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4"/>
  </p:sldMasterIdLst>
  <p:notesMasterIdLst>
    <p:notesMasterId r:id="rId76"/>
  </p:notesMasterIdLst>
  <p:handoutMasterIdLst>
    <p:handoutMasterId r:id="rId77"/>
  </p:handoutMasterIdLst>
  <p:sldIdLst>
    <p:sldId id="256" r:id="rId5"/>
    <p:sldId id="285" r:id="rId6"/>
    <p:sldId id="286" r:id="rId7"/>
    <p:sldId id="322" r:id="rId8"/>
    <p:sldId id="327" r:id="rId9"/>
    <p:sldId id="323" r:id="rId10"/>
    <p:sldId id="288" r:id="rId11"/>
    <p:sldId id="289" r:id="rId12"/>
    <p:sldId id="290" r:id="rId13"/>
    <p:sldId id="291" r:id="rId14"/>
    <p:sldId id="328" r:id="rId15"/>
    <p:sldId id="324" r:id="rId16"/>
    <p:sldId id="325" r:id="rId17"/>
    <p:sldId id="326" r:id="rId18"/>
    <p:sldId id="292" r:id="rId19"/>
    <p:sldId id="293" r:id="rId20"/>
    <p:sldId id="294" r:id="rId21"/>
    <p:sldId id="295" r:id="rId22"/>
    <p:sldId id="296" r:id="rId23"/>
    <p:sldId id="297" r:id="rId24"/>
    <p:sldId id="298" r:id="rId25"/>
    <p:sldId id="299" r:id="rId26"/>
    <p:sldId id="300" r:id="rId27"/>
    <p:sldId id="301" r:id="rId28"/>
    <p:sldId id="329" r:id="rId29"/>
    <p:sldId id="335" r:id="rId30"/>
    <p:sldId id="336" r:id="rId31"/>
    <p:sldId id="337" r:id="rId32"/>
    <p:sldId id="338" r:id="rId33"/>
    <p:sldId id="340" r:id="rId34"/>
    <p:sldId id="273" r:id="rId35"/>
    <p:sldId id="274" r:id="rId36"/>
    <p:sldId id="342" r:id="rId37"/>
    <p:sldId id="362" r:id="rId38"/>
    <p:sldId id="344" r:id="rId39"/>
    <p:sldId id="364" r:id="rId40"/>
    <p:sldId id="345" r:id="rId41"/>
    <p:sldId id="346" r:id="rId42"/>
    <p:sldId id="349" r:id="rId43"/>
    <p:sldId id="360" r:id="rId44"/>
    <p:sldId id="361" r:id="rId45"/>
    <p:sldId id="351" r:id="rId46"/>
    <p:sldId id="352" r:id="rId47"/>
    <p:sldId id="353" r:id="rId48"/>
    <p:sldId id="354" r:id="rId49"/>
    <p:sldId id="276" r:id="rId50"/>
    <p:sldId id="277" r:id="rId51"/>
    <p:sldId id="279" r:id="rId52"/>
    <p:sldId id="280" r:id="rId53"/>
    <p:sldId id="365" r:id="rId54"/>
    <p:sldId id="366" r:id="rId55"/>
    <p:sldId id="334" r:id="rId56"/>
    <p:sldId id="333" r:id="rId57"/>
    <p:sldId id="331" r:id="rId58"/>
    <p:sldId id="332" r:id="rId59"/>
    <p:sldId id="303" r:id="rId60"/>
    <p:sldId id="305" r:id="rId61"/>
    <p:sldId id="357" r:id="rId62"/>
    <p:sldId id="306" r:id="rId63"/>
    <p:sldId id="307" r:id="rId64"/>
    <p:sldId id="308" r:id="rId65"/>
    <p:sldId id="309" r:id="rId66"/>
    <p:sldId id="310" r:id="rId67"/>
    <p:sldId id="315" r:id="rId68"/>
    <p:sldId id="317" r:id="rId69"/>
    <p:sldId id="318" r:id="rId70"/>
    <p:sldId id="319" r:id="rId71"/>
    <p:sldId id="320" r:id="rId72"/>
    <p:sldId id="359" r:id="rId73"/>
    <p:sldId id="358" r:id="rId74"/>
    <p:sldId id="341"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5294" autoAdjust="0"/>
  </p:normalViewPr>
  <p:slideViewPr>
    <p:cSldViewPr snapToGrid="0">
      <p:cViewPr varScale="1">
        <p:scale>
          <a:sx n="43" d="100"/>
          <a:sy n="43" d="100"/>
        </p:scale>
        <p:origin x="762" y="42"/>
      </p:cViewPr>
      <p:guideLst>
        <p:guide pos="3840"/>
        <p:guide orient="horz" pos="2160"/>
      </p:guideLst>
    </p:cSldViewPr>
  </p:slideViewPr>
  <p:notesTextViewPr>
    <p:cViewPr>
      <p:scale>
        <a:sx n="1" d="1"/>
        <a:sy n="1" d="1"/>
      </p:scale>
      <p:origin x="0" y="0"/>
    </p:cViewPr>
  </p:notesTextViewPr>
  <p:notesViewPr>
    <p:cSldViewPr snapToGrid="0">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diagrams/_rels/data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F1DCA9-A428-CF40-B06B-2DD28EAE9320}" type="doc">
      <dgm:prSet loTypeId="urn:microsoft.com/office/officeart/2005/8/layout/hList2#1" loCatId="list" qsTypeId="urn:microsoft.com/office/officeart/2005/8/quickstyle/simple3" qsCatId="simple" csTypeId="urn:microsoft.com/office/officeart/2005/8/colors/colorful4" csCatId="colorful" phldr="1"/>
      <dgm:spPr/>
      <dgm:t>
        <a:bodyPr/>
        <a:lstStyle/>
        <a:p>
          <a:endParaRPr lang="en-US"/>
        </a:p>
      </dgm:t>
    </dgm:pt>
    <dgm:pt modelId="{4055D107-235D-3B4D-BD97-1717D8BF5306}">
      <dgm:prSet phldrT="[Text]"/>
      <dgm:spPr/>
      <dgm:t>
        <a:bodyPr/>
        <a:lstStyle/>
        <a:p>
          <a:r>
            <a:rPr lang="en-US" dirty="0" err="1" smtClean="0">
              <a:latin typeface="Arial Narrow" charset="0"/>
              <a:ea typeface="Arial Narrow" charset="0"/>
              <a:cs typeface="Arial Narrow" charset="0"/>
            </a:rPr>
            <a:t>Ketahanan</a:t>
          </a:r>
          <a:r>
            <a:rPr lang="en-US" dirty="0" smtClean="0">
              <a:latin typeface="Arial Narrow" charset="0"/>
              <a:ea typeface="Arial Narrow" charset="0"/>
              <a:cs typeface="Arial Narrow" charset="0"/>
            </a:rPr>
            <a:t> </a:t>
          </a:r>
          <a:r>
            <a:rPr lang="en-US" dirty="0" err="1" smtClean="0">
              <a:latin typeface="Arial Narrow" charset="0"/>
              <a:ea typeface="Arial Narrow" charset="0"/>
              <a:cs typeface="Arial Narrow" charset="0"/>
            </a:rPr>
            <a:t>Ekonomi</a:t>
          </a:r>
          <a:endParaRPr lang="en-US" dirty="0">
            <a:latin typeface="Arial Narrow" charset="0"/>
            <a:ea typeface="Arial Narrow" charset="0"/>
            <a:cs typeface="Arial Narrow" charset="0"/>
          </a:endParaRPr>
        </a:p>
      </dgm:t>
    </dgm:pt>
    <dgm:pt modelId="{C7BCB450-9FA8-7742-B3EE-5BB4951A3964}" type="parTrans" cxnId="{E5EE7314-2571-D140-A693-F95A3E3FA6F0}">
      <dgm:prSet/>
      <dgm:spPr/>
      <dgm:t>
        <a:bodyPr/>
        <a:lstStyle/>
        <a:p>
          <a:endParaRPr lang="en-US">
            <a:latin typeface="Arial Narrow" charset="0"/>
            <a:ea typeface="Arial Narrow" charset="0"/>
            <a:cs typeface="Arial Narrow" charset="0"/>
          </a:endParaRPr>
        </a:p>
      </dgm:t>
    </dgm:pt>
    <dgm:pt modelId="{EBA297F3-054A-BD46-BF9F-4C9C86497F94}" type="sibTrans" cxnId="{E5EE7314-2571-D140-A693-F95A3E3FA6F0}">
      <dgm:prSet/>
      <dgm:spPr/>
      <dgm:t>
        <a:bodyPr/>
        <a:lstStyle/>
        <a:p>
          <a:endParaRPr lang="en-US">
            <a:latin typeface="Arial Narrow" charset="0"/>
            <a:ea typeface="Arial Narrow" charset="0"/>
            <a:cs typeface="Arial Narrow" charset="0"/>
          </a:endParaRPr>
        </a:p>
      </dgm:t>
    </dgm:pt>
    <dgm:pt modelId="{7F7409BE-E512-664D-850B-3D8165624401}">
      <dgm:prSet phldrT="[Text]" custT="1"/>
      <dgm:spPr/>
      <dgm:t>
        <a:bodyPr/>
        <a:lstStyle/>
        <a:p>
          <a:r>
            <a:rPr lang="en-US" sz="1600" b="0" dirty="0" err="1" smtClean="0">
              <a:latin typeface="Arial Narrow" charset="0"/>
              <a:ea typeface="Arial Narrow" charset="0"/>
              <a:cs typeface="Arial Narrow" charset="0"/>
            </a:rPr>
            <a:t>Pertanian</a:t>
          </a:r>
          <a:r>
            <a:rPr lang="en-US" sz="1600" b="0" dirty="0" smtClean="0">
              <a:latin typeface="Arial Narrow" charset="0"/>
              <a:ea typeface="Arial Narrow" charset="0"/>
              <a:cs typeface="Arial Narrow" charset="0"/>
            </a:rPr>
            <a:t> </a:t>
          </a:r>
          <a:r>
            <a:rPr lang="en-US" sz="1600" b="0" dirty="0" err="1" smtClean="0">
              <a:latin typeface="Arial Narrow" charset="0"/>
              <a:ea typeface="Arial Narrow" charset="0"/>
              <a:cs typeface="Arial Narrow" charset="0"/>
            </a:rPr>
            <a:t>dan</a:t>
          </a:r>
          <a:r>
            <a:rPr lang="en-US" sz="1600" b="0" dirty="0" smtClean="0">
              <a:latin typeface="Arial Narrow" charset="0"/>
              <a:ea typeface="Arial Narrow" charset="0"/>
              <a:cs typeface="Arial Narrow" charset="0"/>
            </a:rPr>
            <a:t> </a:t>
          </a:r>
          <a:r>
            <a:rPr lang="en-US" sz="1600" b="0" dirty="0" err="1" smtClean="0">
              <a:latin typeface="Arial Narrow" charset="0"/>
              <a:ea typeface="Arial Narrow" charset="0"/>
              <a:cs typeface="Arial Narrow" charset="0"/>
            </a:rPr>
            <a:t>perkebunan</a:t>
          </a:r>
          <a:r>
            <a:rPr lang="en-US" sz="1600" b="0" dirty="0" smtClean="0">
              <a:latin typeface="Arial Narrow" charset="0"/>
              <a:ea typeface="Arial Narrow" charset="0"/>
              <a:cs typeface="Arial Narrow" charset="0"/>
            </a:rPr>
            <a:t> </a:t>
          </a:r>
          <a:r>
            <a:rPr lang="en-US" sz="1600" b="0" dirty="0" err="1" smtClean="0">
              <a:latin typeface="Arial Narrow" charset="0"/>
              <a:ea typeface="Arial Narrow" charset="0"/>
              <a:cs typeface="Arial Narrow" charset="0"/>
            </a:rPr>
            <a:t>berkelanjutan</a:t>
          </a:r>
          <a:r>
            <a:rPr lang="en-US" sz="1600" b="0" dirty="0" smtClean="0">
              <a:latin typeface="Arial Narrow" charset="0"/>
              <a:ea typeface="Arial Narrow" charset="0"/>
              <a:cs typeface="Arial Narrow" charset="0"/>
            </a:rPr>
            <a:t> </a:t>
          </a:r>
          <a:endParaRPr lang="en-US" sz="1600" b="0" dirty="0">
            <a:latin typeface="Arial Narrow" charset="0"/>
            <a:ea typeface="Arial Narrow" charset="0"/>
            <a:cs typeface="Arial Narrow" charset="0"/>
          </a:endParaRPr>
        </a:p>
      </dgm:t>
    </dgm:pt>
    <dgm:pt modelId="{DDBED8F1-4659-AD42-96DD-0552AD512847}" type="parTrans" cxnId="{259424FE-6E33-EE4B-8E60-B830FDCA898A}">
      <dgm:prSet/>
      <dgm:spPr/>
      <dgm:t>
        <a:bodyPr/>
        <a:lstStyle/>
        <a:p>
          <a:endParaRPr lang="en-US">
            <a:latin typeface="Arial Narrow" charset="0"/>
            <a:ea typeface="Arial Narrow" charset="0"/>
            <a:cs typeface="Arial Narrow" charset="0"/>
          </a:endParaRPr>
        </a:p>
      </dgm:t>
    </dgm:pt>
    <dgm:pt modelId="{C59B036E-4F13-2D4A-B15B-3E16351A4E87}" type="sibTrans" cxnId="{259424FE-6E33-EE4B-8E60-B830FDCA898A}">
      <dgm:prSet/>
      <dgm:spPr/>
      <dgm:t>
        <a:bodyPr/>
        <a:lstStyle/>
        <a:p>
          <a:endParaRPr lang="en-US">
            <a:latin typeface="Arial Narrow" charset="0"/>
            <a:ea typeface="Arial Narrow" charset="0"/>
            <a:cs typeface="Arial Narrow" charset="0"/>
          </a:endParaRPr>
        </a:p>
      </dgm:t>
    </dgm:pt>
    <dgm:pt modelId="{A9EFDE62-831B-EE4C-BF57-15487AAE82AF}">
      <dgm:prSet phldrT="[Text]"/>
      <dgm:spPr/>
      <dgm:t>
        <a:bodyPr/>
        <a:lstStyle/>
        <a:p>
          <a:r>
            <a:rPr lang="en-US" dirty="0" err="1" smtClean="0">
              <a:latin typeface="Arial Narrow" charset="0"/>
              <a:ea typeface="Arial Narrow" charset="0"/>
              <a:cs typeface="Arial Narrow" charset="0"/>
            </a:rPr>
            <a:t>Ketahanan</a:t>
          </a:r>
          <a:r>
            <a:rPr lang="en-US" dirty="0" smtClean="0">
              <a:latin typeface="Arial Narrow" charset="0"/>
              <a:ea typeface="Arial Narrow" charset="0"/>
              <a:cs typeface="Arial Narrow" charset="0"/>
            </a:rPr>
            <a:t> </a:t>
          </a:r>
          <a:r>
            <a:rPr lang="en-US" dirty="0" err="1" smtClean="0">
              <a:latin typeface="Arial Narrow" charset="0"/>
              <a:ea typeface="Arial Narrow" charset="0"/>
              <a:cs typeface="Arial Narrow" charset="0"/>
            </a:rPr>
            <a:t>Sosial</a:t>
          </a:r>
          <a:r>
            <a:rPr lang="en-US" dirty="0" smtClean="0">
              <a:latin typeface="Arial Narrow" charset="0"/>
              <a:ea typeface="Arial Narrow" charset="0"/>
              <a:cs typeface="Arial Narrow" charset="0"/>
            </a:rPr>
            <a:t> </a:t>
          </a:r>
          <a:r>
            <a:rPr lang="en-US" dirty="0" err="1" smtClean="0">
              <a:latin typeface="Arial Narrow" charset="0"/>
              <a:ea typeface="Arial Narrow" charset="0"/>
              <a:cs typeface="Arial Narrow" charset="0"/>
            </a:rPr>
            <a:t>dan</a:t>
          </a:r>
          <a:r>
            <a:rPr lang="en-US" dirty="0" smtClean="0">
              <a:latin typeface="Arial Narrow" charset="0"/>
              <a:ea typeface="Arial Narrow" charset="0"/>
              <a:cs typeface="Arial Narrow" charset="0"/>
            </a:rPr>
            <a:t> Livelihood </a:t>
          </a:r>
          <a:endParaRPr lang="en-US" dirty="0">
            <a:latin typeface="Arial Narrow" charset="0"/>
            <a:ea typeface="Arial Narrow" charset="0"/>
            <a:cs typeface="Arial Narrow" charset="0"/>
          </a:endParaRPr>
        </a:p>
      </dgm:t>
    </dgm:pt>
    <dgm:pt modelId="{2013C103-C975-7E4A-8AE3-097333A3B782}" type="parTrans" cxnId="{2970C243-A6BE-0F41-9AF9-705E022FDCDC}">
      <dgm:prSet/>
      <dgm:spPr/>
      <dgm:t>
        <a:bodyPr/>
        <a:lstStyle/>
        <a:p>
          <a:endParaRPr lang="en-US">
            <a:latin typeface="Arial Narrow" charset="0"/>
            <a:ea typeface="Arial Narrow" charset="0"/>
            <a:cs typeface="Arial Narrow" charset="0"/>
          </a:endParaRPr>
        </a:p>
      </dgm:t>
    </dgm:pt>
    <dgm:pt modelId="{9243C4B6-ADF7-A844-9986-52D8BDE83183}" type="sibTrans" cxnId="{2970C243-A6BE-0F41-9AF9-705E022FDCDC}">
      <dgm:prSet/>
      <dgm:spPr/>
      <dgm:t>
        <a:bodyPr/>
        <a:lstStyle/>
        <a:p>
          <a:endParaRPr lang="en-US">
            <a:latin typeface="Arial Narrow" charset="0"/>
            <a:ea typeface="Arial Narrow" charset="0"/>
            <a:cs typeface="Arial Narrow" charset="0"/>
          </a:endParaRPr>
        </a:p>
      </dgm:t>
    </dgm:pt>
    <dgm:pt modelId="{290512BD-8B5D-D546-A9C1-36E27BBE8EE4}">
      <dgm:prSet phldrT="[Text]" custT="1"/>
      <dgm:spPr/>
      <dgm:t>
        <a:bodyPr/>
        <a:lstStyle/>
        <a:p>
          <a:r>
            <a:rPr lang="en-US" sz="1200" b="0" dirty="0" err="1" smtClean="0">
              <a:latin typeface="Arial Narrow" charset="0"/>
              <a:ea typeface="Arial Narrow" charset="0"/>
              <a:cs typeface="Arial Narrow" charset="0"/>
            </a:rPr>
            <a:t>Peningkatan</a:t>
          </a:r>
          <a:r>
            <a:rPr lang="en-US" sz="1200" b="0" dirty="0" smtClean="0">
              <a:latin typeface="Arial Narrow" charset="0"/>
              <a:ea typeface="Arial Narrow" charset="0"/>
              <a:cs typeface="Arial Narrow" charset="0"/>
            </a:rPr>
            <a:t> </a:t>
          </a:r>
          <a:r>
            <a:rPr lang="en-US" sz="1200" b="0" dirty="0" err="1" smtClean="0">
              <a:latin typeface="Arial Narrow" charset="0"/>
              <a:ea typeface="Arial Narrow" charset="0"/>
              <a:cs typeface="Arial Narrow" charset="0"/>
            </a:rPr>
            <a:t>kapasitas</a:t>
          </a:r>
          <a:r>
            <a:rPr lang="en-US" sz="1200" b="0" dirty="0" smtClean="0">
              <a:latin typeface="Arial Narrow" charset="0"/>
              <a:ea typeface="Arial Narrow" charset="0"/>
              <a:cs typeface="Arial Narrow" charset="0"/>
            </a:rPr>
            <a:t> </a:t>
          </a:r>
          <a:r>
            <a:rPr lang="en-US" sz="1200" b="0" dirty="0" err="1" smtClean="0">
              <a:latin typeface="Arial Narrow" charset="0"/>
              <a:ea typeface="Arial Narrow" charset="0"/>
              <a:cs typeface="Arial Narrow" charset="0"/>
            </a:rPr>
            <a:t>adaptasi</a:t>
          </a:r>
          <a:r>
            <a:rPr lang="en-US" sz="1200" b="0" dirty="0" smtClean="0">
              <a:latin typeface="Arial Narrow" charset="0"/>
              <a:ea typeface="Arial Narrow" charset="0"/>
              <a:cs typeface="Arial Narrow" charset="0"/>
            </a:rPr>
            <a:t> </a:t>
          </a:r>
          <a:r>
            <a:rPr lang="en-US" sz="1200" b="0" dirty="0" err="1" smtClean="0">
              <a:latin typeface="Arial Narrow" charset="0"/>
              <a:ea typeface="Arial Narrow" charset="0"/>
              <a:cs typeface="Arial Narrow" charset="0"/>
            </a:rPr>
            <a:t>dengan</a:t>
          </a:r>
          <a:r>
            <a:rPr lang="en-US" sz="1200" b="0" dirty="0" smtClean="0">
              <a:latin typeface="Arial Narrow" charset="0"/>
              <a:ea typeface="Arial Narrow" charset="0"/>
              <a:cs typeface="Arial Narrow" charset="0"/>
            </a:rPr>
            <a:t> </a:t>
          </a:r>
          <a:r>
            <a:rPr lang="en-US" sz="1200" b="0" dirty="0" err="1" smtClean="0">
              <a:latin typeface="Arial Narrow" charset="0"/>
              <a:ea typeface="Arial Narrow" charset="0"/>
              <a:cs typeface="Arial Narrow" charset="0"/>
            </a:rPr>
            <a:t>membangun</a:t>
          </a:r>
          <a:r>
            <a:rPr lang="en-US" sz="1200" b="0" dirty="0" smtClean="0">
              <a:latin typeface="Arial Narrow" charset="0"/>
              <a:ea typeface="Arial Narrow" charset="0"/>
              <a:cs typeface="Arial Narrow" charset="0"/>
            </a:rPr>
            <a:t> </a:t>
          </a:r>
          <a:r>
            <a:rPr lang="en-US" sz="1200" b="0" dirty="0" err="1" smtClean="0">
              <a:latin typeface="Arial Narrow" charset="0"/>
              <a:ea typeface="Arial Narrow" charset="0"/>
              <a:cs typeface="Arial Narrow" charset="0"/>
            </a:rPr>
            <a:t>sistem</a:t>
          </a:r>
          <a:r>
            <a:rPr lang="en-US" sz="1200" b="0" dirty="0" smtClean="0">
              <a:latin typeface="Arial Narrow" charset="0"/>
              <a:ea typeface="Arial Narrow" charset="0"/>
              <a:cs typeface="Arial Narrow" charset="0"/>
            </a:rPr>
            <a:t> </a:t>
          </a:r>
          <a:r>
            <a:rPr lang="en-US" sz="1200" b="0" dirty="0" err="1" smtClean="0">
              <a:latin typeface="Arial Narrow" charset="0"/>
              <a:ea typeface="Arial Narrow" charset="0"/>
              <a:cs typeface="Arial Narrow" charset="0"/>
            </a:rPr>
            <a:t>peringatan</a:t>
          </a:r>
          <a:r>
            <a:rPr lang="en-US" sz="1200" b="0" dirty="0" smtClean="0">
              <a:latin typeface="Arial Narrow" charset="0"/>
              <a:ea typeface="Arial Narrow" charset="0"/>
              <a:cs typeface="Arial Narrow" charset="0"/>
            </a:rPr>
            <a:t> </a:t>
          </a:r>
          <a:r>
            <a:rPr lang="en-US" sz="1200" b="0" dirty="0" err="1" smtClean="0">
              <a:latin typeface="Arial Narrow" charset="0"/>
              <a:ea typeface="Arial Narrow" charset="0"/>
              <a:cs typeface="Arial Narrow" charset="0"/>
            </a:rPr>
            <a:t>dini</a:t>
          </a:r>
          <a:r>
            <a:rPr lang="en-US" sz="1200" b="0" dirty="0" smtClean="0">
              <a:latin typeface="Arial Narrow" charset="0"/>
              <a:ea typeface="Arial Narrow" charset="0"/>
              <a:cs typeface="Arial Narrow" charset="0"/>
            </a:rPr>
            <a:t>, </a:t>
          </a:r>
          <a:r>
            <a:rPr lang="en-US" sz="1200" b="0" dirty="0" err="1" smtClean="0">
              <a:latin typeface="Arial Narrow" charset="0"/>
              <a:ea typeface="Arial Narrow" charset="0"/>
              <a:cs typeface="Arial Narrow" charset="0"/>
            </a:rPr>
            <a:t>kampanye</a:t>
          </a:r>
          <a:r>
            <a:rPr lang="en-US" sz="1200" b="0" dirty="0" smtClean="0">
              <a:latin typeface="Arial Narrow" charset="0"/>
              <a:ea typeface="Arial Narrow" charset="0"/>
              <a:cs typeface="Arial Narrow" charset="0"/>
            </a:rPr>
            <a:t> </a:t>
          </a:r>
          <a:r>
            <a:rPr lang="en-US" sz="1200" b="0" dirty="0" err="1" smtClean="0">
              <a:latin typeface="Arial Narrow" charset="0"/>
              <a:ea typeface="Arial Narrow" charset="0"/>
              <a:cs typeface="Arial Narrow" charset="0"/>
            </a:rPr>
            <a:t>kesadaran</a:t>
          </a:r>
          <a:r>
            <a:rPr lang="en-US" sz="1200" b="0" dirty="0" smtClean="0">
              <a:latin typeface="Arial Narrow" charset="0"/>
              <a:ea typeface="Arial Narrow" charset="0"/>
              <a:cs typeface="Arial Narrow" charset="0"/>
            </a:rPr>
            <a:t> </a:t>
          </a:r>
          <a:r>
            <a:rPr lang="en-US" sz="1200" b="0" dirty="0" err="1" smtClean="0">
              <a:latin typeface="Arial Narrow" charset="0"/>
              <a:ea typeface="Arial Narrow" charset="0"/>
              <a:cs typeface="Arial Narrow" charset="0"/>
            </a:rPr>
            <a:t>publik</a:t>
          </a:r>
          <a:r>
            <a:rPr lang="en-US" sz="1200" b="0" dirty="0" smtClean="0">
              <a:latin typeface="Arial Narrow" charset="0"/>
              <a:ea typeface="Arial Narrow" charset="0"/>
              <a:cs typeface="Arial Narrow" charset="0"/>
            </a:rPr>
            <a:t> </a:t>
          </a:r>
          <a:r>
            <a:rPr lang="en-US" sz="1200" b="0" dirty="0" err="1" smtClean="0">
              <a:latin typeface="Arial Narrow" charset="0"/>
              <a:ea typeface="Arial Narrow" charset="0"/>
              <a:cs typeface="Arial Narrow" charset="0"/>
            </a:rPr>
            <a:t>secara</a:t>
          </a:r>
          <a:r>
            <a:rPr lang="en-US" sz="1200" b="0" dirty="0" smtClean="0">
              <a:latin typeface="Arial Narrow" charset="0"/>
              <a:ea typeface="Arial Narrow" charset="0"/>
              <a:cs typeface="Arial Narrow" charset="0"/>
            </a:rPr>
            <a:t> </a:t>
          </a:r>
          <a:r>
            <a:rPr lang="en-US" sz="1200" b="0" dirty="0" err="1" smtClean="0">
              <a:latin typeface="Arial Narrow" charset="0"/>
              <a:ea typeface="Arial Narrow" charset="0"/>
              <a:cs typeface="Arial Narrow" charset="0"/>
            </a:rPr>
            <a:t>luas</a:t>
          </a:r>
          <a:r>
            <a:rPr lang="en-US" sz="1200" b="0" dirty="0" smtClean="0">
              <a:latin typeface="Arial Narrow" charset="0"/>
              <a:ea typeface="Arial Narrow" charset="0"/>
              <a:cs typeface="Arial Narrow" charset="0"/>
            </a:rPr>
            <a:t> </a:t>
          </a:r>
          <a:r>
            <a:rPr lang="en-US" sz="1200" b="0" dirty="0" err="1" smtClean="0">
              <a:latin typeface="Arial Narrow" charset="0"/>
              <a:ea typeface="Arial Narrow" charset="0"/>
              <a:cs typeface="Arial Narrow" charset="0"/>
            </a:rPr>
            <a:t>dan</a:t>
          </a:r>
          <a:r>
            <a:rPr lang="en-US" sz="1200" b="0" dirty="0" smtClean="0">
              <a:latin typeface="Arial Narrow" charset="0"/>
              <a:ea typeface="Arial Narrow" charset="0"/>
              <a:cs typeface="Arial Narrow" charset="0"/>
            </a:rPr>
            <a:t> program </a:t>
          </a:r>
          <a:r>
            <a:rPr lang="en-US" sz="1200" b="0" dirty="0" err="1" smtClean="0">
              <a:latin typeface="Arial Narrow" charset="0"/>
              <a:ea typeface="Arial Narrow" charset="0"/>
              <a:cs typeface="Arial Narrow" charset="0"/>
            </a:rPr>
            <a:t>kesehatan</a:t>
          </a:r>
          <a:r>
            <a:rPr lang="en-US" sz="1200" b="0" dirty="0" smtClean="0">
              <a:latin typeface="Arial Narrow" charset="0"/>
              <a:ea typeface="Arial Narrow" charset="0"/>
              <a:cs typeface="Arial Narrow" charset="0"/>
            </a:rPr>
            <a:t> </a:t>
          </a:r>
          <a:r>
            <a:rPr lang="en-US" sz="1200" b="0" dirty="0" err="1" smtClean="0">
              <a:latin typeface="Arial Narrow" charset="0"/>
              <a:ea typeface="Arial Narrow" charset="0"/>
              <a:cs typeface="Arial Narrow" charset="0"/>
            </a:rPr>
            <a:t>masyarakat</a:t>
          </a:r>
          <a:r>
            <a:rPr lang="en-US" sz="1200" b="0" dirty="0" smtClean="0">
              <a:latin typeface="Arial Narrow" charset="0"/>
              <a:ea typeface="Arial Narrow" charset="0"/>
              <a:cs typeface="Arial Narrow" charset="0"/>
            </a:rPr>
            <a:t>; </a:t>
          </a:r>
          <a:endParaRPr lang="en-US" sz="1200" b="0" dirty="0">
            <a:latin typeface="Arial Narrow" charset="0"/>
            <a:ea typeface="Arial Narrow" charset="0"/>
            <a:cs typeface="Arial Narrow" charset="0"/>
          </a:endParaRPr>
        </a:p>
      </dgm:t>
    </dgm:pt>
    <dgm:pt modelId="{0723379A-162D-544B-8A53-1D21709869E1}" type="parTrans" cxnId="{5D05FF88-791B-F54C-A7A7-BE99F8A03EEC}">
      <dgm:prSet/>
      <dgm:spPr/>
      <dgm:t>
        <a:bodyPr/>
        <a:lstStyle/>
        <a:p>
          <a:endParaRPr lang="en-US">
            <a:latin typeface="Arial Narrow" charset="0"/>
            <a:ea typeface="Arial Narrow" charset="0"/>
            <a:cs typeface="Arial Narrow" charset="0"/>
          </a:endParaRPr>
        </a:p>
      </dgm:t>
    </dgm:pt>
    <dgm:pt modelId="{F9AB1D18-1606-E348-8138-9A2341D0FE0C}" type="sibTrans" cxnId="{5D05FF88-791B-F54C-A7A7-BE99F8A03EEC}">
      <dgm:prSet/>
      <dgm:spPr/>
      <dgm:t>
        <a:bodyPr/>
        <a:lstStyle/>
        <a:p>
          <a:endParaRPr lang="en-US">
            <a:latin typeface="Arial Narrow" charset="0"/>
            <a:ea typeface="Arial Narrow" charset="0"/>
            <a:cs typeface="Arial Narrow" charset="0"/>
          </a:endParaRPr>
        </a:p>
      </dgm:t>
    </dgm:pt>
    <dgm:pt modelId="{AE177540-DB6E-A04E-9EFE-B62897560354}">
      <dgm:prSet phldrT="[Text]"/>
      <dgm:spPr/>
      <dgm:t>
        <a:bodyPr/>
        <a:lstStyle/>
        <a:p>
          <a:r>
            <a:rPr lang="en-US" dirty="0" err="1" smtClean="0">
              <a:latin typeface="Arial Narrow" charset="0"/>
              <a:ea typeface="Arial Narrow" charset="0"/>
              <a:cs typeface="Arial Narrow" charset="0"/>
            </a:rPr>
            <a:t>Ketahanan</a:t>
          </a:r>
          <a:r>
            <a:rPr lang="en-US" dirty="0" smtClean="0">
              <a:latin typeface="Arial Narrow" charset="0"/>
              <a:ea typeface="Arial Narrow" charset="0"/>
              <a:cs typeface="Arial Narrow" charset="0"/>
            </a:rPr>
            <a:t> </a:t>
          </a:r>
          <a:r>
            <a:rPr lang="en-US" dirty="0" err="1" smtClean="0">
              <a:latin typeface="Arial Narrow" charset="0"/>
              <a:ea typeface="Arial Narrow" charset="0"/>
              <a:cs typeface="Arial Narrow" charset="0"/>
            </a:rPr>
            <a:t>Ekosistem</a:t>
          </a:r>
          <a:r>
            <a:rPr lang="en-US" dirty="0" smtClean="0">
              <a:latin typeface="Arial Narrow" charset="0"/>
              <a:ea typeface="Arial Narrow" charset="0"/>
              <a:cs typeface="Arial Narrow" charset="0"/>
            </a:rPr>
            <a:t> </a:t>
          </a:r>
          <a:r>
            <a:rPr lang="en-US" dirty="0" err="1" smtClean="0">
              <a:latin typeface="Arial Narrow" charset="0"/>
              <a:ea typeface="Arial Narrow" charset="0"/>
              <a:cs typeface="Arial Narrow" charset="0"/>
            </a:rPr>
            <a:t>dan</a:t>
          </a:r>
          <a:r>
            <a:rPr lang="en-US" dirty="0" smtClean="0">
              <a:latin typeface="Arial Narrow" charset="0"/>
              <a:ea typeface="Arial Narrow" charset="0"/>
              <a:cs typeface="Arial Narrow" charset="0"/>
            </a:rPr>
            <a:t> </a:t>
          </a:r>
          <a:r>
            <a:rPr lang="en-US" dirty="0" err="1" smtClean="0">
              <a:latin typeface="Arial Narrow" charset="0"/>
              <a:ea typeface="Arial Narrow" charset="0"/>
              <a:cs typeface="Arial Narrow" charset="0"/>
            </a:rPr>
            <a:t>Lanskap</a:t>
          </a:r>
          <a:endParaRPr lang="en-US" dirty="0">
            <a:latin typeface="Arial Narrow" charset="0"/>
            <a:ea typeface="Arial Narrow" charset="0"/>
            <a:cs typeface="Arial Narrow" charset="0"/>
          </a:endParaRPr>
        </a:p>
      </dgm:t>
    </dgm:pt>
    <dgm:pt modelId="{AEF93F6C-37D6-F045-933D-682A8228688F}" type="parTrans" cxnId="{84265678-4591-C846-A9CD-DA684C2FF5FD}">
      <dgm:prSet/>
      <dgm:spPr/>
      <dgm:t>
        <a:bodyPr/>
        <a:lstStyle/>
        <a:p>
          <a:endParaRPr lang="en-US">
            <a:latin typeface="Arial Narrow" charset="0"/>
            <a:ea typeface="Arial Narrow" charset="0"/>
            <a:cs typeface="Arial Narrow" charset="0"/>
          </a:endParaRPr>
        </a:p>
      </dgm:t>
    </dgm:pt>
    <dgm:pt modelId="{866C0821-F8FC-CB4C-82D9-DA30D43AA49B}" type="sibTrans" cxnId="{84265678-4591-C846-A9CD-DA684C2FF5FD}">
      <dgm:prSet/>
      <dgm:spPr/>
      <dgm:t>
        <a:bodyPr/>
        <a:lstStyle/>
        <a:p>
          <a:endParaRPr lang="en-US">
            <a:latin typeface="Arial Narrow" charset="0"/>
            <a:ea typeface="Arial Narrow" charset="0"/>
            <a:cs typeface="Arial Narrow" charset="0"/>
          </a:endParaRPr>
        </a:p>
      </dgm:t>
    </dgm:pt>
    <dgm:pt modelId="{7BC96CBE-CDC7-4E47-AF08-F3790C70A1A2}">
      <dgm:prSet phldrT="[Text]" custT="1"/>
      <dgm:spPr/>
      <dgm:t>
        <a:bodyPr/>
        <a:lstStyle/>
        <a:p>
          <a:r>
            <a:rPr lang="en-US" sz="1600" b="0" dirty="0" err="1" smtClean="0">
              <a:latin typeface="Arial Narrow" charset="0"/>
              <a:ea typeface="Arial Narrow" charset="0"/>
              <a:cs typeface="Arial Narrow" charset="0"/>
            </a:rPr>
            <a:t>Konservasi</a:t>
          </a:r>
          <a:r>
            <a:rPr lang="en-US" sz="1600" b="0" dirty="0" smtClean="0">
              <a:latin typeface="Arial Narrow" charset="0"/>
              <a:ea typeface="Arial Narrow" charset="0"/>
              <a:cs typeface="Arial Narrow" charset="0"/>
            </a:rPr>
            <a:t> </a:t>
          </a:r>
          <a:r>
            <a:rPr lang="en-US" sz="1600" b="0" dirty="0" err="1" smtClean="0">
              <a:latin typeface="Arial Narrow" charset="0"/>
              <a:ea typeface="Arial Narrow" charset="0"/>
              <a:cs typeface="Arial Narrow" charset="0"/>
            </a:rPr>
            <a:t>dan</a:t>
          </a:r>
          <a:r>
            <a:rPr lang="en-US" sz="1600" b="0" dirty="0" smtClean="0">
              <a:latin typeface="Arial Narrow" charset="0"/>
              <a:ea typeface="Arial Narrow" charset="0"/>
              <a:cs typeface="Arial Narrow" charset="0"/>
            </a:rPr>
            <a:t> </a:t>
          </a:r>
          <a:r>
            <a:rPr lang="en-US" sz="1600" b="0" dirty="0" err="1" smtClean="0">
              <a:latin typeface="Arial Narrow" charset="0"/>
              <a:ea typeface="Arial Narrow" charset="0"/>
              <a:cs typeface="Arial Narrow" charset="0"/>
            </a:rPr>
            <a:t>restorasi</a:t>
          </a:r>
          <a:r>
            <a:rPr lang="en-US" sz="1600" b="0" dirty="0" smtClean="0">
              <a:latin typeface="Arial Narrow" charset="0"/>
              <a:ea typeface="Arial Narrow" charset="0"/>
              <a:cs typeface="Arial Narrow" charset="0"/>
            </a:rPr>
            <a:t> </a:t>
          </a:r>
          <a:r>
            <a:rPr lang="en-US" sz="1600" b="0" dirty="0" err="1" smtClean="0">
              <a:latin typeface="Arial Narrow" charset="0"/>
              <a:ea typeface="Arial Narrow" charset="0"/>
              <a:cs typeface="Arial Narrow" charset="0"/>
            </a:rPr>
            <a:t>ekosistem</a:t>
          </a:r>
          <a:endParaRPr lang="en-US" sz="1600" b="0" dirty="0">
            <a:latin typeface="Arial Narrow" charset="0"/>
            <a:ea typeface="Arial Narrow" charset="0"/>
            <a:cs typeface="Arial Narrow" charset="0"/>
          </a:endParaRPr>
        </a:p>
      </dgm:t>
    </dgm:pt>
    <dgm:pt modelId="{00AE9225-7922-494B-8052-283F0912FCAE}" type="parTrans" cxnId="{CB235E1C-94DB-EB42-AC0C-A08375094129}">
      <dgm:prSet/>
      <dgm:spPr/>
      <dgm:t>
        <a:bodyPr/>
        <a:lstStyle/>
        <a:p>
          <a:endParaRPr lang="en-US">
            <a:latin typeface="Arial Narrow" charset="0"/>
            <a:ea typeface="Arial Narrow" charset="0"/>
            <a:cs typeface="Arial Narrow" charset="0"/>
          </a:endParaRPr>
        </a:p>
      </dgm:t>
    </dgm:pt>
    <dgm:pt modelId="{DAA7989D-F2AE-A648-B374-AFE2C16D7B38}" type="sibTrans" cxnId="{CB235E1C-94DB-EB42-AC0C-A08375094129}">
      <dgm:prSet/>
      <dgm:spPr/>
      <dgm:t>
        <a:bodyPr/>
        <a:lstStyle/>
        <a:p>
          <a:endParaRPr lang="en-US">
            <a:latin typeface="Arial Narrow" charset="0"/>
            <a:ea typeface="Arial Narrow" charset="0"/>
            <a:cs typeface="Arial Narrow" charset="0"/>
          </a:endParaRPr>
        </a:p>
      </dgm:t>
    </dgm:pt>
    <dgm:pt modelId="{7F5DDD10-BE17-734E-9287-A036270AB90B}">
      <dgm:prSet custT="1"/>
      <dgm:spPr/>
      <dgm:t>
        <a:bodyPr/>
        <a:lstStyle/>
        <a:p>
          <a:r>
            <a:rPr lang="en-US" sz="1600" b="0" dirty="0" err="1" smtClean="0">
              <a:latin typeface="Arial Narrow" charset="0"/>
              <a:ea typeface="Arial Narrow" charset="0"/>
              <a:cs typeface="Arial Narrow" charset="0"/>
            </a:rPr>
            <a:t>Pengelolaan</a:t>
          </a:r>
          <a:r>
            <a:rPr lang="en-US" sz="1600" b="0" dirty="0" smtClean="0">
              <a:latin typeface="Arial Narrow" charset="0"/>
              <a:ea typeface="Arial Narrow" charset="0"/>
              <a:cs typeface="Arial Narrow" charset="0"/>
            </a:rPr>
            <a:t> </a:t>
          </a:r>
          <a:r>
            <a:rPr lang="en-US" sz="1600" b="0" dirty="0" err="1" smtClean="0">
              <a:latin typeface="Arial Narrow" charset="0"/>
              <a:ea typeface="Arial Narrow" charset="0"/>
              <a:cs typeface="Arial Narrow" charset="0"/>
            </a:rPr>
            <a:t>daerah</a:t>
          </a:r>
          <a:r>
            <a:rPr lang="en-US" sz="1600" b="0" dirty="0" smtClean="0">
              <a:latin typeface="Arial Narrow" charset="0"/>
              <a:ea typeface="Arial Narrow" charset="0"/>
              <a:cs typeface="Arial Narrow" charset="0"/>
            </a:rPr>
            <a:t> </a:t>
          </a:r>
          <a:r>
            <a:rPr lang="en-US" sz="1600" b="0" dirty="0" err="1" smtClean="0">
              <a:latin typeface="Arial Narrow" charset="0"/>
              <a:ea typeface="Arial Narrow" charset="0"/>
              <a:cs typeface="Arial Narrow" charset="0"/>
            </a:rPr>
            <a:t>aliran</a:t>
          </a:r>
          <a:r>
            <a:rPr lang="en-US" sz="1600" b="0" dirty="0" smtClean="0">
              <a:latin typeface="Arial Narrow" charset="0"/>
              <a:ea typeface="Arial Narrow" charset="0"/>
              <a:cs typeface="Arial Narrow" charset="0"/>
            </a:rPr>
            <a:t> </a:t>
          </a:r>
          <a:r>
            <a:rPr lang="en-US" sz="1600" b="0" dirty="0" err="1" smtClean="0">
              <a:latin typeface="Arial Narrow" charset="0"/>
              <a:ea typeface="Arial Narrow" charset="0"/>
              <a:cs typeface="Arial Narrow" charset="0"/>
            </a:rPr>
            <a:t>sungai</a:t>
          </a:r>
          <a:r>
            <a:rPr lang="en-US" sz="1600" b="0" dirty="0" smtClean="0">
              <a:latin typeface="Arial Narrow" charset="0"/>
              <a:ea typeface="Arial Narrow" charset="0"/>
              <a:cs typeface="Arial Narrow" charset="0"/>
            </a:rPr>
            <a:t> </a:t>
          </a:r>
          <a:r>
            <a:rPr lang="en-US" sz="1600" b="0" dirty="0" err="1" smtClean="0">
              <a:latin typeface="Arial Narrow" charset="0"/>
              <a:ea typeface="Arial Narrow" charset="0"/>
              <a:cs typeface="Arial Narrow" charset="0"/>
            </a:rPr>
            <a:t>terintegrasi</a:t>
          </a:r>
          <a:r>
            <a:rPr lang="en-US" sz="1600" b="0" dirty="0" smtClean="0">
              <a:latin typeface="Arial Narrow" charset="0"/>
              <a:ea typeface="Arial Narrow" charset="0"/>
              <a:cs typeface="Arial Narrow" charset="0"/>
            </a:rPr>
            <a:t> </a:t>
          </a:r>
          <a:endParaRPr lang="en-US" sz="1600" b="0" dirty="0">
            <a:latin typeface="Arial Narrow" charset="0"/>
            <a:ea typeface="Arial Narrow" charset="0"/>
            <a:cs typeface="Arial Narrow" charset="0"/>
          </a:endParaRPr>
        </a:p>
      </dgm:t>
    </dgm:pt>
    <dgm:pt modelId="{E4E23E43-4A71-DA42-87E2-0EF71AEBE9CE}" type="parTrans" cxnId="{C88D6567-7F34-3243-838C-93ADF69BDE11}">
      <dgm:prSet/>
      <dgm:spPr/>
      <dgm:t>
        <a:bodyPr/>
        <a:lstStyle/>
        <a:p>
          <a:endParaRPr lang="en-US">
            <a:latin typeface="Arial Narrow" charset="0"/>
            <a:ea typeface="Arial Narrow" charset="0"/>
            <a:cs typeface="Arial Narrow" charset="0"/>
          </a:endParaRPr>
        </a:p>
      </dgm:t>
    </dgm:pt>
    <dgm:pt modelId="{F8B1D951-2EA6-424C-83A3-C9BE6DF08781}" type="sibTrans" cxnId="{C88D6567-7F34-3243-838C-93ADF69BDE11}">
      <dgm:prSet/>
      <dgm:spPr/>
      <dgm:t>
        <a:bodyPr/>
        <a:lstStyle/>
        <a:p>
          <a:endParaRPr lang="en-US">
            <a:latin typeface="Arial Narrow" charset="0"/>
            <a:ea typeface="Arial Narrow" charset="0"/>
            <a:cs typeface="Arial Narrow" charset="0"/>
          </a:endParaRPr>
        </a:p>
      </dgm:t>
    </dgm:pt>
    <dgm:pt modelId="{E873DD2B-3034-D341-8471-4C77158DCD02}">
      <dgm:prSet custT="1"/>
      <dgm:spPr/>
      <dgm:t>
        <a:bodyPr/>
        <a:lstStyle/>
        <a:p>
          <a:r>
            <a:rPr lang="en-US" sz="1600" b="0" dirty="0" err="1" smtClean="0">
              <a:latin typeface="Arial Narrow" charset="0"/>
              <a:ea typeface="Arial Narrow" charset="0"/>
              <a:cs typeface="Arial Narrow" charset="0"/>
            </a:rPr>
            <a:t>Penurunan</a:t>
          </a:r>
          <a:r>
            <a:rPr lang="en-US" sz="1600" b="0" dirty="0" smtClean="0">
              <a:latin typeface="Arial Narrow" charset="0"/>
              <a:ea typeface="Arial Narrow" charset="0"/>
              <a:cs typeface="Arial Narrow" charset="0"/>
            </a:rPr>
            <a:t> </a:t>
          </a:r>
          <a:r>
            <a:rPr lang="en-US" sz="1600" b="0" dirty="0" err="1" smtClean="0">
              <a:latin typeface="Arial Narrow" charset="0"/>
              <a:ea typeface="Arial Narrow" charset="0"/>
              <a:cs typeface="Arial Narrow" charset="0"/>
            </a:rPr>
            <a:t>deforestasi</a:t>
          </a:r>
          <a:r>
            <a:rPr lang="en-US" sz="1600" b="0" dirty="0" smtClean="0">
              <a:latin typeface="Arial Narrow" charset="0"/>
              <a:ea typeface="Arial Narrow" charset="0"/>
              <a:cs typeface="Arial Narrow" charset="0"/>
            </a:rPr>
            <a:t> </a:t>
          </a:r>
          <a:r>
            <a:rPr lang="en-US" sz="1600" b="0" dirty="0" err="1" smtClean="0">
              <a:latin typeface="Arial Narrow" charset="0"/>
              <a:ea typeface="Arial Narrow" charset="0"/>
              <a:cs typeface="Arial Narrow" charset="0"/>
            </a:rPr>
            <a:t>dan</a:t>
          </a:r>
          <a:r>
            <a:rPr lang="en-US" sz="1600" b="0" dirty="0" smtClean="0">
              <a:latin typeface="Arial Narrow" charset="0"/>
              <a:ea typeface="Arial Narrow" charset="0"/>
              <a:cs typeface="Arial Narrow" charset="0"/>
            </a:rPr>
            <a:t> </a:t>
          </a:r>
          <a:r>
            <a:rPr lang="en-US" sz="1600" b="0" dirty="0" err="1" smtClean="0">
              <a:latin typeface="Arial Narrow" charset="0"/>
              <a:ea typeface="Arial Narrow" charset="0"/>
              <a:cs typeface="Arial Narrow" charset="0"/>
            </a:rPr>
            <a:t>degradasi</a:t>
          </a:r>
          <a:r>
            <a:rPr lang="en-US" sz="1600" b="0" dirty="0" smtClean="0">
              <a:latin typeface="Arial Narrow" charset="0"/>
              <a:ea typeface="Arial Narrow" charset="0"/>
              <a:cs typeface="Arial Narrow" charset="0"/>
            </a:rPr>
            <a:t> </a:t>
          </a:r>
          <a:r>
            <a:rPr lang="en-US" sz="1600" b="0" dirty="0" err="1" smtClean="0">
              <a:latin typeface="Arial Narrow" charset="0"/>
              <a:ea typeface="Arial Narrow" charset="0"/>
              <a:cs typeface="Arial Narrow" charset="0"/>
            </a:rPr>
            <a:t>hutan</a:t>
          </a:r>
          <a:r>
            <a:rPr lang="en-US" sz="1600" b="0" dirty="0" smtClean="0">
              <a:latin typeface="Arial Narrow" charset="0"/>
              <a:ea typeface="Arial Narrow" charset="0"/>
              <a:cs typeface="Arial Narrow" charset="0"/>
            </a:rPr>
            <a:t> </a:t>
          </a:r>
          <a:endParaRPr lang="en-US" sz="1600" b="0" dirty="0">
            <a:latin typeface="Arial Narrow" charset="0"/>
            <a:ea typeface="Arial Narrow" charset="0"/>
            <a:cs typeface="Arial Narrow" charset="0"/>
          </a:endParaRPr>
        </a:p>
      </dgm:t>
    </dgm:pt>
    <dgm:pt modelId="{ADF19A77-846C-1E4C-B7F8-7ABB7D3E0545}" type="parTrans" cxnId="{E2A6C5C5-E4A8-3D43-A674-2A524F6F12C5}">
      <dgm:prSet/>
      <dgm:spPr/>
      <dgm:t>
        <a:bodyPr/>
        <a:lstStyle/>
        <a:p>
          <a:endParaRPr lang="en-US">
            <a:latin typeface="Arial Narrow" charset="0"/>
            <a:ea typeface="Arial Narrow" charset="0"/>
            <a:cs typeface="Arial Narrow" charset="0"/>
          </a:endParaRPr>
        </a:p>
      </dgm:t>
    </dgm:pt>
    <dgm:pt modelId="{F143E961-AA78-4A4F-9769-7FE268A524F5}" type="sibTrans" cxnId="{E2A6C5C5-E4A8-3D43-A674-2A524F6F12C5}">
      <dgm:prSet/>
      <dgm:spPr/>
      <dgm:t>
        <a:bodyPr/>
        <a:lstStyle/>
        <a:p>
          <a:endParaRPr lang="en-US">
            <a:latin typeface="Arial Narrow" charset="0"/>
            <a:ea typeface="Arial Narrow" charset="0"/>
            <a:cs typeface="Arial Narrow" charset="0"/>
          </a:endParaRPr>
        </a:p>
      </dgm:t>
    </dgm:pt>
    <dgm:pt modelId="{7207889B-FFF3-544B-AAB3-400928A16B4F}">
      <dgm:prSet custT="1"/>
      <dgm:spPr/>
      <dgm:t>
        <a:bodyPr/>
        <a:lstStyle/>
        <a:p>
          <a:r>
            <a:rPr lang="en-US" sz="1600" b="0" dirty="0" err="1" smtClean="0">
              <a:latin typeface="Arial Narrow" charset="0"/>
              <a:ea typeface="Arial Narrow" charset="0"/>
              <a:cs typeface="Arial Narrow" charset="0"/>
            </a:rPr>
            <a:t>Konservasi</a:t>
          </a:r>
          <a:r>
            <a:rPr lang="en-US" sz="1600" b="0" dirty="0" smtClean="0">
              <a:latin typeface="Arial Narrow" charset="0"/>
              <a:ea typeface="Arial Narrow" charset="0"/>
              <a:cs typeface="Arial Narrow" charset="0"/>
            </a:rPr>
            <a:t> </a:t>
          </a:r>
          <a:r>
            <a:rPr lang="en-US" sz="1600" b="0" dirty="0" err="1" smtClean="0">
              <a:latin typeface="Arial Narrow" charset="0"/>
              <a:ea typeface="Arial Narrow" charset="0"/>
              <a:cs typeface="Arial Narrow" charset="0"/>
            </a:rPr>
            <a:t>lahan</a:t>
          </a:r>
          <a:r>
            <a:rPr lang="en-US" sz="1600" b="0" dirty="0" smtClean="0">
              <a:latin typeface="Arial Narrow" charset="0"/>
              <a:ea typeface="Arial Narrow" charset="0"/>
              <a:cs typeface="Arial Narrow" charset="0"/>
            </a:rPr>
            <a:t> </a:t>
          </a:r>
          <a:endParaRPr lang="en-US" sz="1600" b="0" dirty="0">
            <a:latin typeface="Arial Narrow" charset="0"/>
            <a:ea typeface="Arial Narrow" charset="0"/>
            <a:cs typeface="Arial Narrow" charset="0"/>
          </a:endParaRPr>
        </a:p>
      </dgm:t>
    </dgm:pt>
    <dgm:pt modelId="{1B504BC8-89C2-744E-9B1A-152CAAE3539E}" type="parTrans" cxnId="{73686FE2-EDA8-0246-80A4-F836863219CC}">
      <dgm:prSet/>
      <dgm:spPr/>
      <dgm:t>
        <a:bodyPr/>
        <a:lstStyle/>
        <a:p>
          <a:endParaRPr lang="en-US">
            <a:latin typeface="Arial Narrow" charset="0"/>
            <a:ea typeface="Arial Narrow" charset="0"/>
            <a:cs typeface="Arial Narrow" charset="0"/>
          </a:endParaRPr>
        </a:p>
      </dgm:t>
    </dgm:pt>
    <dgm:pt modelId="{4030FCB6-58D8-464D-A8EF-02877B93D119}" type="sibTrans" cxnId="{73686FE2-EDA8-0246-80A4-F836863219CC}">
      <dgm:prSet/>
      <dgm:spPr/>
      <dgm:t>
        <a:bodyPr/>
        <a:lstStyle/>
        <a:p>
          <a:endParaRPr lang="en-US">
            <a:latin typeface="Arial Narrow" charset="0"/>
            <a:ea typeface="Arial Narrow" charset="0"/>
            <a:cs typeface="Arial Narrow" charset="0"/>
          </a:endParaRPr>
        </a:p>
      </dgm:t>
    </dgm:pt>
    <dgm:pt modelId="{D934AD80-A93F-FB42-8E69-914235A0ED6C}">
      <dgm:prSet custT="1"/>
      <dgm:spPr/>
      <dgm:t>
        <a:bodyPr/>
        <a:lstStyle/>
        <a:p>
          <a:r>
            <a:rPr lang="en-US" sz="1600" b="0" dirty="0" err="1" smtClean="0">
              <a:latin typeface="Arial Narrow" charset="0"/>
              <a:ea typeface="Arial Narrow" charset="0"/>
              <a:cs typeface="Arial Narrow" charset="0"/>
            </a:rPr>
            <a:t>Pemanfaatan</a:t>
          </a:r>
          <a:r>
            <a:rPr lang="en-US" sz="1600" b="0" dirty="0" smtClean="0">
              <a:latin typeface="Arial Narrow" charset="0"/>
              <a:ea typeface="Arial Narrow" charset="0"/>
              <a:cs typeface="Arial Narrow" charset="0"/>
            </a:rPr>
            <a:t> </a:t>
          </a:r>
          <a:r>
            <a:rPr lang="en-US" sz="1600" b="0" dirty="0" err="1" smtClean="0">
              <a:latin typeface="Arial Narrow" charset="0"/>
              <a:ea typeface="Arial Narrow" charset="0"/>
              <a:cs typeface="Arial Narrow" charset="0"/>
            </a:rPr>
            <a:t>lahan</a:t>
          </a:r>
          <a:r>
            <a:rPr lang="en-US" sz="1600" b="0" dirty="0" smtClean="0">
              <a:latin typeface="Arial Narrow" charset="0"/>
              <a:ea typeface="Arial Narrow" charset="0"/>
              <a:cs typeface="Arial Narrow" charset="0"/>
            </a:rPr>
            <a:t> </a:t>
          </a:r>
          <a:r>
            <a:rPr lang="en-US" sz="1600" b="0" dirty="0" err="1" smtClean="0">
              <a:latin typeface="Arial Narrow" charset="0"/>
              <a:ea typeface="Arial Narrow" charset="0"/>
              <a:cs typeface="Arial Narrow" charset="0"/>
            </a:rPr>
            <a:t>terdegradasi</a:t>
          </a:r>
          <a:r>
            <a:rPr lang="en-US" sz="1600" b="0" dirty="0" smtClean="0">
              <a:latin typeface="Arial Narrow" charset="0"/>
              <a:ea typeface="Arial Narrow" charset="0"/>
              <a:cs typeface="Arial Narrow" charset="0"/>
            </a:rPr>
            <a:t> </a:t>
          </a:r>
          <a:r>
            <a:rPr lang="en-US" sz="1600" b="0" dirty="0" err="1" smtClean="0">
              <a:latin typeface="Arial Narrow" charset="0"/>
              <a:ea typeface="Arial Narrow" charset="0"/>
              <a:cs typeface="Arial Narrow" charset="0"/>
            </a:rPr>
            <a:t>untuk</a:t>
          </a:r>
          <a:r>
            <a:rPr lang="en-US" sz="1600" b="0" dirty="0" smtClean="0">
              <a:latin typeface="Arial Narrow" charset="0"/>
              <a:ea typeface="Arial Narrow" charset="0"/>
              <a:cs typeface="Arial Narrow" charset="0"/>
            </a:rPr>
            <a:t> </a:t>
          </a:r>
          <a:r>
            <a:rPr lang="en-US" sz="1600" b="0" dirty="0" err="1" smtClean="0">
              <a:latin typeface="Arial Narrow" charset="0"/>
              <a:ea typeface="Arial Narrow" charset="0"/>
              <a:cs typeface="Arial Narrow" charset="0"/>
            </a:rPr>
            <a:t>energi</a:t>
          </a:r>
          <a:r>
            <a:rPr lang="en-US" sz="1600" b="0" dirty="0" smtClean="0">
              <a:latin typeface="Arial Narrow" charset="0"/>
              <a:ea typeface="Arial Narrow" charset="0"/>
              <a:cs typeface="Arial Narrow" charset="0"/>
            </a:rPr>
            <a:t> </a:t>
          </a:r>
          <a:r>
            <a:rPr lang="en-US" sz="1600" b="0" dirty="0" err="1" smtClean="0">
              <a:latin typeface="Arial Narrow" charset="0"/>
              <a:ea typeface="Arial Narrow" charset="0"/>
              <a:cs typeface="Arial Narrow" charset="0"/>
            </a:rPr>
            <a:t>terbarukan</a:t>
          </a:r>
          <a:r>
            <a:rPr lang="en-US" sz="1600" b="0" dirty="0" smtClean="0">
              <a:latin typeface="Arial Narrow" charset="0"/>
              <a:ea typeface="Arial Narrow" charset="0"/>
              <a:cs typeface="Arial Narrow" charset="0"/>
            </a:rPr>
            <a:t> </a:t>
          </a:r>
          <a:endParaRPr lang="en-US" sz="1600" b="0" dirty="0">
            <a:latin typeface="Arial Narrow" charset="0"/>
            <a:ea typeface="Arial Narrow" charset="0"/>
            <a:cs typeface="Arial Narrow" charset="0"/>
          </a:endParaRPr>
        </a:p>
      </dgm:t>
    </dgm:pt>
    <dgm:pt modelId="{3F0930E6-BAC3-FD4D-8241-00C30BE55225}" type="parTrans" cxnId="{32F62C7C-9FB8-BC42-A13F-98CAA3CC71CE}">
      <dgm:prSet/>
      <dgm:spPr/>
      <dgm:t>
        <a:bodyPr/>
        <a:lstStyle/>
        <a:p>
          <a:endParaRPr lang="en-US">
            <a:latin typeface="Arial Narrow" charset="0"/>
            <a:ea typeface="Arial Narrow" charset="0"/>
            <a:cs typeface="Arial Narrow" charset="0"/>
          </a:endParaRPr>
        </a:p>
      </dgm:t>
    </dgm:pt>
    <dgm:pt modelId="{3FF43617-E53B-004F-A8D0-B9F07C9E4170}" type="sibTrans" cxnId="{32F62C7C-9FB8-BC42-A13F-98CAA3CC71CE}">
      <dgm:prSet/>
      <dgm:spPr/>
      <dgm:t>
        <a:bodyPr/>
        <a:lstStyle/>
        <a:p>
          <a:endParaRPr lang="en-US">
            <a:latin typeface="Arial Narrow" charset="0"/>
            <a:ea typeface="Arial Narrow" charset="0"/>
            <a:cs typeface="Arial Narrow" charset="0"/>
          </a:endParaRPr>
        </a:p>
      </dgm:t>
    </dgm:pt>
    <dgm:pt modelId="{CB56343C-44F4-F54F-B14A-CD03801D96A4}">
      <dgm:prSet custT="1"/>
      <dgm:spPr/>
      <dgm:t>
        <a:bodyPr/>
        <a:lstStyle/>
        <a:p>
          <a:r>
            <a:rPr lang="en-US" sz="1600" b="0" dirty="0" err="1" smtClean="0">
              <a:latin typeface="Arial Narrow" charset="0"/>
              <a:ea typeface="Arial Narrow" charset="0"/>
              <a:cs typeface="Arial Narrow" charset="0"/>
            </a:rPr>
            <a:t>Perbaikan</a:t>
          </a:r>
          <a:r>
            <a:rPr lang="en-US" sz="1600" b="0" dirty="0" smtClean="0">
              <a:latin typeface="Arial Narrow" charset="0"/>
              <a:ea typeface="Arial Narrow" charset="0"/>
              <a:cs typeface="Arial Narrow" charset="0"/>
            </a:rPr>
            <a:t> </a:t>
          </a:r>
          <a:r>
            <a:rPr lang="en-US" sz="1600" b="0" dirty="0" err="1" smtClean="0">
              <a:latin typeface="Arial Narrow" charset="0"/>
              <a:ea typeface="Arial Narrow" charset="0"/>
              <a:cs typeface="Arial Narrow" charset="0"/>
            </a:rPr>
            <a:t>efisiensi</a:t>
          </a:r>
          <a:r>
            <a:rPr lang="en-US" sz="1600" b="0" dirty="0" smtClean="0">
              <a:latin typeface="Arial Narrow" charset="0"/>
              <a:ea typeface="Arial Narrow" charset="0"/>
              <a:cs typeface="Arial Narrow" charset="0"/>
            </a:rPr>
            <a:t> </a:t>
          </a:r>
          <a:r>
            <a:rPr lang="en-US" sz="1600" b="0" dirty="0" err="1" smtClean="0">
              <a:latin typeface="Arial Narrow" charset="0"/>
              <a:ea typeface="Arial Narrow" charset="0"/>
              <a:cs typeface="Arial Narrow" charset="0"/>
            </a:rPr>
            <a:t>energi</a:t>
          </a:r>
          <a:r>
            <a:rPr lang="en-US" sz="1600" b="0" dirty="0" smtClean="0">
              <a:latin typeface="Arial Narrow" charset="0"/>
              <a:ea typeface="Arial Narrow" charset="0"/>
              <a:cs typeface="Arial Narrow" charset="0"/>
            </a:rPr>
            <a:t> </a:t>
          </a:r>
          <a:r>
            <a:rPr lang="en-US" sz="1600" b="0" dirty="0" err="1" smtClean="0">
              <a:latin typeface="Arial Narrow" charset="0"/>
              <a:ea typeface="Arial Narrow" charset="0"/>
              <a:cs typeface="Arial Narrow" charset="0"/>
            </a:rPr>
            <a:t>dan</a:t>
          </a:r>
          <a:r>
            <a:rPr lang="en-US" sz="1600" b="0" dirty="0" smtClean="0">
              <a:latin typeface="Arial Narrow" charset="0"/>
              <a:ea typeface="Arial Narrow" charset="0"/>
              <a:cs typeface="Arial Narrow" charset="0"/>
            </a:rPr>
            <a:t> </a:t>
          </a:r>
          <a:r>
            <a:rPr lang="en-US" sz="1600" b="0" dirty="0" err="1" smtClean="0">
              <a:latin typeface="Arial Narrow" charset="0"/>
              <a:ea typeface="Arial Narrow" charset="0"/>
              <a:cs typeface="Arial Narrow" charset="0"/>
            </a:rPr>
            <a:t>pola</a:t>
          </a:r>
          <a:r>
            <a:rPr lang="en-US" sz="1600" b="0" dirty="0" smtClean="0">
              <a:latin typeface="Arial Narrow" charset="0"/>
              <a:ea typeface="Arial Narrow" charset="0"/>
              <a:cs typeface="Arial Narrow" charset="0"/>
            </a:rPr>
            <a:t> </a:t>
          </a:r>
          <a:r>
            <a:rPr lang="en-US" sz="1600" b="0" dirty="0" err="1" smtClean="0">
              <a:latin typeface="Arial Narrow" charset="0"/>
              <a:ea typeface="Arial Narrow" charset="0"/>
              <a:cs typeface="Arial Narrow" charset="0"/>
            </a:rPr>
            <a:t>konsumsi</a:t>
          </a:r>
          <a:r>
            <a:rPr lang="en-US" sz="1600" b="0" dirty="0" smtClean="0">
              <a:latin typeface="Arial Narrow" charset="0"/>
              <a:ea typeface="Arial Narrow" charset="0"/>
              <a:cs typeface="Arial Narrow" charset="0"/>
            </a:rPr>
            <a:t> </a:t>
          </a:r>
          <a:r>
            <a:rPr lang="en-US" sz="2400" b="0" dirty="0" smtClean="0">
              <a:latin typeface="Arial Narrow" charset="0"/>
              <a:ea typeface="Arial Narrow" charset="0"/>
              <a:cs typeface="Arial Narrow" charset="0"/>
            </a:rPr>
            <a:t>.</a:t>
          </a:r>
          <a:endParaRPr lang="en-US" sz="2400" b="0" dirty="0">
            <a:latin typeface="Arial Narrow" charset="0"/>
            <a:ea typeface="Arial Narrow" charset="0"/>
            <a:cs typeface="Arial Narrow" charset="0"/>
          </a:endParaRPr>
        </a:p>
      </dgm:t>
    </dgm:pt>
    <dgm:pt modelId="{55154319-AE78-FF49-891F-D5B10E4069B7}" type="parTrans" cxnId="{004D3957-F647-6345-9A34-323BAAEDB6DD}">
      <dgm:prSet/>
      <dgm:spPr/>
      <dgm:t>
        <a:bodyPr/>
        <a:lstStyle/>
        <a:p>
          <a:endParaRPr lang="en-US">
            <a:latin typeface="Arial Narrow" charset="0"/>
            <a:ea typeface="Arial Narrow" charset="0"/>
            <a:cs typeface="Arial Narrow" charset="0"/>
          </a:endParaRPr>
        </a:p>
      </dgm:t>
    </dgm:pt>
    <dgm:pt modelId="{9EF3CD22-DF00-1B4D-9A67-4267D9B9FB18}" type="sibTrans" cxnId="{004D3957-F647-6345-9A34-323BAAEDB6DD}">
      <dgm:prSet/>
      <dgm:spPr/>
      <dgm:t>
        <a:bodyPr/>
        <a:lstStyle/>
        <a:p>
          <a:endParaRPr lang="en-US">
            <a:latin typeface="Arial Narrow" charset="0"/>
            <a:ea typeface="Arial Narrow" charset="0"/>
            <a:cs typeface="Arial Narrow" charset="0"/>
          </a:endParaRPr>
        </a:p>
      </dgm:t>
    </dgm:pt>
    <dgm:pt modelId="{574B5C77-8231-3C4A-8C1C-631312A55464}">
      <dgm:prSet custT="1"/>
      <dgm:spPr/>
      <dgm:t>
        <a:bodyPr/>
        <a:lstStyle/>
        <a:p>
          <a:r>
            <a:rPr lang="en-US" sz="1200" b="0" dirty="0" err="1" smtClean="0">
              <a:latin typeface="Arial Narrow" charset="0"/>
              <a:ea typeface="Arial Narrow" charset="0"/>
              <a:cs typeface="Arial Narrow" charset="0"/>
            </a:rPr>
            <a:t>Pengembangan</a:t>
          </a:r>
          <a:r>
            <a:rPr lang="en-US" sz="1200" b="0" dirty="0" smtClean="0">
              <a:latin typeface="Arial Narrow" charset="0"/>
              <a:ea typeface="Arial Narrow" charset="0"/>
              <a:cs typeface="Arial Narrow" charset="0"/>
            </a:rPr>
            <a:t> </a:t>
          </a:r>
          <a:r>
            <a:rPr lang="en-US" sz="1200" b="0" dirty="0" err="1" smtClean="0">
              <a:latin typeface="Arial Narrow" charset="0"/>
              <a:ea typeface="Arial Narrow" charset="0"/>
              <a:cs typeface="Arial Narrow" charset="0"/>
            </a:rPr>
            <a:t>kapasitas</a:t>
          </a:r>
          <a:r>
            <a:rPr lang="en-US" sz="1200" b="0" dirty="0" smtClean="0">
              <a:latin typeface="Arial Narrow" charset="0"/>
              <a:ea typeface="Arial Narrow" charset="0"/>
              <a:cs typeface="Arial Narrow" charset="0"/>
            </a:rPr>
            <a:t> </a:t>
          </a:r>
          <a:r>
            <a:rPr lang="en-US" sz="1200" b="0" dirty="0" err="1" smtClean="0">
              <a:latin typeface="Arial Narrow" charset="0"/>
              <a:ea typeface="Arial Narrow" charset="0"/>
              <a:cs typeface="Arial Narrow" charset="0"/>
            </a:rPr>
            <a:t>dan</a:t>
          </a:r>
          <a:r>
            <a:rPr lang="en-US" sz="1200" b="0" dirty="0" smtClean="0">
              <a:latin typeface="Arial Narrow" charset="0"/>
              <a:ea typeface="Arial Narrow" charset="0"/>
              <a:cs typeface="Arial Narrow" charset="0"/>
            </a:rPr>
            <a:t> </a:t>
          </a:r>
          <a:r>
            <a:rPr lang="en-US" sz="1200" b="0" dirty="0" err="1" smtClean="0">
              <a:latin typeface="Arial Narrow" charset="0"/>
              <a:ea typeface="Arial Narrow" charset="0"/>
              <a:cs typeface="Arial Narrow" charset="0"/>
            </a:rPr>
            <a:t>partisipasi</a:t>
          </a:r>
          <a:r>
            <a:rPr lang="en-US" sz="1200" b="0" dirty="0" smtClean="0">
              <a:latin typeface="Arial Narrow" charset="0"/>
              <a:ea typeface="Arial Narrow" charset="0"/>
              <a:cs typeface="Arial Narrow" charset="0"/>
            </a:rPr>
            <a:t> </a:t>
          </a:r>
          <a:r>
            <a:rPr lang="en-US" sz="1200" b="0" dirty="0" err="1" smtClean="0">
              <a:latin typeface="Arial Narrow" charset="0"/>
              <a:ea typeface="Arial Narrow" charset="0"/>
              <a:cs typeface="Arial Narrow" charset="0"/>
            </a:rPr>
            <a:t>masyarakat</a:t>
          </a:r>
          <a:r>
            <a:rPr lang="en-US" sz="1200" b="0" dirty="0" smtClean="0">
              <a:latin typeface="Arial Narrow" charset="0"/>
              <a:ea typeface="Arial Narrow" charset="0"/>
              <a:cs typeface="Arial Narrow" charset="0"/>
            </a:rPr>
            <a:t> di </a:t>
          </a:r>
          <a:r>
            <a:rPr lang="en-US" sz="1200" b="0" dirty="0" err="1" smtClean="0">
              <a:latin typeface="Arial Narrow" charset="0"/>
              <a:ea typeface="Arial Narrow" charset="0"/>
              <a:cs typeface="Arial Narrow" charset="0"/>
            </a:rPr>
            <a:t>dalam</a:t>
          </a:r>
          <a:r>
            <a:rPr lang="en-US" sz="1200" b="0" dirty="0" smtClean="0">
              <a:latin typeface="Arial Narrow" charset="0"/>
              <a:ea typeface="Arial Narrow" charset="0"/>
              <a:cs typeface="Arial Narrow" charset="0"/>
            </a:rPr>
            <a:t> proses </a:t>
          </a:r>
          <a:r>
            <a:rPr lang="en-US" sz="1200" b="0" dirty="0" err="1" smtClean="0">
              <a:latin typeface="Arial Narrow" charset="0"/>
              <a:ea typeface="Arial Narrow" charset="0"/>
              <a:cs typeface="Arial Narrow" charset="0"/>
            </a:rPr>
            <a:t>perencanaan</a:t>
          </a:r>
          <a:r>
            <a:rPr lang="en-US" sz="1200" b="0" dirty="0" smtClean="0">
              <a:latin typeface="Arial Narrow" charset="0"/>
              <a:ea typeface="Arial Narrow" charset="0"/>
              <a:cs typeface="Arial Narrow" charset="0"/>
            </a:rPr>
            <a:t>  </a:t>
          </a:r>
          <a:r>
            <a:rPr lang="en-US" sz="1200" b="0" dirty="0" err="1" smtClean="0">
              <a:latin typeface="Arial Narrow" charset="0"/>
              <a:ea typeface="Arial Narrow" charset="0"/>
              <a:cs typeface="Arial Narrow" charset="0"/>
            </a:rPr>
            <a:t>lokal</a:t>
          </a:r>
          <a:r>
            <a:rPr lang="en-US" sz="1200" b="0" dirty="0" smtClean="0">
              <a:latin typeface="Arial Narrow" charset="0"/>
              <a:ea typeface="Arial Narrow" charset="0"/>
              <a:cs typeface="Arial Narrow" charset="0"/>
            </a:rPr>
            <a:t>, </a:t>
          </a:r>
          <a:r>
            <a:rPr lang="en-US" sz="1200" b="0" dirty="0" err="1" smtClean="0">
              <a:latin typeface="Arial Narrow" charset="0"/>
              <a:ea typeface="Arial Narrow" charset="0"/>
              <a:cs typeface="Arial Narrow" charset="0"/>
            </a:rPr>
            <a:t>untuk</a:t>
          </a:r>
          <a:r>
            <a:rPr lang="en-US" sz="1200" b="0" dirty="0" smtClean="0">
              <a:latin typeface="Arial Narrow" charset="0"/>
              <a:ea typeface="Arial Narrow" charset="0"/>
              <a:cs typeface="Arial Narrow" charset="0"/>
            </a:rPr>
            <a:t> </a:t>
          </a:r>
          <a:r>
            <a:rPr lang="en-US" sz="1200" b="0" dirty="0" err="1" smtClean="0">
              <a:latin typeface="Arial Narrow" charset="0"/>
              <a:ea typeface="Arial Narrow" charset="0"/>
              <a:cs typeface="Arial Narrow" charset="0"/>
            </a:rPr>
            <a:t>mengamankan</a:t>
          </a:r>
          <a:r>
            <a:rPr lang="en-US" sz="1200" b="0" dirty="0" smtClean="0">
              <a:latin typeface="Arial Narrow" charset="0"/>
              <a:ea typeface="Arial Narrow" charset="0"/>
              <a:cs typeface="Arial Narrow" charset="0"/>
            </a:rPr>
            <a:t> </a:t>
          </a:r>
          <a:r>
            <a:rPr lang="en-US" sz="1200" b="0" dirty="0" err="1" smtClean="0">
              <a:latin typeface="Arial Narrow" charset="0"/>
              <a:ea typeface="Arial Narrow" charset="0"/>
              <a:cs typeface="Arial Narrow" charset="0"/>
            </a:rPr>
            <a:t>akses</a:t>
          </a:r>
          <a:r>
            <a:rPr lang="en-US" sz="1200" b="0" dirty="0" smtClean="0">
              <a:latin typeface="Arial Narrow" charset="0"/>
              <a:ea typeface="Arial Narrow" charset="0"/>
              <a:cs typeface="Arial Narrow" charset="0"/>
            </a:rPr>
            <a:t> </a:t>
          </a:r>
          <a:r>
            <a:rPr lang="en-US" sz="1200" b="0" dirty="0" err="1" smtClean="0">
              <a:latin typeface="Arial Narrow" charset="0"/>
              <a:ea typeface="Arial Narrow" charset="0"/>
              <a:cs typeface="Arial Narrow" charset="0"/>
            </a:rPr>
            <a:t>kepada</a:t>
          </a:r>
          <a:r>
            <a:rPr lang="en-US" sz="1200" b="0" dirty="0" smtClean="0">
              <a:latin typeface="Arial Narrow" charset="0"/>
              <a:ea typeface="Arial Narrow" charset="0"/>
              <a:cs typeface="Arial Narrow" charset="0"/>
            </a:rPr>
            <a:t> </a:t>
          </a:r>
          <a:r>
            <a:rPr lang="en-US" sz="1200" b="0" dirty="0" err="1" smtClean="0">
              <a:latin typeface="Arial Narrow" charset="0"/>
              <a:ea typeface="Arial Narrow" charset="0"/>
              <a:cs typeface="Arial Narrow" charset="0"/>
            </a:rPr>
            <a:t>sumberdaya</a:t>
          </a:r>
          <a:r>
            <a:rPr lang="en-US" sz="1200" b="0" dirty="0" smtClean="0">
              <a:latin typeface="Arial Narrow" charset="0"/>
              <a:ea typeface="Arial Narrow" charset="0"/>
              <a:cs typeface="Arial Narrow" charset="0"/>
            </a:rPr>
            <a:t> </a:t>
          </a:r>
          <a:r>
            <a:rPr lang="en-US" sz="1200" b="0" dirty="0" err="1" smtClean="0">
              <a:latin typeface="Arial Narrow" charset="0"/>
              <a:ea typeface="Arial Narrow" charset="0"/>
              <a:cs typeface="Arial Narrow" charset="0"/>
            </a:rPr>
            <a:t>alam</a:t>
          </a:r>
          <a:r>
            <a:rPr lang="en-US" sz="1200" b="0" dirty="0" smtClean="0">
              <a:latin typeface="Arial Narrow" charset="0"/>
              <a:ea typeface="Arial Narrow" charset="0"/>
              <a:cs typeface="Arial Narrow" charset="0"/>
            </a:rPr>
            <a:t> </a:t>
          </a:r>
          <a:r>
            <a:rPr lang="en-US" sz="1200" b="0" dirty="0" err="1" smtClean="0">
              <a:latin typeface="Arial Narrow" charset="0"/>
              <a:ea typeface="Arial Narrow" charset="0"/>
              <a:cs typeface="Arial Narrow" charset="0"/>
            </a:rPr>
            <a:t>utama</a:t>
          </a:r>
          <a:r>
            <a:rPr lang="en-US" sz="1200" b="0" dirty="0" smtClean="0">
              <a:latin typeface="Arial Narrow" charset="0"/>
              <a:ea typeface="Arial Narrow" charset="0"/>
              <a:cs typeface="Arial Narrow" charset="0"/>
            </a:rPr>
            <a:t>; </a:t>
          </a:r>
          <a:endParaRPr lang="en-US" sz="1200" b="0" dirty="0">
            <a:latin typeface="Arial Narrow" charset="0"/>
            <a:ea typeface="Arial Narrow" charset="0"/>
            <a:cs typeface="Arial Narrow" charset="0"/>
          </a:endParaRPr>
        </a:p>
      </dgm:t>
    </dgm:pt>
    <dgm:pt modelId="{71DF6063-9DD3-7744-A04E-110AFE4EF1C8}" type="parTrans" cxnId="{3D8189FA-9C81-794C-A399-E986C0867E25}">
      <dgm:prSet/>
      <dgm:spPr/>
      <dgm:t>
        <a:bodyPr/>
        <a:lstStyle/>
        <a:p>
          <a:endParaRPr lang="en-US">
            <a:latin typeface="Arial Narrow" charset="0"/>
            <a:ea typeface="Arial Narrow" charset="0"/>
            <a:cs typeface="Arial Narrow" charset="0"/>
          </a:endParaRPr>
        </a:p>
      </dgm:t>
    </dgm:pt>
    <dgm:pt modelId="{88E45014-C055-6340-89FB-924FD4729154}" type="sibTrans" cxnId="{3D8189FA-9C81-794C-A399-E986C0867E25}">
      <dgm:prSet/>
      <dgm:spPr/>
      <dgm:t>
        <a:bodyPr/>
        <a:lstStyle/>
        <a:p>
          <a:endParaRPr lang="en-US">
            <a:latin typeface="Arial Narrow" charset="0"/>
            <a:ea typeface="Arial Narrow" charset="0"/>
            <a:cs typeface="Arial Narrow" charset="0"/>
          </a:endParaRPr>
        </a:p>
      </dgm:t>
    </dgm:pt>
    <dgm:pt modelId="{A7B6E75B-EA11-A84B-9C72-106C5FF39F43}">
      <dgm:prSet custT="1"/>
      <dgm:spPr/>
      <dgm:t>
        <a:bodyPr/>
        <a:lstStyle/>
        <a:p>
          <a:r>
            <a:rPr lang="en-US" sz="1200" b="0" dirty="0" err="1" smtClean="0">
              <a:latin typeface="Arial Narrow" charset="0"/>
              <a:ea typeface="Arial Narrow" charset="0"/>
              <a:cs typeface="Arial Narrow" charset="0"/>
            </a:rPr>
            <a:t>Meningkatkan</a:t>
          </a:r>
          <a:r>
            <a:rPr lang="en-US" sz="1200" b="0" dirty="0" smtClean="0">
              <a:latin typeface="Arial Narrow" charset="0"/>
              <a:ea typeface="Arial Narrow" charset="0"/>
              <a:cs typeface="Arial Narrow" charset="0"/>
            </a:rPr>
            <a:t> </a:t>
          </a:r>
          <a:r>
            <a:rPr lang="en-US" sz="1200" b="0" dirty="0" err="1" smtClean="0">
              <a:latin typeface="Arial Narrow" charset="0"/>
              <a:ea typeface="Arial Narrow" charset="0"/>
              <a:cs typeface="Arial Narrow" charset="0"/>
            </a:rPr>
            <a:t>secara</a:t>
          </a:r>
          <a:r>
            <a:rPr lang="en-US" sz="1200" b="0" dirty="0" smtClean="0">
              <a:latin typeface="Arial Narrow" charset="0"/>
              <a:ea typeface="Arial Narrow" charset="0"/>
              <a:cs typeface="Arial Narrow" charset="0"/>
            </a:rPr>
            <a:t> </a:t>
          </a:r>
          <a:r>
            <a:rPr lang="en-US" sz="1200" b="0" dirty="0" err="1" smtClean="0">
              <a:latin typeface="Arial Narrow" charset="0"/>
              <a:ea typeface="Arial Narrow" charset="0"/>
              <a:cs typeface="Arial Narrow" charset="0"/>
            </a:rPr>
            <a:t>cepat</a:t>
          </a:r>
          <a:r>
            <a:rPr lang="en-US" sz="1200" b="0" dirty="0" smtClean="0">
              <a:latin typeface="Arial Narrow" charset="0"/>
              <a:ea typeface="Arial Narrow" charset="0"/>
              <a:cs typeface="Arial Narrow" charset="0"/>
            </a:rPr>
            <a:t> program </a:t>
          </a:r>
          <a:r>
            <a:rPr lang="en-US" sz="1200" b="0" dirty="0" err="1" smtClean="0">
              <a:latin typeface="Arial Narrow" charset="0"/>
              <a:ea typeface="Arial Narrow" charset="0"/>
              <a:cs typeface="Arial Narrow" charset="0"/>
            </a:rPr>
            <a:t>kesiap-siagaan</a:t>
          </a:r>
          <a:r>
            <a:rPr lang="en-US" sz="1200" b="0" dirty="0" smtClean="0">
              <a:latin typeface="Arial Narrow" charset="0"/>
              <a:ea typeface="Arial Narrow" charset="0"/>
              <a:cs typeface="Arial Narrow" charset="0"/>
            </a:rPr>
            <a:t> </a:t>
          </a:r>
          <a:r>
            <a:rPr lang="en-US" sz="1200" b="0" dirty="0" err="1" smtClean="0">
              <a:latin typeface="Arial Narrow" charset="0"/>
              <a:ea typeface="Arial Narrow" charset="0"/>
              <a:cs typeface="Arial Narrow" charset="0"/>
            </a:rPr>
            <a:t>menghadapi</a:t>
          </a:r>
          <a:r>
            <a:rPr lang="en-US" sz="1200" b="0" dirty="0" smtClean="0">
              <a:latin typeface="Arial Narrow" charset="0"/>
              <a:ea typeface="Arial Narrow" charset="0"/>
              <a:cs typeface="Arial Narrow" charset="0"/>
            </a:rPr>
            <a:t> </a:t>
          </a:r>
          <a:r>
            <a:rPr lang="en-US" sz="1200" b="0" dirty="0" err="1" smtClean="0">
              <a:latin typeface="Arial Narrow" charset="0"/>
              <a:ea typeface="Arial Narrow" charset="0"/>
              <a:cs typeface="Arial Narrow" charset="0"/>
            </a:rPr>
            <a:t>bencana</a:t>
          </a:r>
          <a:r>
            <a:rPr lang="en-US" sz="1200" b="0" dirty="0" smtClean="0">
              <a:latin typeface="Arial Narrow" charset="0"/>
              <a:ea typeface="Arial Narrow" charset="0"/>
              <a:cs typeface="Arial Narrow" charset="0"/>
            </a:rPr>
            <a:t> </a:t>
          </a:r>
          <a:r>
            <a:rPr lang="en-US" sz="1200" b="0" dirty="0" err="1" smtClean="0">
              <a:latin typeface="Arial Narrow" charset="0"/>
              <a:ea typeface="Arial Narrow" charset="0"/>
              <a:cs typeface="Arial Narrow" charset="0"/>
            </a:rPr>
            <a:t>dalam</a:t>
          </a:r>
          <a:r>
            <a:rPr lang="en-US" sz="1200" b="0" dirty="0" smtClean="0">
              <a:latin typeface="Arial Narrow" charset="0"/>
              <a:ea typeface="Arial Narrow" charset="0"/>
              <a:cs typeface="Arial Narrow" charset="0"/>
            </a:rPr>
            <a:t>  </a:t>
          </a:r>
          <a:r>
            <a:rPr lang="en-US" sz="1200" b="0" dirty="0" err="1" smtClean="0">
              <a:latin typeface="Arial Narrow" charset="0"/>
              <a:ea typeface="Arial Narrow" charset="0"/>
              <a:cs typeface="Arial Narrow" charset="0"/>
            </a:rPr>
            <a:t>rangka</a:t>
          </a:r>
          <a:r>
            <a:rPr lang="en-US" sz="1200" b="0" dirty="0" smtClean="0">
              <a:latin typeface="Arial Narrow" charset="0"/>
              <a:ea typeface="Arial Narrow" charset="0"/>
              <a:cs typeface="Arial Narrow" charset="0"/>
            </a:rPr>
            <a:t> </a:t>
          </a:r>
          <a:r>
            <a:rPr lang="en-US" sz="1200" b="0" dirty="0" err="1" smtClean="0">
              <a:latin typeface="Arial Narrow" charset="0"/>
              <a:ea typeface="Arial Narrow" charset="0"/>
              <a:cs typeface="Arial Narrow" charset="0"/>
            </a:rPr>
            <a:t>pengurangan</a:t>
          </a:r>
          <a:r>
            <a:rPr lang="en-US" sz="1200" b="0" dirty="0" smtClean="0">
              <a:latin typeface="Arial Narrow" charset="0"/>
              <a:ea typeface="Arial Narrow" charset="0"/>
              <a:cs typeface="Arial Narrow" charset="0"/>
            </a:rPr>
            <a:t> </a:t>
          </a:r>
          <a:r>
            <a:rPr lang="en-US" sz="1200" b="0" dirty="0" err="1" smtClean="0">
              <a:latin typeface="Arial Narrow" charset="0"/>
              <a:ea typeface="Arial Narrow" charset="0"/>
              <a:cs typeface="Arial Narrow" charset="0"/>
            </a:rPr>
            <a:t>risiko</a:t>
          </a:r>
          <a:r>
            <a:rPr lang="en-US" sz="1200" b="0" dirty="0" smtClean="0">
              <a:latin typeface="Arial Narrow" charset="0"/>
              <a:ea typeface="Arial Narrow" charset="0"/>
              <a:cs typeface="Arial Narrow" charset="0"/>
            </a:rPr>
            <a:t> </a:t>
          </a:r>
          <a:r>
            <a:rPr lang="en-US" sz="1200" b="0" dirty="0" err="1" smtClean="0">
              <a:latin typeface="Arial Narrow" charset="0"/>
              <a:ea typeface="Arial Narrow" charset="0"/>
              <a:cs typeface="Arial Narrow" charset="0"/>
            </a:rPr>
            <a:t>bencana</a:t>
          </a:r>
          <a:r>
            <a:rPr lang="en-US" sz="1200" b="0" dirty="0" smtClean="0">
              <a:latin typeface="Arial Narrow" charset="0"/>
              <a:ea typeface="Arial Narrow" charset="0"/>
              <a:cs typeface="Arial Narrow" charset="0"/>
            </a:rPr>
            <a:t>; </a:t>
          </a:r>
          <a:endParaRPr lang="en-US" sz="1200" b="0" dirty="0">
            <a:latin typeface="Arial Narrow" charset="0"/>
            <a:ea typeface="Arial Narrow" charset="0"/>
            <a:cs typeface="Arial Narrow" charset="0"/>
          </a:endParaRPr>
        </a:p>
      </dgm:t>
    </dgm:pt>
    <dgm:pt modelId="{1B3AF957-36BB-024B-89C7-51F0C4DC2F56}" type="parTrans" cxnId="{D6158DCC-1DA9-9048-8DDE-CE0046AF7EF5}">
      <dgm:prSet/>
      <dgm:spPr/>
      <dgm:t>
        <a:bodyPr/>
        <a:lstStyle/>
        <a:p>
          <a:endParaRPr lang="en-US">
            <a:latin typeface="Arial Narrow" charset="0"/>
            <a:ea typeface="Arial Narrow" charset="0"/>
            <a:cs typeface="Arial Narrow" charset="0"/>
          </a:endParaRPr>
        </a:p>
      </dgm:t>
    </dgm:pt>
    <dgm:pt modelId="{B6534778-8608-6646-9316-F3747C37357B}" type="sibTrans" cxnId="{D6158DCC-1DA9-9048-8DDE-CE0046AF7EF5}">
      <dgm:prSet/>
      <dgm:spPr/>
      <dgm:t>
        <a:bodyPr/>
        <a:lstStyle/>
        <a:p>
          <a:endParaRPr lang="en-US">
            <a:latin typeface="Arial Narrow" charset="0"/>
            <a:ea typeface="Arial Narrow" charset="0"/>
            <a:cs typeface="Arial Narrow" charset="0"/>
          </a:endParaRPr>
        </a:p>
      </dgm:t>
    </dgm:pt>
    <dgm:pt modelId="{478F7857-A103-6141-8FFA-61C2D4ADCA26}">
      <dgm:prSet custT="1"/>
      <dgm:spPr/>
      <dgm:t>
        <a:bodyPr/>
        <a:lstStyle/>
        <a:p>
          <a:r>
            <a:rPr lang="en-US" sz="1200" b="0" dirty="0" err="1" smtClean="0">
              <a:latin typeface="Arial Narrow" charset="0"/>
              <a:ea typeface="Arial Narrow" charset="0"/>
              <a:cs typeface="Arial Narrow" charset="0"/>
            </a:rPr>
            <a:t>Identifikasi</a:t>
          </a:r>
          <a:r>
            <a:rPr lang="en-US" sz="1200" b="0" dirty="0" smtClean="0">
              <a:latin typeface="Arial Narrow" charset="0"/>
              <a:ea typeface="Arial Narrow" charset="0"/>
              <a:cs typeface="Arial Narrow" charset="0"/>
            </a:rPr>
            <a:t> </a:t>
          </a:r>
          <a:r>
            <a:rPr lang="en-US" sz="1200" b="0" dirty="0" err="1" smtClean="0">
              <a:latin typeface="Arial Narrow" charset="0"/>
              <a:ea typeface="Arial Narrow" charset="0"/>
              <a:cs typeface="Arial Narrow" charset="0"/>
            </a:rPr>
            <a:t>wilayah</a:t>
          </a:r>
          <a:r>
            <a:rPr lang="en-US" sz="1200" b="0" dirty="0" smtClean="0">
              <a:latin typeface="Arial Narrow" charset="0"/>
              <a:ea typeface="Arial Narrow" charset="0"/>
              <a:cs typeface="Arial Narrow" charset="0"/>
            </a:rPr>
            <a:t> </a:t>
          </a:r>
          <a:r>
            <a:rPr lang="en-US" sz="1200" b="0" dirty="0" err="1" smtClean="0">
              <a:latin typeface="Arial Narrow" charset="0"/>
              <a:ea typeface="Arial Narrow" charset="0"/>
              <a:cs typeface="Arial Narrow" charset="0"/>
            </a:rPr>
            <a:t>sangat</a:t>
          </a:r>
          <a:r>
            <a:rPr lang="en-US" sz="1200" b="0" dirty="0" smtClean="0">
              <a:latin typeface="Arial Narrow" charset="0"/>
              <a:ea typeface="Arial Narrow" charset="0"/>
              <a:cs typeface="Arial Narrow" charset="0"/>
            </a:rPr>
            <a:t> </a:t>
          </a:r>
          <a:r>
            <a:rPr lang="en-US" sz="1200" b="0" dirty="0" err="1" smtClean="0">
              <a:latin typeface="Arial Narrow" charset="0"/>
              <a:ea typeface="Arial Narrow" charset="0"/>
              <a:cs typeface="Arial Narrow" charset="0"/>
            </a:rPr>
            <a:t>rentan</a:t>
          </a:r>
          <a:r>
            <a:rPr lang="en-US" sz="1200" b="0" dirty="0" smtClean="0">
              <a:latin typeface="Arial Narrow" charset="0"/>
              <a:ea typeface="Arial Narrow" charset="0"/>
              <a:cs typeface="Arial Narrow" charset="0"/>
            </a:rPr>
            <a:t> di </a:t>
          </a:r>
          <a:r>
            <a:rPr lang="en-US" sz="1200" b="0" dirty="0" err="1" smtClean="0">
              <a:latin typeface="Arial Narrow" charset="0"/>
              <a:ea typeface="Arial Narrow" charset="0"/>
              <a:cs typeface="Arial Narrow" charset="0"/>
            </a:rPr>
            <a:t>dalam</a:t>
          </a:r>
          <a:r>
            <a:rPr lang="en-US" sz="1200" b="0" dirty="0" smtClean="0">
              <a:latin typeface="Arial Narrow" charset="0"/>
              <a:ea typeface="Arial Narrow" charset="0"/>
              <a:cs typeface="Arial Narrow" charset="0"/>
            </a:rPr>
            <a:t> </a:t>
          </a:r>
          <a:r>
            <a:rPr lang="en-US" sz="1400" b="0" dirty="0" err="1" smtClean="0">
              <a:latin typeface="Arial Narrow" charset="0"/>
              <a:ea typeface="Arial Narrow" charset="0"/>
              <a:cs typeface="Arial Narrow" charset="0"/>
            </a:rPr>
            <a:t>perencanaan</a:t>
          </a:r>
          <a:r>
            <a:rPr lang="en-US" sz="1400" b="0" dirty="0" smtClean="0">
              <a:latin typeface="Arial Narrow" charset="0"/>
              <a:ea typeface="Arial Narrow" charset="0"/>
              <a:cs typeface="Arial Narrow" charset="0"/>
            </a:rPr>
            <a:t> </a:t>
          </a:r>
          <a:r>
            <a:rPr lang="en-US" sz="1400" b="0" dirty="0" err="1" smtClean="0">
              <a:latin typeface="Arial Narrow" charset="0"/>
              <a:ea typeface="Arial Narrow" charset="0"/>
              <a:cs typeface="Arial Narrow" charset="0"/>
            </a:rPr>
            <a:t>dan</a:t>
          </a:r>
          <a:r>
            <a:rPr lang="en-US" sz="1400" b="0" dirty="0" smtClean="0">
              <a:latin typeface="Arial Narrow" charset="0"/>
              <a:ea typeface="Arial Narrow" charset="0"/>
              <a:cs typeface="Arial Narrow" charset="0"/>
            </a:rPr>
            <a:t> </a:t>
          </a:r>
          <a:r>
            <a:rPr lang="en-US" sz="1400" b="0" dirty="0" err="1" smtClean="0">
              <a:latin typeface="Arial Narrow" charset="0"/>
              <a:ea typeface="Arial Narrow" charset="0"/>
              <a:cs typeface="Arial Narrow" charset="0"/>
            </a:rPr>
            <a:t>tata</a:t>
          </a:r>
          <a:r>
            <a:rPr lang="en-US" sz="1400" b="0" dirty="0" smtClean="0">
              <a:latin typeface="Arial Narrow" charset="0"/>
              <a:ea typeface="Arial Narrow" charset="0"/>
              <a:cs typeface="Arial Narrow" charset="0"/>
            </a:rPr>
            <a:t> </a:t>
          </a:r>
          <a:r>
            <a:rPr lang="en-US" sz="1400" b="0" dirty="0" err="1" smtClean="0">
              <a:latin typeface="Arial Narrow" charset="0"/>
              <a:ea typeface="Arial Narrow" charset="0"/>
              <a:cs typeface="Arial Narrow" charset="0"/>
            </a:rPr>
            <a:t>guna</a:t>
          </a:r>
          <a:r>
            <a:rPr lang="en-US" sz="1400" b="0" dirty="0" smtClean="0">
              <a:latin typeface="Arial Narrow" charset="0"/>
              <a:ea typeface="Arial Narrow" charset="0"/>
              <a:cs typeface="Arial Narrow" charset="0"/>
            </a:rPr>
            <a:t> </a:t>
          </a:r>
          <a:r>
            <a:rPr lang="en-US" sz="1400" b="0" dirty="0" err="1" smtClean="0">
              <a:latin typeface="Arial Narrow" charset="0"/>
              <a:ea typeface="Arial Narrow" charset="0"/>
              <a:cs typeface="Arial Narrow" charset="0"/>
            </a:rPr>
            <a:t>lahan</a:t>
          </a:r>
          <a:r>
            <a:rPr lang="en-US" sz="1400" b="0" dirty="0" smtClean="0">
              <a:latin typeface="Arial Narrow" charset="0"/>
              <a:ea typeface="Arial Narrow" charset="0"/>
              <a:cs typeface="Arial Narrow" charset="0"/>
            </a:rPr>
            <a:t>; </a:t>
          </a:r>
          <a:endParaRPr lang="en-US" sz="1400" b="0" dirty="0">
            <a:latin typeface="Arial Narrow" charset="0"/>
            <a:ea typeface="Arial Narrow" charset="0"/>
            <a:cs typeface="Arial Narrow" charset="0"/>
          </a:endParaRPr>
        </a:p>
      </dgm:t>
    </dgm:pt>
    <dgm:pt modelId="{A5111CD0-E588-7C40-B659-F561A2E083B4}" type="parTrans" cxnId="{B7DF6C77-4C86-CA48-8C4B-153BB287D346}">
      <dgm:prSet/>
      <dgm:spPr/>
      <dgm:t>
        <a:bodyPr/>
        <a:lstStyle/>
        <a:p>
          <a:endParaRPr lang="en-US">
            <a:latin typeface="Arial Narrow" charset="0"/>
            <a:ea typeface="Arial Narrow" charset="0"/>
            <a:cs typeface="Arial Narrow" charset="0"/>
          </a:endParaRPr>
        </a:p>
      </dgm:t>
    </dgm:pt>
    <dgm:pt modelId="{188E8393-FCE9-EF4A-ADBE-95EFC1B4700C}" type="sibTrans" cxnId="{B7DF6C77-4C86-CA48-8C4B-153BB287D346}">
      <dgm:prSet/>
      <dgm:spPr/>
      <dgm:t>
        <a:bodyPr/>
        <a:lstStyle/>
        <a:p>
          <a:endParaRPr lang="en-US">
            <a:latin typeface="Arial Narrow" charset="0"/>
            <a:ea typeface="Arial Narrow" charset="0"/>
            <a:cs typeface="Arial Narrow" charset="0"/>
          </a:endParaRPr>
        </a:p>
      </dgm:t>
    </dgm:pt>
    <dgm:pt modelId="{97DF0531-F731-D940-9D4D-9D5159D3C033}">
      <dgm:prSet custT="1"/>
      <dgm:spPr/>
      <dgm:t>
        <a:bodyPr/>
        <a:lstStyle/>
        <a:p>
          <a:r>
            <a:rPr lang="en-US" sz="1400" b="0" dirty="0" err="1" smtClean="0">
              <a:latin typeface="Arial Narrow" charset="0"/>
              <a:ea typeface="Arial Narrow" charset="0"/>
              <a:cs typeface="Arial Narrow" charset="0"/>
            </a:rPr>
            <a:t>Peningkatan</a:t>
          </a:r>
          <a:r>
            <a:rPr lang="en-US" sz="1400" b="0" dirty="0" smtClean="0">
              <a:latin typeface="Arial Narrow" charset="0"/>
              <a:ea typeface="Arial Narrow" charset="0"/>
              <a:cs typeface="Arial Narrow" charset="0"/>
            </a:rPr>
            <a:t> </a:t>
          </a:r>
          <a:r>
            <a:rPr lang="en-US" sz="1400" b="0" dirty="0" err="1" smtClean="0">
              <a:latin typeface="Arial Narrow" charset="0"/>
              <a:ea typeface="Arial Narrow" charset="0"/>
              <a:cs typeface="Arial Narrow" charset="0"/>
            </a:rPr>
            <a:t>permukiman</a:t>
          </a:r>
          <a:r>
            <a:rPr lang="en-US" sz="1400" b="0" dirty="0" smtClean="0">
              <a:latin typeface="Arial Narrow" charset="0"/>
              <a:ea typeface="Arial Narrow" charset="0"/>
              <a:cs typeface="Arial Narrow" charset="0"/>
            </a:rPr>
            <a:t> </a:t>
          </a:r>
          <a:r>
            <a:rPr lang="en-US" sz="1400" b="0" dirty="0" err="1" smtClean="0">
              <a:latin typeface="Arial Narrow" charset="0"/>
              <a:ea typeface="Arial Narrow" charset="0"/>
              <a:cs typeface="Arial Narrow" charset="0"/>
            </a:rPr>
            <a:t>masyarakat</a:t>
          </a:r>
          <a:r>
            <a:rPr lang="en-US" sz="1400" b="0" dirty="0" smtClean="0">
              <a:latin typeface="Arial Narrow" charset="0"/>
              <a:ea typeface="Arial Narrow" charset="0"/>
              <a:cs typeface="Arial Narrow" charset="0"/>
            </a:rPr>
            <a:t>, </a:t>
          </a:r>
          <a:r>
            <a:rPr lang="en-US" sz="1400" b="0" dirty="0" err="1" smtClean="0">
              <a:latin typeface="Arial Narrow" charset="0"/>
              <a:ea typeface="Arial Narrow" charset="0"/>
              <a:cs typeface="Arial Narrow" charset="0"/>
            </a:rPr>
            <a:t>penyediaan</a:t>
          </a:r>
          <a:r>
            <a:rPr lang="en-US" sz="1400" b="0" dirty="0" smtClean="0">
              <a:latin typeface="Arial Narrow" charset="0"/>
              <a:ea typeface="Arial Narrow" charset="0"/>
              <a:cs typeface="Arial Narrow" charset="0"/>
            </a:rPr>
            <a:t> </a:t>
          </a:r>
          <a:r>
            <a:rPr lang="en-US" sz="1400" b="0" dirty="0" err="1" smtClean="0">
              <a:latin typeface="Arial Narrow" charset="0"/>
              <a:ea typeface="Arial Narrow" charset="0"/>
              <a:cs typeface="Arial Narrow" charset="0"/>
            </a:rPr>
            <a:t>kebutuhan</a:t>
          </a:r>
          <a:r>
            <a:rPr lang="en-US" sz="1400" b="0" dirty="0" smtClean="0">
              <a:latin typeface="Arial Narrow" charset="0"/>
              <a:ea typeface="Arial Narrow" charset="0"/>
              <a:cs typeface="Arial Narrow" charset="0"/>
            </a:rPr>
            <a:t> </a:t>
          </a:r>
          <a:r>
            <a:rPr lang="en-US" sz="1400" b="0" dirty="0" err="1" smtClean="0">
              <a:latin typeface="Arial Narrow" charset="0"/>
              <a:ea typeface="Arial Narrow" charset="0"/>
              <a:cs typeface="Arial Narrow" charset="0"/>
            </a:rPr>
            <a:t>dasar</a:t>
          </a:r>
          <a:r>
            <a:rPr lang="en-US" sz="1400" b="0" dirty="0" smtClean="0">
              <a:latin typeface="Arial Narrow" charset="0"/>
              <a:ea typeface="Arial Narrow" charset="0"/>
              <a:cs typeface="Arial Narrow" charset="0"/>
            </a:rPr>
            <a:t> </a:t>
          </a:r>
          <a:r>
            <a:rPr lang="en-US" sz="1400" b="0" dirty="0" err="1" smtClean="0">
              <a:latin typeface="Arial Narrow" charset="0"/>
              <a:ea typeface="Arial Narrow" charset="0"/>
              <a:cs typeface="Arial Narrow" charset="0"/>
            </a:rPr>
            <a:t>dan</a:t>
          </a:r>
          <a:r>
            <a:rPr lang="en-US" sz="1400" b="0" dirty="0" smtClean="0">
              <a:latin typeface="Arial Narrow" charset="0"/>
              <a:ea typeface="Arial Narrow" charset="0"/>
              <a:cs typeface="Arial Narrow" charset="0"/>
            </a:rPr>
            <a:t> </a:t>
          </a:r>
          <a:r>
            <a:rPr lang="en-US" sz="1400" b="0" dirty="0" err="1" smtClean="0">
              <a:latin typeface="Arial Narrow" charset="0"/>
              <a:ea typeface="Arial Narrow" charset="0"/>
              <a:cs typeface="Arial Narrow" charset="0"/>
            </a:rPr>
            <a:t>pembangunan</a:t>
          </a:r>
          <a:r>
            <a:rPr lang="en-US" sz="1400" b="0" dirty="0" smtClean="0">
              <a:latin typeface="Arial Narrow" charset="0"/>
              <a:ea typeface="Arial Narrow" charset="0"/>
              <a:cs typeface="Arial Narrow" charset="0"/>
            </a:rPr>
            <a:t> </a:t>
          </a:r>
          <a:r>
            <a:rPr lang="en-US" sz="1400" b="0" dirty="0" err="1" smtClean="0">
              <a:latin typeface="Arial Narrow" charset="0"/>
              <a:ea typeface="Arial Narrow" charset="0"/>
              <a:cs typeface="Arial Narrow" charset="0"/>
            </a:rPr>
            <a:t>prasarana</a:t>
          </a:r>
          <a:r>
            <a:rPr lang="en-US" sz="1400" b="0" dirty="0" smtClean="0">
              <a:latin typeface="Arial Narrow" charset="0"/>
              <a:ea typeface="Arial Narrow" charset="0"/>
              <a:cs typeface="Arial Narrow" charset="0"/>
            </a:rPr>
            <a:t> </a:t>
          </a:r>
          <a:r>
            <a:rPr lang="en-US" sz="1400" b="0" dirty="0" err="1" smtClean="0">
              <a:latin typeface="Arial Narrow" charset="0"/>
              <a:ea typeface="Arial Narrow" charset="0"/>
              <a:cs typeface="Arial Narrow" charset="0"/>
            </a:rPr>
            <a:t>tahan</a:t>
          </a:r>
          <a:r>
            <a:rPr lang="en-US" sz="1400" b="0" dirty="0" smtClean="0">
              <a:latin typeface="Arial Narrow" charset="0"/>
              <a:ea typeface="Arial Narrow" charset="0"/>
              <a:cs typeface="Arial Narrow" charset="0"/>
            </a:rPr>
            <a:t> </a:t>
          </a:r>
          <a:r>
            <a:rPr lang="en-US" sz="1400" b="0" dirty="0" err="1" smtClean="0">
              <a:latin typeface="Arial Narrow" charset="0"/>
              <a:ea typeface="Arial Narrow" charset="0"/>
              <a:cs typeface="Arial Narrow" charset="0"/>
            </a:rPr>
            <a:t>iklim</a:t>
          </a:r>
          <a:r>
            <a:rPr lang="en-US" sz="1400" b="0" dirty="0" smtClean="0">
              <a:latin typeface="Arial Narrow" charset="0"/>
              <a:ea typeface="Arial Narrow" charset="0"/>
              <a:cs typeface="Arial Narrow" charset="0"/>
            </a:rPr>
            <a:t>, </a:t>
          </a:r>
          <a:endParaRPr lang="en-US" sz="1400" b="0" dirty="0">
            <a:latin typeface="Arial Narrow" charset="0"/>
            <a:ea typeface="Arial Narrow" charset="0"/>
            <a:cs typeface="Arial Narrow" charset="0"/>
          </a:endParaRPr>
        </a:p>
      </dgm:t>
    </dgm:pt>
    <dgm:pt modelId="{8CE0E582-751E-504A-BAD7-854FE68A545B}" type="parTrans" cxnId="{F61AEFD1-762B-C544-8876-573FDD613E58}">
      <dgm:prSet/>
      <dgm:spPr/>
      <dgm:t>
        <a:bodyPr/>
        <a:lstStyle/>
        <a:p>
          <a:endParaRPr lang="en-US">
            <a:latin typeface="Arial Narrow" charset="0"/>
            <a:ea typeface="Arial Narrow" charset="0"/>
            <a:cs typeface="Arial Narrow" charset="0"/>
          </a:endParaRPr>
        </a:p>
      </dgm:t>
    </dgm:pt>
    <dgm:pt modelId="{0FEA9E38-87B5-4F47-ABF1-6C920DD5B6CC}" type="sibTrans" cxnId="{F61AEFD1-762B-C544-8876-573FDD613E58}">
      <dgm:prSet/>
      <dgm:spPr/>
      <dgm:t>
        <a:bodyPr/>
        <a:lstStyle/>
        <a:p>
          <a:endParaRPr lang="en-US">
            <a:latin typeface="Arial Narrow" charset="0"/>
            <a:ea typeface="Arial Narrow" charset="0"/>
            <a:cs typeface="Arial Narrow" charset="0"/>
          </a:endParaRPr>
        </a:p>
      </dgm:t>
    </dgm:pt>
    <dgm:pt modelId="{6CE90C5D-DBAF-C546-99BD-0AF29A5C8E65}">
      <dgm:prSet custT="1"/>
      <dgm:spPr/>
      <dgm:t>
        <a:bodyPr/>
        <a:lstStyle/>
        <a:p>
          <a:r>
            <a:rPr lang="en-US" sz="1400" b="0" dirty="0" err="1" smtClean="0">
              <a:latin typeface="Arial Narrow" charset="0"/>
              <a:ea typeface="Arial Narrow" charset="0"/>
              <a:cs typeface="Arial Narrow" charset="0"/>
            </a:rPr>
            <a:t>Pencegahan</a:t>
          </a:r>
          <a:r>
            <a:rPr lang="en-US" sz="1400" b="0" dirty="0" smtClean="0">
              <a:latin typeface="Arial Narrow" charset="0"/>
              <a:ea typeface="Arial Narrow" charset="0"/>
              <a:cs typeface="Arial Narrow" charset="0"/>
            </a:rPr>
            <a:t> </a:t>
          </a:r>
          <a:r>
            <a:rPr lang="en-US" sz="1400" b="0" dirty="0" err="1" smtClean="0">
              <a:latin typeface="Arial Narrow" charset="0"/>
              <a:ea typeface="Arial Narrow" charset="0"/>
              <a:cs typeface="Arial Narrow" charset="0"/>
            </a:rPr>
            <a:t>dan</a:t>
          </a:r>
          <a:r>
            <a:rPr lang="en-US" sz="1400" b="0" dirty="0" smtClean="0">
              <a:latin typeface="Arial Narrow" charset="0"/>
              <a:ea typeface="Arial Narrow" charset="0"/>
              <a:cs typeface="Arial Narrow" charset="0"/>
            </a:rPr>
            <a:t> </a:t>
          </a:r>
          <a:r>
            <a:rPr lang="en-US" sz="1400" b="0" dirty="0" err="1" smtClean="0">
              <a:latin typeface="Arial Narrow" charset="0"/>
              <a:ea typeface="Arial Narrow" charset="0"/>
              <a:cs typeface="Arial Narrow" charset="0"/>
            </a:rPr>
            <a:t>resolusi</a:t>
          </a:r>
          <a:r>
            <a:rPr lang="en-US" sz="1400" b="0" dirty="0" smtClean="0">
              <a:latin typeface="Arial Narrow" charset="0"/>
              <a:ea typeface="Arial Narrow" charset="0"/>
              <a:cs typeface="Arial Narrow" charset="0"/>
            </a:rPr>
            <a:t> </a:t>
          </a:r>
          <a:r>
            <a:rPr lang="en-US" sz="1400" b="0" dirty="0" err="1" smtClean="0">
              <a:latin typeface="Arial Narrow" charset="0"/>
              <a:ea typeface="Arial Narrow" charset="0"/>
              <a:cs typeface="Arial Narrow" charset="0"/>
            </a:rPr>
            <a:t>konflik</a:t>
          </a:r>
          <a:r>
            <a:rPr lang="en-US" sz="1400" b="0" dirty="0" smtClean="0">
              <a:latin typeface="Arial Narrow" charset="0"/>
              <a:ea typeface="Arial Narrow" charset="0"/>
              <a:cs typeface="Arial Narrow" charset="0"/>
            </a:rPr>
            <a:t>. </a:t>
          </a:r>
          <a:endParaRPr lang="en-US" sz="1400" b="0" dirty="0">
            <a:latin typeface="Arial Narrow" charset="0"/>
            <a:ea typeface="Arial Narrow" charset="0"/>
            <a:cs typeface="Arial Narrow" charset="0"/>
          </a:endParaRPr>
        </a:p>
      </dgm:t>
    </dgm:pt>
    <dgm:pt modelId="{88F24DEC-EBCC-3446-9815-2185AAE6540B}" type="parTrans" cxnId="{0DA53DF5-6E3F-E04A-A3F3-479A9CBC2A19}">
      <dgm:prSet/>
      <dgm:spPr/>
      <dgm:t>
        <a:bodyPr/>
        <a:lstStyle/>
        <a:p>
          <a:endParaRPr lang="en-US">
            <a:latin typeface="Arial Narrow" charset="0"/>
            <a:ea typeface="Arial Narrow" charset="0"/>
            <a:cs typeface="Arial Narrow" charset="0"/>
          </a:endParaRPr>
        </a:p>
      </dgm:t>
    </dgm:pt>
    <dgm:pt modelId="{1F13740C-2103-0448-BD8B-C62DFFD3CFBC}" type="sibTrans" cxnId="{0DA53DF5-6E3F-E04A-A3F3-479A9CBC2A19}">
      <dgm:prSet/>
      <dgm:spPr/>
      <dgm:t>
        <a:bodyPr/>
        <a:lstStyle/>
        <a:p>
          <a:endParaRPr lang="en-US">
            <a:latin typeface="Arial Narrow" charset="0"/>
            <a:ea typeface="Arial Narrow" charset="0"/>
            <a:cs typeface="Arial Narrow" charset="0"/>
          </a:endParaRPr>
        </a:p>
      </dgm:t>
    </dgm:pt>
    <dgm:pt modelId="{1379841C-C620-FC44-AA7A-A24609E16E92}">
      <dgm:prSet phldrT="[Text]" custT="1"/>
      <dgm:spPr/>
      <dgm:t>
        <a:bodyPr/>
        <a:lstStyle/>
        <a:p>
          <a:r>
            <a:rPr lang="en-US" sz="1600" b="0" smtClean="0">
              <a:latin typeface="Arial Narrow" charset="0"/>
              <a:ea typeface="Arial Narrow" charset="0"/>
              <a:cs typeface="Arial Narrow" charset="0"/>
            </a:rPr>
            <a:t>Perhutanan sosial</a:t>
          </a:r>
          <a:endParaRPr lang="en-US" sz="1600" b="0" dirty="0">
            <a:latin typeface="Arial Narrow" charset="0"/>
            <a:ea typeface="Arial Narrow" charset="0"/>
            <a:cs typeface="Arial Narrow" charset="0"/>
          </a:endParaRPr>
        </a:p>
      </dgm:t>
    </dgm:pt>
    <dgm:pt modelId="{E7EE58C5-80CD-1144-93C5-EA580ABFC501}" type="parTrans" cxnId="{934B03EE-2D5B-DF4B-8FE1-9608FDB72E84}">
      <dgm:prSet/>
      <dgm:spPr/>
      <dgm:t>
        <a:bodyPr/>
        <a:lstStyle/>
        <a:p>
          <a:endParaRPr lang="en-US">
            <a:latin typeface="Arial Narrow" charset="0"/>
            <a:ea typeface="Arial Narrow" charset="0"/>
            <a:cs typeface="Arial Narrow" charset="0"/>
          </a:endParaRPr>
        </a:p>
      </dgm:t>
    </dgm:pt>
    <dgm:pt modelId="{B1058FCA-4542-1941-AB13-6D94D93AECD9}" type="sibTrans" cxnId="{934B03EE-2D5B-DF4B-8FE1-9608FDB72E84}">
      <dgm:prSet/>
      <dgm:spPr/>
      <dgm:t>
        <a:bodyPr/>
        <a:lstStyle/>
        <a:p>
          <a:endParaRPr lang="en-US">
            <a:latin typeface="Arial Narrow" charset="0"/>
            <a:ea typeface="Arial Narrow" charset="0"/>
            <a:cs typeface="Arial Narrow" charset="0"/>
          </a:endParaRPr>
        </a:p>
      </dgm:t>
    </dgm:pt>
    <dgm:pt modelId="{64B06DD7-D56C-3D41-9143-A94C304D5536}">
      <dgm:prSet phldrT="[Text]" custT="1"/>
      <dgm:spPr/>
      <dgm:t>
        <a:bodyPr/>
        <a:lstStyle/>
        <a:p>
          <a:r>
            <a:rPr lang="en-US" sz="1600" b="0" dirty="0" err="1" smtClean="0">
              <a:latin typeface="Arial Narrow" charset="0"/>
              <a:ea typeface="Arial Narrow" charset="0"/>
              <a:cs typeface="Arial Narrow" charset="0"/>
            </a:rPr>
            <a:t>Perlindungan</a:t>
          </a:r>
          <a:r>
            <a:rPr lang="en-US" sz="1600" b="0" dirty="0" smtClean="0">
              <a:latin typeface="Arial Narrow" charset="0"/>
              <a:ea typeface="Arial Narrow" charset="0"/>
              <a:cs typeface="Arial Narrow" charset="0"/>
            </a:rPr>
            <a:t> </a:t>
          </a:r>
          <a:r>
            <a:rPr lang="en-US" sz="1600" b="0" dirty="0" err="1" smtClean="0">
              <a:latin typeface="Arial Narrow" charset="0"/>
              <a:ea typeface="Arial Narrow" charset="0"/>
              <a:cs typeface="Arial Narrow" charset="0"/>
            </a:rPr>
            <a:t>kawasan</a:t>
          </a:r>
          <a:r>
            <a:rPr lang="en-US" sz="1600" b="0" dirty="0" smtClean="0">
              <a:latin typeface="Arial Narrow" charset="0"/>
              <a:ea typeface="Arial Narrow" charset="0"/>
              <a:cs typeface="Arial Narrow" charset="0"/>
            </a:rPr>
            <a:t> </a:t>
          </a:r>
          <a:r>
            <a:rPr lang="en-US" sz="1600" b="0" dirty="0" err="1" smtClean="0">
              <a:latin typeface="Arial Narrow" charset="0"/>
              <a:ea typeface="Arial Narrow" charset="0"/>
              <a:cs typeface="Arial Narrow" charset="0"/>
            </a:rPr>
            <a:t>pesisir</a:t>
          </a:r>
          <a:endParaRPr lang="en-US" sz="1600" b="0" dirty="0">
            <a:latin typeface="Arial Narrow" charset="0"/>
            <a:ea typeface="Arial Narrow" charset="0"/>
            <a:cs typeface="Arial Narrow" charset="0"/>
          </a:endParaRPr>
        </a:p>
      </dgm:t>
    </dgm:pt>
    <dgm:pt modelId="{F7B0854B-48E0-2F4F-A966-D9EDD07116B6}" type="parTrans" cxnId="{AE2DB977-D61C-2443-BFD2-5346E32755E3}">
      <dgm:prSet/>
      <dgm:spPr/>
      <dgm:t>
        <a:bodyPr/>
        <a:lstStyle/>
        <a:p>
          <a:endParaRPr lang="en-US">
            <a:latin typeface="Arial Narrow" charset="0"/>
            <a:ea typeface="Arial Narrow" charset="0"/>
            <a:cs typeface="Arial Narrow" charset="0"/>
          </a:endParaRPr>
        </a:p>
      </dgm:t>
    </dgm:pt>
    <dgm:pt modelId="{D3DCB4FF-422C-F94D-9EDE-37C1B28A5828}" type="sibTrans" cxnId="{AE2DB977-D61C-2443-BFD2-5346E32755E3}">
      <dgm:prSet/>
      <dgm:spPr/>
      <dgm:t>
        <a:bodyPr/>
        <a:lstStyle/>
        <a:p>
          <a:endParaRPr lang="en-US">
            <a:latin typeface="Arial Narrow" charset="0"/>
            <a:ea typeface="Arial Narrow" charset="0"/>
            <a:cs typeface="Arial Narrow" charset="0"/>
          </a:endParaRPr>
        </a:p>
      </dgm:t>
    </dgm:pt>
    <dgm:pt modelId="{17F3F152-B4B8-1448-B178-50A09508998B}">
      <dgm:prSet phldrT="[Text]" custT="1"/>
      <dgm:spPr/>
      <dgm:t>
        <a:bodyPr/>
        <a:lstStyle/>
        <a:p>
          <a:r>
            <a:rPr lang="en-US" sz="1600" b="0" dirty="0" err="1" smtClean="0">
              <a:latin typeface="Arial Narrow" charset="0"/>
              <a:ea typeface="Arial Narrow" charset="0"/>
              <a:cs typeface="Arial Narrow" charset="0"/>
            </a:rPr>
            <a:t>Pengelolaan</a:t>
          </a:r>
          <a:r>
            <a:rPr lang="en-US" sz="1600" b="0" dirty="0" smtClean="0">
              <a:latin typeface="Arial Narrow" charset="0"/>
              <a:ea typeface="Arial Narrow" charset="0"/>
              <a:cs typeface="Arial Narrow" charset="0"/>
            </a:rPr>
            <a:t> </a:t>
          </a:r>
          <a:r>
            <a:rPr lang="en-US" sz="1600" b="0" dirty="0" err="1" smtClean="0">
              <a:latin typeface="Arial Narrow" charset="0"/>
              <a:ea typeface="Arial Narrow" charset="0"/>
              <a:cs typeface="Arial Narrow" charset="0"/>
            </a:rPr>
            <a:t>daerah</a:t>
          </a:r>
          <a:r>
            <a:rPr lang="en-US" sz="1600" b="0" dirty="0" smtClean="0">
              <a:latin typeface="Arial Narrow" charset="0"/>
              <a:ea typeface="Arial Narrow" charset="0"/>
              <a:cs typeface="Arial Narrow" charset="0"/>
            </a:rPr>
            <a:t> </a:t>
          </a:r>
          <a:r>
            <a:rPr lang="en-US" sz="1600" b="0" dirty="0" err="1" smtClean="0">
              <a:latin typeface="Arial Narrow" charset="0"/>
              <a:ea typeface="Arial Narrow" charset="0"/>
              <a:cs typeface="Arial Narrow" charset="0"/>
            </a:rPr>
            <a:t>aliran</a:t>
          </a:r>
          <a:r>
            <a:rPr lang="en-US" sz="1600" b="0" dirty="0" smtClean="0">
              <a:latin typeface="Arial Narrow" charset="0"/>
              <a:ea typeface="Arial Narrow" charset="0"/>
              <a:cs typeface="Arial Narrow" charset="0"/>
            </a:rPr>
            <a:t> </a:t>
          </a:r>
          <a:r>
            <a:rPr lang="en-US" sz="1600" b="0" dirty="0" err="1" smtClean="0">
              <a:latin typeface="Arial Narrow" charset="0"/>
              <a:ea typeface="Arial Narrow" charset="0"/>
              <a:cs typeface="Arial Narrow" charset="0"/>
            </a:rPr>
            <a:t>sungai</a:t>
          </a:r>
          <a:r>
            <a:rPr lang="en-US" sz="1600" b="0" dirty="0" smtClean="0">
              <a:latin typeface="Arial Narrow" charset="0"/>
              <a:ea typeface="Arial Narrow" charset="0"/>
              <a:cs typeface="Arial Narrow" charset="0"/>
            </a:rPr>
            <a:t> </a:t>
          </a:r>
          <a:r>
            <a:rPr lang="en-US" sz="1600" b="0" dirty="0" err="1" smtClean="0">
              <a:latin typeface="Arial Narrow" charset="0"/>
              <a:ea typeface="Arial Narrow" charset="0"/>
              <a:cs typeface="Arial Narrow" charset="0"/>
            </a:rPr>
            <a:t>terintegrasi</a:t>
          </a:r>
          <a:endParaRPr lang="en-US" sz="1600" b="0" dirty="0">
            <a:latin typeface="Arial Narrow" charset="0"/>
            <a:ea typeface="Arial Narrow" charset="0"/>
            <a:cs typeface="Arial Narrow" charset="0"/>
          </a:endParaRPr>
        </a:p>
      </dgm:t>
    </dgm:pt>
    <dgm:pt modelId="{17A30304-79A0-3143-8A19-5927D8C94E55}" type="parTrans" cxnId="{935D75F9-F441-814F-A82F-4AC0BEFFE0F8}">
      <dgm:prSet/>
      <dgm:spPr/>
      <dgm:t>
        <a:bodyPr/>
        <a:lstStyle/>
        <a:p>
          <a:endParaRPr lang="en-US">
            <a:latin typeface="Arial Narrow" charset="0"/>
            <a:ea typeface="Arial Narrow" charset="0"/>
            <a:cs typeface="Arial Narrow" charset="0"/>
          </a:endParaRPr>
        </a:p>
      </dgm:t>
    </dgm:pt>
    <dgm:pt modelId="{4E40CF68-D0A8-AC42-9CEE-5B542F920588}" type="sibTrans" cxnId="{935D75F9-F441-814F-A82F-4AC0BEFFE0F8}">
      <dgm:prSet/>
      <dgm:spPr/>
      <dgm:t>
        <a:bodyPr/>
        <a:lstStyle/>
        <a:p>
          <a:endParaRPr lang="en-US">
            <a:latin typeface="Arial Narrow" charset="0"/>
            <a:ea typeface="Arial Narrow" charset="0"/>
            <a:cs typeface="Arial Narrow" charset="0"/>
          </a:endParaRPr>
        </a:p>
      </dgm:t>
    </dgm:pt>
    <dgm:pt modelId="{21F44D43-376E-EA49-A243-0574DC5E4B9A}">
      <dgm:prSet phldrT="[Text]" custT="1"/>
      <dgm:spPr/>
      <dgm:t>
        <a:bodyPr/>
        <a:lstStyle/>
        <a:p>
          <a:r>
            <a:rPr lang="en-US" sz="1600" b="0" dirty="0" smtClean="0">
              <a:latin typeface="Arial Narrow" charset="0"/>
              <a:ea typeface="Arial Narrow" charset="0"/>
              <a:cs typeface="Arial Narrow" charset="0"/>
            </a:rPr>
            <a:t>Kota </a:t>
          </a:r>
          <a:r>
            <a:rPr lang="en-US" sz="1600" b="0" dirty="0" err="1" smtClean="0">
              <a:latin typeface="Arial Narrow" charset="0"/>
              <a:ea typeface="Arial Narrow" charset="0"/>
              <a:cs typeface="Arial Narrow" charset="0"/>
            </a:rPr>
            <a:t>berketahanan</a:t>
          </a:r>
          <a:r>
            <a:rPr lang="en-US" sz="1600" b="0" dirty="0" smtClean="0">
              <a:latin typeface="Arial Narrow" charset="0"/>
              <a:ea typeface="Arial Narrow" charset="0"/>
              <a:cs typeface="Arial Narrow" charset="0"/>
            </a:rPr>
            <a:t> </a:t>
          </a:r>
          <a:r>
            <a:rPr lang="en-US" sz="1600" b="0" dirty="0" err="1" smtClean="0">
              <a:latin typeface="Arial Narrow" charset="0"/>
              <a:ea typeface="Arial Narrow" charset="0"/>
              <a:cs typeface="Arial Narrow" charset="0"/>
            </a:rPr>
            <a:t>iklim</a:t>
          </a:r>
          <a:r>
            <a:rPr lang="en-US" sz="1600" b="0" dirty="0" smtClean="0">
              <a:latin typeface="Arial Narrow" charset="0"/>
              <a:ea typeface="Arial Narrow" charset="0"/>
              <a:cs typeface="Arial Narrow" charset="0"/>
            </a:rPr>
            <a:t>. </a:t>
          </a:r>
          <a:endParaRPr lang="en-US" sz="1600" b="0" dirty="0">
            <a:latin typeface="Arial Narrow" charset="0"/>
            <a:ea typeface="Arial Narrow" charset="0"/>
            <a:cs typeface="Arial Narrow" charset="0"/>
          </a:endParaRPr>
        </a:p>
      </dgm:t>
    </dgm:pt>
    <dgm:pt modelId="{5E6030BD-78E8-3A4B-977C-80F75CAEED6C}" type="parTrans" cxnId="{CA64E89C-4672-AE4D-BD14-3B2918F51281}">
      <dgm:prSet/>
      <dgm:spPr/>
      <dgm:t>
        <a:bodyPr/>
        <a:lstStyle/>
        <a:p>
          <a:endParaRPr lang="en-US">
            <a:latin typeface="Arial Narrow" charset="0"/>
            <a:ea typeface="Arial Narrow" charset="0"/>
            <a:cs typeface="Arial Narrow" charset="0"/>
          </a:endParaRPr>
        </a:p>
      </dgm:t>
    </dgm:pt>
    <dgm:pt modelId="{6A4F0970-597F-8449-B58B-D58D572045D4}" type="sibTrans" cxnId="{CA64E89C-4672-AE4D-BD14-3B2918F51281}">
      <dgm:prSet/>
      <dgm:spPr/>
      <dgm:t>
        <a:bodyPr/>
        <a:lstStyle/>
        <a:p>
          <a:endParaRPr lang="en-US">
            <a:latin typeface="Arial Narrow" charset="0"/>
            <a:ea typeface="Arial Narrow" charset="0"/>
            <a:cs typeface="Arial Narrow" charset="0"/>
          </a:endParaRPr>
        </a:p>
      </dgm:t>
    </dgm:pt>
    <dgm:pt modelId="{84BDC9B6-E779-9445-BA70-694E61431485}" type="pres">
      <dgm:prSet presAssocID="{C9F1DCA9-A428-CF40-B06B-2DD28EAE9320}" presName="linearFlow" presStyleCnt="0">
        <dgm:presLayoutVars>
          <dgm:dir/>
          <dgm:animLvl val="lvl"/>
          <dgm:resizeHandles/>
        </dgm:presLayoutVars>
      </dgm:prSet>
      <dgm:spPr/>
      <dgm:t>
        <a:bodyPr/>
        <a:lstStyle/>
        <a:p>
          <a:endParaRPr lang="en-US"/>
        </a:p>
      </dgm:t>
    </dgm:pt>
    <dgm:pt modelId="{2A3D74C7-ED50-8747-B981-1AD370548D1B}" type="pres">
      <dgm:prSet presAssocID="{4055D107-235D-3B4D-BD97-1717D8BF5306}" presName="compositeNode" presStyleCnt="0">
        <dgm:presLayoutVars>
          <dgm:bulletEnabled val="1"/>
        </dgm:presLayoutVars>
      </dgm:prSet>
      <dgm:spPr/>
      <dgm:t>
        <a:bodyPr/>
        <a:lstStyle/>
        <a:p>
          <a:endParaRPr lang="en-US"/>
        </a:p>
      </dgm:t>
    </dgm:pt>
    <dgm:pt modelId="{AB3307CE-00E2-0B4F-B2E5-FA669CCC3110}" type="pres">
      <dgm:prSet presAssocID="{4055D107-235D-3B4D-BD97-1717D8BF5306}" presName="image" presStyleLbl="fgImgPlace1" presStyleIdx="0" presStyleCnt="3"/>
      <dgm:spPr>
        <a:blipFill rotWithShape="1">
          <a:blip xmlns:r="http://schemas.openxmlformats.org/officeDocument/2006/relationships" r:embed="rId1"/>
          <a:stretch>
            <a:fillRect/>
          </a:stretch>
        </a:blipFill>
      </dgm:spPr>
      <dgm:t>
        <a:bodyPr/>
        <a:lstStyle/>
        <a:p>
          <a:endParaRPr lang="en-US"/>
        </a:p>
      </dgm:t>
    </dgm:pt>
    <dgm:pt modelId="{F90D908B-6103-D44E-B8BB-C3ACD40A7009}" type="pres">
      <dgm:prSet presAssocID="{4055D107-235D-3B4D-BD97-1717D8BF5306}" presName="childNode" presStyleLbl="node1" presStyleIdx="0" presStyleCnt="3">
        <dgm:presLayoutVars>
          <dgm:bulletEnabled val="1"/>
        </dgm:presLayoutVars>
      </dgm:prSet>
      <dgm:spPr/>
      <dgm:t>
        <a:bodyPr/>
        <a:lstStyle/>
        <a:p>
          <a:endParaRPr lang="en-US"/>
        </a:p>
      </dgm:t>
    </dgm:pt>
    <dgm:pt modelId="{2A82C7CD-9B89-F54A-9AC9-BD07218FE60F}" type="pres">
      <dgm:prSet presAssocID="{4055D107-235D-3B4D-BD97-1717D8BF5306}" presName="parentNode" presStyleLbl="revTx" presStyleIdx="0" presStyleCnt="3">
        <dgm:presLayoutVars>
          <dgm:chMax val="0"/>
          <dgm:bulletEnabled val="1"/>
        </dgm:presLayoutVars>
      </dgm:prSet>
      <dgm:spPr/>
      <dgm:t>
        <a:bodyPr/>
        <a:lstStyle/>
        <a:p>
          <a:endParaRPr lang="en-US"/>
        </a:p>
      </dgm:t>
    </dgm:pt>
    <dgm:pt modelId="{7E6BBE42-2D94-E04B-937D-8BF19197E07B}" type="pres">
      <dgm:prSet presAssocID="{EBA297F3-054A-BD46-BF9F-4C9C86497F94}" presName="sibTrans" presStyleCnt="0"/>
      <dgm:spPr/>
      <dgm:t>
        <a:bodyPr/>
        <a:lstStyle/>
        <a:p>
          <a:endParaRPr lang="en-US"/>
        </a:p>
      </dgm:t>
    </dgm:pt>
    <dgm:pt modelId="{78F5BE9F-06F8-1142-B41F-0850359D5337}" type="pres">
      <dgm:prSet presAssocID="{A9EFDE62-831B-EE4C-BF57-15487AAE82AF}" presName="compositeNode" presStyleCnt="0">
        <dgm:presLayoutVars>
          <dgm:bulletEnabled val="1"/>
        </dgm:presLayoutVars>
      </dgm:prSet>
      <dgm:spPr/>
      <dgm:t>
        <a:bodyPr/>
        <a:lstStyle/>
        <a:p>
          <a:endParaRPr lang="en-US"/>
        </a:p>
      </dgm:t>
    </dgm:pt>
    <dgm:pt modelId="{4BFB4BDE-9CC5-8D4D-96A7-E2F95155F4AC}" type="pres">
      <dgm:prSet presAssocID="{A9EFDE62-831B-EE4C-BF57-15487AAE82AF}" presName="image" presStyleLbl="fgImgPlace1" presStyleIdx="1" presStyleCnt="3"/>
      <dgm:spPr>
        <a:blipFill rotWithShape="1">
          <a:blip xmlns:r="http://schemas.openxmlformats.org/officeDocument/2006/relationships" r:embed="rId2"/>
          <a:stretch>
            <a:fillRect/>
          </a:stretch>
        </a:blipFill>
      </dgm:spPr>
      <dgm:t>
        <a:bodyPr/>
        <a:lstStyle/>
        <a:p>
          <a:endParaRPr lang="en-US"/>
        </a:p>
      </dgm:t>
    </dgm:pt>
    <dgm:pt modelId="{B069137E-E593-4046-B8CC-4AB215AC2F51}" type="pres">
      <dgm:prSet presAssocID="{A9EFDE62-831B-EE4C-BF57-15487AAE82AF}" presName="childNode" presStyleLbl="node1" presStyleIdx="1" presStyleCnt="3" custScaleX="111949" custScaleY="116433">
        <dgm:presLayoutVars>
          <dgm:bulletEnabled val="1"/>
        </dgm:presLayoutVars>
      </dgm:prSet>
      <dgm:spPr/>
      <dgm:t>
        <a:bodyPr/>
        <a:lstStyle/>
        <a:p>
          <a:endParaRPr lang="en-US"/>
        </a:p>
      </dgm:t>
    </dgm:pt>
    <dgm:pt modelId="{56A6464E-C8E2-F94F-B767-AA071B1D4360}" type="pres">
      <dgm:prSet presAssocID="{A9EFDE62-831B-EE4C-BF57-15487AAE82AF}" presName="parentNode" presStyleLbl="revTx" presStyleIdx="1" presStyleCnt="3">
        <dgm:presLayoutVars>
          <dgm:chMax val="0"/>
          <dgm:bulletEnabled val="1"/>
        </dgm:presLayoutVars>
      </dgm:prSet>
      <dgm:spPr/>
      <dgm:t>
        <a:bodyPr/>
        <a:lstStyle/>
        <a:p>
          <a:endParaRPr lang="en-US"/>
        </a:p>
      </dgm:t>
    </dgm:pt>
    <dgm:pt modelId="{D3763D13-E6F9-784C-AC37-DACA30773EE2}" type="pres">
      <dgm:prSet presAssocID="{9243C4B6-ADF7-A844-9986-52D8BDE83183}" presName="sibTrans" presStyleCnt="0"/>
      <dgm:spPr/>
      <dgm:t>
        <a:bodyPr/>
        <a:lstStyle/>
        <a:p>
          <a:endParaRPr lang="en-US"/>
        </a:p>
      </dgm:t>
    </dgm:pt>
    <dgm:pt modelId="{62452BE8-7308-5546-BA89-25D2031F99C4}" type="pres">
      <dgm:prSet presAssocID="{AE177540-DB6E-A04E-9EFE-B62897560354}" presName="compositeNode" presStyleCnt="0">
        <dgm:presLayoutVars>
          <dgm:bulletEnabled val="1"/>
        </dgm:presLayoutVars>
      </dgm:prSet>
      <dgm:spPr/>
      <dgm:t>
        <a:bodyPr/>
        <a:lstStyle/>
        <a:p>
          <a:endParaRPr lang="en-US"/>
        </a:p>
      </dgm:t>
    </dgm:pt>
    <dgm:pt modelId="{5E2C20CC-1E29-AB4E-A274-76CC3CC150AA}" type="pres">
      <dgm:prSet presAssocID="{AE177540-DB6E-A04E-9EFE-B62897560354}" presName="image" presStyleLbl="fgImgPlace1" presStyleIdx="2" presStyleCnt="3"/>
      <dgm:spPr>
        <a:blipFill rotWithShape="1">
          <a:blip xmlns:r="http://schemas.openxmlformats.org/officeDocument/2006/relationships" r:embed="rId3"/>
          <a:stretch>
            <a:fillRect/>
          </a:stretch>
        </a:blipFill>
      </dgm:spPr>
      <dgm:t>
        <a:bodyPr/>
        <a:lstStyle/>
        <a:p>
          <a:endParaRPr lang="en-US"/>
        </a:p>
      </dgm:t>
    </dgm:pt>
    <dgm:pt modelId="{398F1226-6D0D-EA45-B6C8-4FE2EF63C54E}" type="pres">
      <dgm:prSet presAssocID="{AE177540-DB6E-A04E-9EFE-B62897560354}" presName="childNode" presStyleLbl="node1" presStyleIdx="2" presStyleCnt="3">
        <dgm:presLayoutVars>
          <dgm:bulletEnabled val="1"/>
        </dgm:presLayoutVars>
      </dgm:prSet>
      <dgm:spPr/>
      <dgm:t>
        <a:bodyPr/>
        <a:lstStyle/>
        <a:p>
          <a:endParaRPr lang="en-US"/>
        </a:p>
      </dgm:t>
    </dgm:pt>
    <dgm:pt modelId="{E7C35A1C-5DBA-F24E-BAF8-0A43E60C58F5}" type="pres">
      <dgm:prSet presAssocID="{AE177540-DB6E-A04E-9EFE-B62897560354}" presName="parentNode" presStyleLbl="revTx" presStyleIdx="2" presStyleCnt="3">
        <dgm:presLayoutVars>
          <dgm:chMax val="0"/>
          <dgm:bulletEnabled val="1"/>
        </dgm:presLayoutVars>
      </dgm:prSet>
      <dgm:spPr/>
      <dgm:t>
        <a:bodyPr/>
        <a:lstStyle/>
        <a:p>
          <a:endParaRPr lang="en-US"/>
        </a:p>
      </dgm:t>
    </dgm:pt>
  </dgm:ptLst>
  <dgm:cxnLst>
    <dgm:cxn modelId="{B7DF6C77-4C86-CA48-8C4B-153BB287D346}" srcId="{A9EFDE62-831B-EE4C-BF57-15487AAE82AF}" destId="{478F7857-A103-6141-8FFA-61C2D4ADCA26}" srcOrd="3" destOrd="0" parTransId="{A5111CD0-E588-7C40-B659-F561A2E083B4}" sibTransId="{188E8393-FCE9-EF4A-ADBE-95EFC1B4700C}"/>
    <dgm:cxn modelId="{004D3957-F647-6345-9A34-323BAAEDB6DD}" srcId="{4055D107-235D-3B4D-BD97-1717D8BF5306}" destId="{CB56343C-44F4-F54F-B14A-CD03801D96A4}" srcOrd="5" destOrd="0" parTransId="{55154319-AE78-FF49-891F-D5B10E4069B7}" sibTransId="{9EF3CD22-DF00-1B4D-9A67-4267D9B9FB18}"/>
    <dgm:cxn modelId="{E5EE7314-2571-D140-A693-F95A3E3FA6F0}" srcId="{C9F1DCA9-A428-CF40-B06B-2DD28EAE9320}" destId="{4055D107-235D-3B4D-BD97-1717D8BF5306}" srcOrd="0" destOrd="0" parTransId="{C7BCB450-9FA8-7742-B3EE-5BB4951A3964}" sibTransId="{EBA297F3-054A-BD46-BF9F-4C9C86497F94}"/>
    <dgm:cxn modelId="{54F7ECDE-E6A6-478F-B522-74487B2C47DE}" type="presOf" srcId="{6CE90C5D-DBAF-C546-99BD-0AF29A5C8E65}" destId="{B069137E-E593-4046-B8CC-4AB215AC2F51}" srcOrd="0" destOrd="5" presId="urn:microsoft.com/office/officeart/2005/8/layout/hList2#1"/>
    <dgm:cxn modelId="{11E047C5-621B-4A40-BB6E-A4A66DE52F6D}" type="presOf" srcId="{D934AD80-A93F-FB42-8E69-914235A0ED6C}" destId="{F90D908B-6103-D44E-B8BB-C3ACD40A7009}" srcOrd="0" destOrd="4" presId="urn:microsoft.com/office/officeart/2005/8/layout/hList2#1"/>
    <dgm:cxn modelId="{432EE538-4625-48BF-B529-1AA9DC2459F8}" type="presOf" srcId="{574B5C77-8231-3C4A-8C1C-631312A55464}" destId="{B069137E-E593-4046-B8CC-4AB215AC2F51}" srcOrd="0" destOrd="1" presId="urn:microsoft.com/office/officeart/2005/8/layout/hList2#1"/>
    <dgm:cxn modelId="{3E838185-15A0-447E-8835-A0D7755CB1DB}" type="presOf" srcId="{AE177540-DB6E-A04E-9EFE-B62897560354}" destId="{E7C35A1C-5DBA-F24E-BAF8-0A43E60C58F5}" srcOrd="0" destOrd="0" presId="urn:microsoft.com/office/officeart/2005/8/layout/hList2#1"/>
    <dgm:cxn modelId="{84265678-4591-C846-A9CD-DA684C2FF5FD}" srcId="{C9F1DCA9-A428-CF40-B06B-2DD28EAE9320}" destId="{AE177540-DB6E-A04E-9EFE-B62897560354}" srcOrd="2" destOrd="0" parTransId="{AEF93F6C-37D6-F045-933D-682A8228688F}" sibTransId="{866C0821-F8FC-CB4C-82D9-DA30D43AA49B}"/>
    <dgm:cxn modelId="{F2703EE8-B220-451F-B1A8-541ED7516BF0}" type="presOf" srcId="{64B06DD7-D56C-3D41-9143-A94C304D5536}" destId="{398F1226-6D0D-EA45-B6C8-4FE2EF63C54E}" srcOrd="0" destOrd="2" presId="urn:microsoft.com/office/officeart/2005/8/layout/hList2#1"/>
    <dgm:cxn modelId="{78181DBF-4E5A-4B5A-A2BA-FAB8D462C175}" type="presOf" srcId="{97DF0531-F731-D940-9D4D-9D5159D3C033}" destId="{B069137E-E593-4046-B8CC-4AB215AC2F51}" srcOrd="0" destOrd="4" presId="urn:microsoft.com/office/officeart/2005/8/layout/hList2#1"/>
    <dgm:cxn modelId="{FB0E8317-93CB-499F-A4CD-EE7A9518FBE3}" type="presOf" srcId="{A7B6E75B-EA11-A84B-9C72-106C5FF39F43}" destId="{B069137E-E593-4046-B8CC-4AB215AC2F51}" srcOrd="0" destOrd="2" presId="urn:microsoft.com/office/officeart/2005/8/layout/hList2#1"/>
    <dgm:cxn modelId="{F201D384-B7F4-4F50-BA84-4A7259888EC9}" type="presOf" srcId="{CB56343C-44F4-F54F-B14A-CD03801D96A4}" destId="{F90D908B-6103-D44E-B8BB-C3ACD40A7009}" srcOrd="0" destOrd="5" presId="urn:microsoft.com/office/officeart/2005/8/layout/hList2#1"/>
    <dgm:cxn modelId="{935D75F9-F441-814F-A82F-4AC0BEFFE0F8}" srcId="{AE177540-DB6E-A04E-9EFE-B62897560354}" destId="{17F3F152-B4B8-1448-B178-50A09508998B}" srcOrd="3" destOrd="0" parTransId="{17A30304-79A0-3143-8A19-5927D8C94E55}" sibTransId="{4E40CF68-D0A8-AC42-9CEE-5B542F920588}"/>
    <dgm:cxn modelId="{934B03EE-2D5B-DF4B-8FE1-9608FDB72E84}" srcId="{AE177540-DB6E-A04E-9EFE-B62897560354}" destId="{1379841C-C620-FC44-AA7A-A24609E16E92}" srcOrd="1" destOrd="0" parTransId="{E7EE58C5-80CD-1144-93C5-EA580ABFC501}" sibTransId="{B1058FCA-4542-1941-AB13-6D94D93AECD9}"/>
    <dgm:cxn modelId="{E4A52B59-7A69-46CA-AE10-45F4E4BD54C6}" type="presOf" srcId="{1379841C-C620-FC44-AA7A-A24609E16E92}" destId="{398F1226-6D0D-EA45-B6C8-4FE2EF63C54E}" srcOrd="0" destOrd="1" presId="urn:microsoft.com/office/officeart/2005/8/layout/hList2#1"/>
    <dgm:cxn modelId="{ABF0F3FB-9F67-4282-B17D-C4E29F6F9742}" type="presOf" srcId="{7207889B-FFF3-544B-AAB3-400928A16B4F}" destId="{F90D908B-6103-D44E-B8BB-C3ACD40A7009}" srcOrd="0" destOrd="3" presId="urn:microsoft.com/office/officeart/2005/8/layout/hList2#1"/>
    <dgm:cxn modelId="{5D05FF88-791B-F54C-A7A7-BE99F8A03EEC}" srcId="{A9EFDE62-831B-EE4C-BF57-15487AAE82AF}" destId="{290512BD-8B5D-D546-A9C1-36E27BBE8EE4}" srcOrd="0" destOrd="0" parTransId="{0723379A-162D-544B-8A53-1D21709869E1}" sibTransId="{F9AB1D18-1606-E348-8138-9A2341D0FE0C}"/>
    <dgm:cxn modelId="{BE8E0AA3-D712-43AE-B3EC-BF5CBA12ED87}" type="presOf" srcId="{4055D107-235D-3B4D-BD97-1717D8BF5306}" destId="{2A82C7CD-9B89-F54A-9AC9-BD07218FE60F}" srcOrd="0" destOrd="0" presId="urn:microsoft.com/office/officeart/2005/8/layout/hList2#1"/>
    <dgm:cxn modelId="{91B31582-39E4-4EFE-8262-1974EA9A5628}" type="presOf" srcId="{21F44D43-376E-EA49-A243-0574DC5E4B9A}" destId="{398F1226-6D0D-EA45-B6C8-4FE2EF63C54E}" srcOrd="0" destOrd="4" presId="urn:microsoft.com/office/officeart/2005/8/layout/hList2#1"/>
    <dgm:cxn modelId="{02682FDF-A9AD-40E2-BD03-F1E9A92892E0}" type="presOf" srcId="{290512BD-8B5D-D546-A9C1-36E27BBE8EE4}" destId="{B069137E-E593-4046-B8CC-4AB215AC2F51}" srcOrd="0" destOrd="0" presId="urn:microsoft.com/office/officeart/2005/8/layout/hList2#1"/>
    <dgm:cxn modelId="{CB235E1C-94DB-EB42-AC0C-A08375094129}" srcId="{AE177540-DB6E-A04E-9EFE-B62897560354}" destId="{7BC96CBE-CDC7-4E47-AF08-F3790C70A1A2}" srcOrd="0" destOrd="0" parTransId="{00AE9225-7922-494B-8052-283F0912FCAE}" sibTransId="{DAA7989D-F2AE-A648-B374-AFE2C16D7B38}"/>
    <dgm:cxn modelId="{32F62C7C-9FB8-BC42-A13F-98CAA3CC71CE}" srcId="{4055D107-235D-3B4D-BD97-1717D8BF5306}" destId="{D934AD80-A93F-FB42-8E69-914235A0ED6C}" srcOrd="4" destOrd="0" parTransId="{3F0930E6-BAC3-FD4D-8241-00C30BE55225}" sibTransId="{3FF43617-E53B-004F-A8D0-B9F07C9E4170}"/>
    <dgm:cxn modelId="{2970C243-A6BE-0F41-9AF9-705E022FDCDC}" srcId="{C9F1DCA9-A428-CF40-B06B-2DD28EAE9320}" destId="{A9EFDE62-831B-EE4C-BF57-15487AAE82AF}" srcOrd="1" destOrd="0" parTransId="{2013C103-C975-7E4A-8AE3-097333A3B782}" sibTransId="{9243C4B6-ADF7-A844-9986-52D8BDE83183}"/>
    <dgm:cxn modelId="{881EB768-7269-4E3B-9EFB-EAEA70D1D917}" type="presOf" srcId="{7F7409BE-E512-664D-850B-3D8165624401}" destId="{F90D908B-6103-D44E-B8BB-C3ACD40A7009}" srcOrd="0" destOrd="0" presId="urn:microsoft.com/office/officeart/2005/8/layout/hList2#1"/>
    <dgm:cxn modelId="{5AC660BC-F483-4A4E-89FE-C73488BFAF80}" type="presOf" srcId="{7F5DDD10-BE17-734E-9287-A036270AB90B}" destId="{F90D908B-6103-D44E-B8BB-C3ACD40A7009}" srcOrd="0" destOrd="1" presId="urn:microsoft.com/office/officeart/2005/8/layout/hList2#1"/>
    <dgm:cxn modelId="{E2A6C5C5-E4A8-3D43-A674-2A524F6F12C5}" srcId="{4055D107-235D-3B4D-BD97-1717D8BF5306}" destId="{E873DD2B-3034-D341-8471-4C77158DCD02}" srcOrd="2" destOrd="0" parTransId="{ADF19A77-846C-1E4C-B7F8-7ABB7D3E0545}" sibTransId="{F143E961-AA78-4A4F-9769-7FE268A524F5}"/>
    <dgm:cxn modelId="{73686FE2-EDA8-0246-80A4-F836863219CC}" srcId="{4055D107-235D-3B4D-BD97-1717D8BF5306}" destId="{7207889B-FFF3-544B-AAB3-400928A16B4F}" srcOrd="3" destOrd="0" parTransId="{1B504BC8-89C2-744E-9B1A-152CAAE3539E}" sibTransId="{4030FCB6-58D8-464D-A8EF-02877B93D119}"/>
    <dgm:cxn modelId="{F61AEFD1-762B-C544-8876-573FDD613E58}" srcId="{A9EFDE62-831B-EE4C-BF57-15487AAE82AF}" destId="{97DF0531-F731-D940-9D4D-9D5159D3C033}" srcOrd="4" destOrd="0" parTransId="{8CE0E582-751E-504A-BAD7-854FE68A545B}" sibTransId="{0FEA9E38-87B5-4F47-ABF1-6C920DD5B6CC}"/>
    <dgm:cxn modelId="{AE2DB977-D61C-2443-BFD2-5346E32755E3}" srcId="{AE177540-DB6E-A04E-9EFE-B62897560354}" destId="{64B06DD7-D56C-3D41-9143-A94C304D5536}" srcOrd="2" destOrd="0" parTransId="{F7B0854B-48E0-2F4F-A966-D9EDD07116B6}" sibTransId="{D3DCB4FF-422C-F94D-9EDE-37C1B28A5828}"/>
    <dgm:cxn modelId="{3D8189FA-9C81-794C-A399-E986C0867E25}" srcId="{A9EFDE62-831B-EE4C-BF57-15487AAE82AF}" destId="{574B5C77-8231-3C4A-8C1C-631312A55464}" srcOrd="1" destOrd="0" parTransId="{71DF6063-9DD3-7744-A04E-110AFE4EF1C8}" sibTransId="{88E45014-C055-6340-89FB-924FD4729154}"/>
    <dgm:cxn modelId="{259424FE-6E33-EE4B-8E60-B830FDCA898A}" srcId="{4055D107-235D-3B4D-BD97-1717D8BF5306}" destId="{7F7409BE-E512-664D-850B-3D8165624401}" srcOrd="0" destOrd="0" parTransId="{DDBED8F1-4659-AD42-96DD-0552AD512847}" sibTransId="{C59B036E-4F13-2D4A-B15B-3E16351A4E87}"/>
    <dgm:cxn modelId="{325074F2-C967-46AD-AF8F-473E20C0B517}" type="presOf" srcId="{17F3F152-B4B8-1448-B178-50A09508998B}" destId="{398F1226-6D0D-EA45-B6C8-4FE2EF63C54E}" srcOrd="0" destOrd="3" presId="urn:microsoft.com/office/officeart/2005/8/layout/hList2#1"/>
    <dgm:cxn modelId="{CA64E89C-4672-AE4D-BD14-3B2918F51281}" srcId="{AE177540-DB6E-A04E-9EFE-B62897560354}" destId="{21F44D43-376E-EA49-A243-0574DC5E4B9A}" srcOrd="4" destOrd="0" parTransId="{5E6030BD-78E8-3A4B-977C-80F75CAEED6C}" sibTransId="{6A4F0970-597F-8449-B58B-D58D572045D4}"/>
    <dgm:cxn modelId="{F6892A37-AAF7-4B24-94D8-871F46D2BA4D}" type="presOf" srcId="{C9F1DCA9-A428-CF40-B06B-2DD28EAE9320}" destId="{84BDC9B6-E779-9445-BA70-694E61431485}" srcOrd="0" destOrd="0" presId="urn:microsoft.com/office/officeart/2005/8/layout/hList2#1"/>
    <dgm:cxn modelId="{6F35A5DD-FD84-4773-AA80-C8B88CFB0272}" type="presOf" srcId="{E873DD2B-3034-D341-8471-4C77158DCD02}" destId="{F90D908B-6103-D44E-B8BB-C3ACD40A7009}" srcOrd="0" destOrd="2" presId="urn:microsoft.com/office/officeart/2005/8/layout/hList2#1"/>
    <dgm:cxn modelId="{C88D6567-7F34-3243-838C-93ADF69BDE11}" srcId="{4055D107-235D-3B4D-BD97-1717D8BF5306}" destId="{7F5DDD10-BE17-734E-9287-A036270AB90B}" srcOrd="1" destOrd="0" parTransId="{E4E23E43-4A71-DA42-87E2-0EF71AEBE9CE}" sibTransId="{F8B1D951-2EA6-424C-83A3-C9BE6DF08781}"/>
    <dgm:cxn modelId="{D6158DCC-1DA9-9048-8DDE-CE0046AF7EF5}" srcId="{A9EFDE62-831B-EE4C-BF57-15487AAE82AF}" destId="{A7B6E75B-EA11-A84B-9C72-106C5FF39F43}" srcOrd="2" destOrd="0" parTransId="{1B3AF957-36BB-024B-89C7-51F0C4DC2F56}" sibTransId="{B6534778-8608-6646-9316-F3747C37357B}"/>
    <dgm:cxn modelId="{50673936-BF42-4361-A173-5998E6F67DC7}" type="presOf" srcId="{7BC96CBE-CDC7-4E47-AF08-F3790C70A1A2}" destId="{398F1226-6D0D-EA45-B6C8-4FE2EF63C54E}" srcOrd="0" destOrd="0" presId="urn:microsoft.com/office/officeart/2005/8/layout/hList2#1"/>
    <dgm:cxn modelId="{0DA53DF5-6E3F-E04A-A3F3-479A9CBC2A19}" srcId="{A9EFDE62-831B-EE4C-BF57-15487AAE82AF}" destId="{6CE90C5D-DBAF-C546-99BD-0AF29A5C8E65}" srcOrd="5" destOrd="0" parTransId="{88F24DEC-EBCC-3446-9815-2185AAE6540B}" sibTransId="{1F13740C-2103-0448-BD8B-C62DFFD3CFBC}"/>
    <dgm:cxn modelId="{8E78C2AC-63A5-46DD-B6EF-4972BF8D9DDD}" type="presOf" srcId="{A9EFDE62-831B-EE4C-BF57-15487AAE82AF}" destId="{56A6464E-C8E2-F94F-B767-AA071B1D4360}" srcOrd="0" destOrd="0" presId="urn:microsoft.com/office/officeart/2005/8/layout/hList2#1"/>
    <dgm:cxn modelId="{35AEE7AD-E1BA-4E04-8FD6-8B8D282F9A29}" type="presOf" srcId="{478F7857-A103-6141-8FFA-61C2D4ADCA26}" destId="{B069137E-E593-4046-B8CC-4AB215AC2F51}" srcOrd="0" destOrd="3" presId="urn:microsoft.com/office/officeart/2005/8/layout/hList2#1"/>
    <dgm:cxn modelId="{0ABE4B7C-5169-475C-B1AB-E73DD757BD4B}" type="presParOf" srcId="{84BDC9B6-E779-9445-BA70-694E61431485}" destId="{2A3D74C7-ED50-8747-B981-1AD370548D1B}" srcOrd="0" destOrd="0" presId="urn:microsoft.com/office/officeart/2005/8/layout/hList2#1"/>
    <dgm:cxn modelId="{74EEE09B-C1F2-4FE0-A15E-251B15FCA0DB}" type="presParOf" srcId="{2A3D74C7-ED50-8747-B981-1AD370548D1B}" destId="{AB3307CE-00E2-0B4F-B2E5-FA669CCC3110}" srcOrd="0" destOrd="0" presId="urn:microsoft.com/office/officeart/2005/8/layout/hList2#1"/>
    <dgm:cxn modelId="{15AF37ED-00BB-4B75-A2E6-CABB26FD3B1C}" type="presParOf" srcId="{2A3D74C7-ED50-8747-B981-1AD370548D1B}" destId="{F90D908B-6103-D44E-B8BB-C3ACD40A7009}" srcOrd="1" destOrd="0" presId="urn:microsoft.com/office/officeart/2005/8/layout/hList2#1"/>
    <dgm:cxn modelId="{E9C553E7-A845-4386-A650-890BE1AB076B}" type="presParOf" srcId="{2A3D74C7-ED50-8747-B981-1AD370548D1B}" destId="{2A82C7CD-9B89-F54A-9AC9-BD07218FE60F}" srcOrd="2" destOrd="0" presId="urn:microsoft.com/office/officeart/2005/8/layout/hList2#1"/>
    <dgm:cxn modelId="{0306A15C-DE05-4F93-A0DD-FDF5DACE8867}" type="presParOf" srcId="{84BDC9B6-E779-9445-BA70-694E61431485}" destId="{7E6BBE42-2D94-E04B-937D-8BF19197E07B}" srcOrd="1" destOrd="0" presId="urn:microsoft.com/office/officeart/2005/8/layout/hList2#1"/>
    <dgm:cxn modelId="{8DD71A4C-578E-41BD-9C23-C08945C562F1}" type="presParOf" srcId="{84BDC9B6-E779-9445-BA70-694E61431485}" destId="{78F5BE9F-06F8-1142-B41F-0850359D5337}" srcOrd="2" destOrd="0" presId="urn:microsoft.com/office/officeart/2005/8/layout/hList2#1"/>
    <dgm:cxn modelId="{79C8A35E-CB5E-48E6-B490-13928A35EEF4}" type="presParOf" srcId="{78F5BE9F-06F8-1142-B41F-0850359D5337}" destId="{4BFB4BDE-9CC5-8D4D-96A7-E2F95155F4AC}" srcOrd="0" destOrd="0" presId="urn:microsoft.com/office/officeart/2005/8/layout/hList2#1"/>
    <dgm:cxn modelId="{39C75237-3185-4001-A732-45D2698A96CD}" type="presParOf" srcId="{78F5BE9F-06F8-1142-B41F-0850359D5337}" destId="{B069137E-E593-4046-B8CC-4AB215AC2F51}" srcOrd="1" destOrd="0" presId="urn:microsoft.com/office/officeart/2005/8/layout/hList2#1"/>
    <dgm:cxn modelId="{8B971A1C-5DCE-47BE-B454-40EFBCB88AD1}" type="presParOf" srcId="{78F5BE9F-06F8-1142-B41F-0850359D5337}" destId="{56A6464E-C8E2-F94F-B767-AA071B1D4360}" srcOrd="2" destOrd="0" presId="urn:microsoft.com/office/officeart/2005/8/layout/hList2#1"/>
    <dgm:cxn modelId="{51B933D0-0F2F-42E4-BCEB-6B66E1E8303A}" type="presParOf" srcId="{84BDC9B6-E779-9445-BA70-694E61431485}" destId="{D3763D13-E6F9-784C-AC37-DACA30773EE2}" srcOrd="3" destOrd="0" presId="urn:microsoft.com/office/officeart/2005/8/layout/hList2#1"/>
    <dgm:cxn modelId="{FCE4BC17-D891-4644-8409-4D044677DA54}" type="presParOf" srcId="{84BDC9B6-E779-9445-BA70-694E61431485}" destId="{62452BE8-7308-5546-BA89-25D2031F99C4}" srcOrd="4" destOrd="0" presId="urn:microsoft.com/office/officeart/2005/8/layout/hList2#1"/>
    <dgm:cxn modelId="{E2F9EEC0-BADE-4348-B4C7-1107F917C31E}" type="presParOf" srcId="{62452BE8-7308-5546-BA89-25D2031F99C4}" destId="{5E2C20CC-1E29-AB4E-A274-76CC3CC150AA}" srcOrd="0" destOrd="0" presId="urn:microsoft.com/office/officeart/2005/8/layout/hList2#1"/>
    <dgm:cxn modelId="{C43A5E10-03D3-4AE4-8604-F190CFC6A1DE}" type="presParOf" srcId="{62452BE8-7308-5546-BA89-25D2031F99C4}" destId="{398F1226-6D0D-EA45-B6C8-4FE2EF63C54E}" srcOrd="1" destOrd="0" presId="urn:microsoft.com/office/officeart/2005/8/layout/hList2#1"/>
    <dgm:cxn modelId="{0BB6AC62-FEDF-426F-A9BE-BE6009DE7C97}" type="presParOf" srcId="{62452BE8-7308-5546-BA89-25D2031F99C4}" destId="{E7C35A1C-5DBA-F24E-BAF8-0A43E60C58F5}" srcOrd="2" destOrd="0" presId="urn:microsoft.com/office/officeart/2005/8/layout/hList2#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F642A3-0907-4DAC-84EC-01F1EA3AE356}"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id-ID"/>
        </a:p>
      </dgm:t>
    </dgm:pt>
    <dgm:pt modelId="{F054861C-554A-4D01-A364-A66552F08C97}">
      <dgm:prSet phldrT="[Text]"/>
      <dgm:spPr>
        <a:gradFill flip="none" rotWithShape="1">
          <a:gsLst>
            <a:gs pos="0">
              <a:srgbClr val="5E9EFF"/>
            </a:gs>
            <a:gs pos="39999">
              <a:srgbClr val="85C2FF"/>
            </a:gs>
            <a:gs pos="70000">
              <a:srgbClr val="C4D6EB"/>
            </a:gs>
            <a:gs pos="100000">
              <a:srgbClr val="FFEBFA"/>
            </a:gs>
          </a:gsLst>
          <a:path path="shape">
            <a:fillToRect l="50000" t="50000" r="50000" b="50000"/>
          </a:path>
          <a:tileRect/>
        </a:gradFill>
      </dgm:spPr>
      <dgm:t>
        <a:bodyPr/>
        <a:lstStyle/>
        <a:p>
          <a:r>
            <a:rPr lang="es-ES" b="1" dirty="0" smtClean="0">
              <a:solidFill>
                <a:schemeClr val="tx2">
                  <a:lumMod val="75000"/>
                </a:schemeClr>
              </a:solidFill>
              <a:effectLst>
                <a:outerShdw blurRad="38100" dist="38100" dir="2700000" algn="tl">
                  <a:srgbClr val="000000">
                    <a:alpha val="43137"/>
                  </a:srgbClr>
                </a:outerShdw>
              </a:effectLst>
              <a:latin typeface="+mj-lt"/>
              <a:cs typeface="Arial" pitchFamily="34" charset="0"/>
            </a:rPr>
            <a:t>AGENDA PASCA 2015 DAN PERUBAHAN IKLIM</a:t>
          </a:r>
          <a:endParaRPr lang="id-ID" dirty="0">
            <a:solidFill>
              <a:schemeClr val="tx2">
                <a:lumMod val="75000"/>
              </a:schemeClr>
            </a:solidFill>
            <a:latin typeface="+mj-lt"/>
          </a:endParaRPr>
        </a:p>
      </dgm:t>
    </dgm:pt>
    <dgm:pt modelId="{9AE96389-65CA-47AE-B7B5-6C06ADF2474B}" type="parTrans" cxnId="{5AB1843E-7A8D-4AE0-B62E-369B953F7AAE}">
      <dgm:prSet/>
      <dgm:spPr/>
      <dgm:t>
        <a:bodyPr/>
        <a:lstStyle/>
        <a:p>
          <a:endParaRPr lang="id-ID">
            <a:latin typeface="+mj-lt"/>
          </a:endParaRPr>
        </a:p>
      </dgm:t>
    </dgm:pt>
    <dgm:pt modelId="{D835B142-6F24-4BCC-A357-72DD62128590}" type="sibTrans" cxnId="{5AB1843E-7A8D-4AE0-B62E-369B953F7AAE}">
      <dgm:prSet/>
      <dgm:spPr/>
      <dgm:t>
        <a:bodyPr/>
        <a:lstStyle/>
        <a:p>
          <a:endParaRPr lang="id-ID">
            <a:latin typeface="+mj-lt"/>
          </a:endParaRPr>
        </a:p>
      </dgm:t>
    </dgm:pt>
    <dgm:pt modelId="{7196FE33-3025-43D5-B4CA-A17145F22846}">
      <dgm:prSet phldrT="[Text]" custT="1"/>
      <dgm:spPr>
        <a:gradFill rotWithShape="0">
          <a:gsLst>
            <a:gs pos="0">
              <a:srgbClr val="FBEAC7"/>
            </a:gs>
            <a:gs pos="17999">
              <a:srgbClr val="FEE7F2"/>
            </a:gs>
            <a:gs pos="36000">
              <a:srgbClr val="FAC77D"/>
            </a:gs>
            <a:gs pos="61000">
              <a:srgbClr val="FBA97D"/>
            </a:gs>
            <a:gs pos="82001">
              <a:srgbClr val="FBD49C"/>
            </a:gs>
            <a:gs pos="100000">
              <a:srgbClr val="FEE7F2"/>
            </a:gs>
          </a:gsLst>
          <a:lin ang="0" scaled="0"/>
        </a:gradFill>
      </dgm:spPr>
      <dgm:t>
        <a:bodyPr/>
        <a:lstStyle/>
        <a:p>
          <a:pPr marL="341313" indent="-231775" algn="l">
            <a:lnSpc>
              <a:spcPts val="3900"/>
            </a:lnSpc>
            <a:spcBef>
              <a:spcPts val="600"/>
            </a:spcBef>
            <a:spcAft>
              <a:spcPts val="0"/>
            </a:spcAft>
            <a:tabLst>
              <a:tab pos="341313" algn="l"/>
            </a:tabLst>
          </a:pPr>
          <a:r>
            <a:rPr lang="en-US" altLang="en-US" sz="2600" b="1" dirty="0" smtClean="0">
              <a:solidFill>
                <a:srgbClr val="080403"/>
              </a:solidFill>
              <a:latin typeface="Gill Sans MT" pitchFamily="34" charset="0"/>
            </a:rPr>
            <a:t>“target </a:t>
          </a:r>
          <a:r>
            <a:rPr lang="en-US" altLang="en-US" sz="2600" b="1" dirty="0" err="1" smtClean="0">
              <a:solidFill>
                <a:srgbClr val="080403"/>
              </a:solidFill>
              <a:latin typeface="Gill Sans MT" pitchFamily="34" charset="0"/>
            </a:rPr>
            <a:t>penurunan</a:t>
          </a:r>
          <a:r>
            <a:rPr lang="en-US" altLang="en-US" sz="2600" b="1" dirty="0" smtClean="0">
              <a:solidFill>
                <a:srgbClr val="080403"/>
              </a:solidFill>
              <a:latin typeface="Gill Sans MT" pitchFamily="34" charset="0"/>
            </a:rPr>
            <a:t> </a:t>
          </a:r>
          <a:r>
            <a:rPr lang="en-US" altLang="en-US" sz="2600" b="1" dirty="0" err="1" smtClean="0">
              <a:solidFill>
                <a:srgbClr val="080403"/>
              </a:solidFill>
              <a:latin typeface="Gill Sans MT" pitchFamily="34" charset="0"/>
            </a:rPr>
            <a:t>emisi</a:t>
          </a:r>
          <a:r>
            <a:rPr lang="en-US" altLang="en-US" sz="2600" b="1" dirty="0" smtClean="0">
              <a:solidFill>
                <a:srgbClr val="080403"/>
              </a:solidFill>
              <a:latin typeface="Gill Sans MT" pitchFamily="34" charset="0"/>
            </a:rPr>
            <a:t> GRK </a:t>
          </a:r>
          <a:r>
            <a:rPr lang="en-US" altLang="en-US" sz="2600" b="1" dirty="0" err="1" smtClean="0">
              <a:solidFill>
                <a:srgbClr val="080403"/>
              </a:solidFill>
              <a:latin typeface="Gill Sans MT" pitchFamily="34" charset="0"/>
            </a:rPr>
            <a:t>sekitar</a:t>
          </a:r>
          <a:r>
            <a:rPr lang="en-US" altLang="en-US" sz="2600" b="1" dirty="0" smtClean="0">
              <a:solidFill>
                <a:srgbClr val="080403"/>
              </a:solidFill>
              <a:latin typeface="Gill Sans MT" pitchFamily="34" charset="0"/>
            </a:rPr>
            <a:t> 26 </a:t>
          </a:r>
          <a:r>
            <a:rPr lang="en-US" altLang="en-US" sz="2600" b="1" dirty="0" err="1" smtClean="0">
              <a:solidFill>
                <a:srgbClr val="080403"/>
              </a:solidFill>
              <a:latin typeface="Gill Sans MT" pitchFamily="34" charset="0"/>
            </a:rPr>
            <a:t>persen</a:t>
          </a:r>
          <a:r>
            <a:rPr lang="en-US" altLang="en-US" sz="2600" b="1" dirty="0" smtClean="0">
              <a:solidFill>
                <a:srgbClr val="080403"/>
              </a:solidFill>
              <a:latin typeface="Gill Sans MT" pitchFamily="34" charset="0"/>
            </a:rPr>
            <a:t> </a:t>
          </a:r>
          <a:r>
            <a:rPr lang="en-US" altLang="en-US" sz="2600" b="1" dirty="0" err="1" smtClean="0">
              <a:solidFill>
                <a:srgbClr val="080403"/>
              </a:solidFill>
              <a:latin typeface="Gill Sans MT" pitchFamily="34" charset="0"/>
            </a:rPr>
            <a:t>pada</a:t>
          </a:r>
          <a:r>
            <a:rPr lang="en-US" altLang="en-US" sz="2600" b="1" dirty="0" smtClean="0">
              <a:solidFill>
                <a:srgbClr val="080403"/>
              </a:solidFill>
              <a:latin typeface="Gill Sans MT" pitchFamily="34" charset="0"/>
            </a:rPr>
            <a:t> </a:t>
          </a:r>
          <a:r>
            <a:rPr lang="en-US" altLang="en-US" sz="2600" b="1" dirty="0" err="1" smtClean="0">
              <a:solidFill>
                <a:srgbClr val="080403"/>
              </a:solidFill>
              <a:latin typeface="Gill Sans MT" pitchFamily="34" charset="0"/>
            </a:rPr>
            <a:t>tahun</a:t>
          </a:r>
          <a:r>
            <a:rPr lang="en-US" altLang="en-US" sz="2600" b="1" dirty="0" smtClean="0">
              <a:solidFill>
                <a:srgbClr val="080403"/>
              </a:solidFill>
              <a:latin typeface="Gill Sans MT" pitchFamily="34" charset="0"/>
            </a:rPr>
            <a:t> 2019 </a:t>
          </a:r>
          <a:r>
            <a:rPr lang="en-US" altLang="en-US" sz="2600" b="1" dirty="0" err="1" smtClean="0">
              <a:solidFill>
                <a:srgbClr val="080403"/>
              </a:solidFill>
              <a:latin typeface="Gill Sans MT" pitchFamily="34" charset="0"/>
            </a:rPr>
            <a:t>dan</a:t>
          </a:r>
          <a:r>
            <a:rPr lang="en-US" altLang="en-US" sz="2600" b="1" dirty="0" smtClean="0">
              <a:solidFill>
                <a:srgbClr val="080403"/>
              </a:solidFill>
              <a:latin typeface="Gill Sans MT" pitchFamily="34" charset="0"/>
            </a:rPr>
            <a:t> </a:t>
          </a:r>
          <a:r>
            <a:rPr lang="en-US" altLang="en-US" sz="2600" b="1" dirty="0" err="1" smtClean="0">
              <a:solidFill>
                <a:srgbClr val="080403"/>
              </a:solidFill>
              <a:latin typeface="Gill Sans MT" pitchFamily="34" charset="0"/>
            </a:rPr>
            <a:t>peningkatan</a:t>
          </a:r>
          <a:r>
            <a:rPr lang="en-US" altLang="en-US" sz="2600" b="1" dirty="0" smtClean="0">
              <a:solidFill>
                <a:srgbClr val="080403"/>
              </a:solidFill>
              <a:latin typeface="Gill Sans MT" pitchFamily="34" charset="0"/>
            </a:rPr>
            <a:t> </a:t>
          </a:r>
          <a:r>
            <a:rPr lang="en-US" altLang="en-US" sz="2600" b="1" dirty="0" err="1" smtClean="0">
              <a:solidFill>
                <a:srgbClr val="080403"/>
              </a:solidFill>
              <a:latin typeface="Gill Sans MT" pitchFamily="34" charset="0"/>
            </a:rPr>
            <a:t>ketahanan</a:t>
          </a:r>
          <a:r>
            <a:rPr lang="en-US" altLang="en-US" sz="2600" b="1" dirty="0" smtClean="0">
              <a:solidFill>
                <a:srgbClr val="080403"/>
              </a:solidFill>
              <a:latin typeface="Gill Sans MT" pitchFamily="34" charset="0"/>
            </a:rPr>
            <a:t> </a:t>
          </a:r>
          <a:r>
            <a:rPr lang="en-US" altLang="en-US" sz="2600" b="1" dirty="0" err="1" smtClean="0">
              <a:solidFill>
                <a:srgbClr val="080403"/>
              </a:solidFill>
              <a:latin typeface="Gill Sans MT" pitchFamily="34" charset="0"/>
            </a:rPr>
            <a:t>perubahan</a:t>
          </a:r>
          <a:r>
            <a:rPr lang="en-US" altLang="en-US" sz="2600" b="1" dirty="0" smtClean="0">
              <a:solidFill>
                <a:srgbClr val="080403"/>
              </a:solidFill>
              <a:latin typeface="Gill Sans MT" pitchFamily="34" charset="0"/>
            </a:rPr>
            <a:t> </a:t>
          </a:r>
          <a:r>
            <a:rPr lang="en-US" altLang="en-US" sz="2600" b="1" dirty="0" err="1" smtClean="0">
              <a:solidFill>
                <a:srgbClr val="080403"/>
              </a:solidFill>
              <a:latin typeface="Gill Sans MT" pitchFamily="34" charset="0"/>
            </a:rPr>
            <a:t>iklim</a:t>
          </a:r>
          <a:r>
            <a:rPr lang="en-US" altLang="en-US" sz="2600" b="1" dirty="0" smtClean="0">
              <a:solidFill>
                <a:srgbClr val="080403"/>
              </a:solidFill>
              <a:latin typeface="Gill Sans MT" pitchFamily="34" charset="0"/>
            </a:rPr>
            <a:t> </a:t>
          </a:r>
          <a:r>
            <a:rPr lang="en-US" altLang="en-US" sz="2600" b="1" dirty="0" err="1" smtClean="0">
              <a:solidFill>
                <a:srgbClr val="080403"/>
              </a:solidFill>
              <a:latin typeface="Gill Sans MT" pitchFamily="34" charset="0"/>
            </a:rPr>
            <a:t>di</a:t>
          </a:r>
          <a:r>
            <a:rPr lang="en-US" altLang="en-US" sz="2600" b="1" dirty="0" smtClean="0">
              <a:solidFill>
                <a:srgbClr val="080403"/>
              </a:solidFill>
              <a:latin typeface="Gill Sans MT" pitchFamily="34" charset="0"/>
            </a:rPr>
            <a:t> </a:t>
          </a:r>
          <a:r>
            <a:rPr lang="en-US" altLang="en-US" sz="2600" b="1" dirty="0" err="1" smtClean="0">
              <a:solidFill>
                <a:srgbClr val="080403"/>
              </a:solidFill>
              <a:latin typeface="Gill Sans MT" pitchFamily="34" charset="0"/>
            </a:rPr>
            <a:t>daerah</a:t>
          </a:r>
          <a:r>
            <a:rPr lang="en-US" altLang="en-US" sz="2600" b="1" dirty="0" smtClean="0">
              <a:solidFill>
                <a:srgbClr val="080403"/>
              </a:solidFill>
              <a:latin typeface="Gill Sans MT" pitchFamily="34" charset="0"/>
            </a:rPr>
            <a:t>”</a:t>
          </a:r>
          <a:endParaRPr lang="id-ID" sz="2600" dirty="0">
            <a:latin typeface="+mj-lt"/>
          </a:endParaRPr>
        </a:p>
      </dgm:t>
    </dgm:pt>
    <dgm:pt modelId="{757850FF-27E5-47CF-ADE7-73021035E766}" type="parTrans" cxnId="{550CFDB7-A678-4169-A822-14CE53C9968A}">
      <dgm:prSet/>
      <dgm:spPr/>
      <dgm:t>
        <a:bodyPr/>
        <a:lstStyle/>
        <a:p>
          <a:endParaRPr lang="id-ID">
            <a:latin typeface="+mj-lt"/>
          </a:endParaRPr>
        </a:p>
      </dgm:t>
    </dgm:pt>
    <dgm:pt modelId="{9BCFA7D8-A2E6-44B7-8ECA-D50229D1A208}" type="sibTrans" cxnId="{550CFDB7-A678-4169-A822-14CE53C9968A}">
      <dgm:prSet/>
      <dgm:spPr/>
      <dgm:t>
        <a:bodyPr/>
        <a:lstStyle/>
        <a:p>
          <a:endParaRPr lang="id-ID">
            <a:latin typeface="+mj-lt"/>
          </a:endParaRPr>
        </a:p>
      </dgm:t>
    </dgm:pt>
    <dgm:pt modelId="{7AF04D0D-306B-4459-B406-BBD5B69D6D7B}">
      <dgm:prSet phldrT="[Text]"/>
      <dgm:spPr>
        <a:gradFill rotWithShape="0">
          <a:gsLst>
            <a:gs pos="0">
              <a:srgbClr val="FBEAC7"/>
            </a:gs>
            <a:gs pos="17999">
              <a:srgbClr val="FEE7F2"/>
            </a:gs>
            <a:gs pos="36000">
              <a:srgbClr val="FAC77D"/>
            </a:gs>
            <a:gs pos="61000">
              <a:srgbClr val="FBA97D"/>
            </a:gs>
            <a:gs pos="82001">
              <a:srgbClr val="FBD49C"/>
            </a:gs>
            <a:gs pos="100000">
              <a:srgbClr val="FEE7F2"/>
            </a:gs>
          </a:gsLst>
          <a:lin ang="0" scaled="0"/>
        </a:gradFill>
      </dgm:spPr>
      <dgm:t>
        <a:bodyPr/>
        <a:lstStyle/>
        <a:p>
          <a:pPr>
            <a:lnSpc>
              <a:spcPct val="90000"/>
            </a:lnSpc>
          </a:pPr>
          <a:endParaRPr lang="en-US" sz="2600" dirty="0"/>
        </a:p>
      </dgm:t>
    </dgm:pt>
    <dgm:pt modelId="{4085AE75-D064-471D-B2B8-503A10BCCEED}" type="parTrans" cxnId="{B447F8CC-05C2-4E93-9EDF-15B638BDD05E}">
      <dgm:prSet/>
      <dgm:spPr/>
      <dgm:t>
        <a:bodyPr/>
        <a:lstStyle/>
        <a:p>
          <a:endParaRPr lang="en-US"/>
        </a:p>
      </dgm:t>
    </dgm:pt>
    <dgm:pt modelId="{009F15F0-BBA9-464E-8EB2-C563E94FD340}" type="sibTrans" cxnId="{B447F8CC-05C2-4E93-9EDF-15B638BDD05E}">
      <dgm:prSet/>
      <dgm:spPr/>
      <dgm:t>
        <a:bodyPr/>
        <a:lstStyle/>
        <a:p>
          <a:endParaRPr lang="en-US"/>
        </a:p>
      </dgm:t>
    </dgm:pt>
    <dgm:pt modelId="{18306889-ABC4-4BCC-864D-5A44D2D925E5}">
      <dgm:prSet phldrT="[Text]"/>
      <dgm:spPr>
        <a:gradFill rotWithShape="0">
          <a:gsLst>
            <a:gs pos="0">
              <a:srgbClr val="FBEAC7"/>
            </a:gs>
            <a:gs pos="17999">
              <a:srgbClr val="FEE7F2"/>
            </a:gs>
            <a:gs pos="36000">
              <a:srgbClr val="FAC77D"/>
            </a:gs>
            <a:gs pos="61000">
              <a:srgbClr val="FBA97D"/>
            </a:gs>
            <a:gs pos="82001">
              <a:srgbClr val="FBD49C"/>
            </a:gs>
            <a:gs pos="100000">
              <a:srgbClr val="FEE7F2"/>
            </a:gs>
          </a:gsLst>
          <a:lin ang="0" scaled="0"/>
        </a:gradFill>
      </dgm:spPr>
      <dgm:t>
        <a:bodyPr/>
        <a:lstStyle/>
        <a:p>
          <a:pPr marL="341313" indent="-231775" algn="l">
            <a:lnSpc>
              <a:spcPct val="100000"/>
            </a:lnSpc>
            <a:spcBef>
              <a:spcPts val="600"/>
            </a:spcBef>
            <a:spcAft>
              <a:spcPts val="0"/>
            </a:spcAft>
            <a:tabLst>
              <a:tab pos="341313" algn="l"/>
            </a:tabLst>
          </a:pPr>
          <a:endParaRPr lang="id-ID" sz="2600" dirty="0">
            <a:latin typeface="+mj-lt"/>
          </a:endParaRPr>
        </a:p>
      </dgm:t>
    </dgm:pt>
    <dgm:pt modelId="{507781CC-C18B-4935-BB51-0D7EC7D85B17}" type="parTrans" cxnId="{DACB60BF-6776-4BD1-8F0D-906E84D5C974}">
      <dgm:prSet/>
      <dgm:spPr/>
      <dgm:t>
        <a:bodyPr/>
        <a:lstStyle/>
        <a:p>
          <a:endParaRPr lang="en-US"/>
        </a:p>
      </dgm:t>
    </dgm:pt>
    <dgm:pt modelId="{21F9643B-67C8-4E8B-B85F-0DDF64306B3E}" type="sibTrans" cxnId="{DACB60BF-6776-4BD1-8F0D-906E84D5C974}">
      <dgm:prSet/>
      <dgm:spPr/>
      <dgm:t>
        <a:bodyPr/>
        <a:lstStyle/>
        <a:p>
          <a:endParaRPr lang="en-US"/>
        </a:p>
      </dgm:t>
    </dgm:pt>
    <dgm:pt modelId="{60EBD9C1-23A1-4FC1-BF7A-5D46E4A5753B}" type="pres">
      <dgm:prSet presAssocID="{66F642A3-0907-4DAC-84EC-01F1EA3AE356}" presName="Name0" presStyleCnt="0">
        <dgm:presLayoutVars>
          <dgm:dir/>
          <dgm:animLvl val="lvl"/>
          <dgm:resizeHandles/>
        </dgm:presLayoutVars>
      </dgm:prSet>
      <dgm:spPr/>
      <dgm:t>
        <a:bodyPr/>
        <a:lstStyle/>
        <a:p>
          <a:endParaRPr lang="id-ID"/>
        </a:p>
      </dgm:t>
    </dgm:pt>
    <dgm:pt modelId="{7AB23BE6-7A26-49A2-803B-4D5E019C73ED}" type="pres">
      <dgm:prSet presAssocID="{F054861C-554A-4D01-A364-A66552F08C97}" presName="linNode" presStyleCnt="0"/>
      <dgm:spPr/>
    </dgm:pt>
    <dgm:pt modelId="{8D090886-B8D2-472D-A25E-FB1404090945}" type="pres">
      <dgm:prSet presAssocID="{F054861C-554A-4D01-A364-A66552F08C97}" presName="parentShp" presStyleLbl="node1" presStyleIdx="0" presStyleCnt="1">
        <dgm:presLayoutVars>
          <dgm:bulletEnabled val="1"/>
        </dgm:presLayoutVars>
      </dgm:prSet>
      <dgm:spPr/>
      <dgm:t>
        <a:bodyPr/>
        <a:lstStyle/>
        <a:p>
          <a:endParaRPr lang="id-ID"/>
        </a:p>
      </dgm:t>
    </dgm:pt>
    <dgm:pt modelId="{9DCE39D3-CC25-4B7D-A446-AC62FAAF6DEC}" type="pres">
      <dgm:prSet presAssocID="{F054861C-554A-4D01-A364-A66552F08C97}" presName="childShp" presStyleLbl="bgAccFollowNode1" presStyleIdx="0" presStyleCnt="1" custScaleX="130088">
        <dgm:presLayoutVars>
          <dgm:bulletEnabled val="1"/>
        </dgm:presLayoutVars>
      </dgm:prSet>
      <dgm:spPr/>
      <dgm:t>
        <a:bodyPr/>
        <a:lstStyle/>
        <a:p>
          <a:endParaRPr lang="id-ID"/>
        </a:p>
      </dgm:t>
    </dgm:pt>
  </dgm:ptLst>
  <dgm:cxnLst>
    <dgm:cxn modelId="{5AB1843E-7A8D-4AE0-B62E-369B953F7AAE}" srcId="{66F642A3-0907-4DAC-84EC-01F1EA3AE356}" destId="{F054861C-554A-4D01-A364-A66552F08C97}" srcOrd="0" destOrd="0" parTransId="{9AE96389-65CA-47AE-B7B5-6C06ADF2474B}" sibTransId="{D835B142-6F24-4BCC-A357-72DD62128590}"/>
    <dgm:cxn modelId="{BFF1FE0E-784D-400A-8802-7228BB9B5688}" type="presOf" srcId="{F054861C-554A-4D01-A364-A66552F08C97}" destId="{8D090886-B8D2-472D-A25E-FB1404090945}" srcOrd="0" destOrd="0" presId="urn:microsoft.com/office/officeart/2005/8/layout/vList6"/>
    <dgm:cxn modelId="{DACB60BF-6776-4BD1-8F0D-906E84D5C974}" srcId="{F054861C-554A-4D01-A364-A66552F08C97}" destId="{18306889-ABC4-4BCC-864D-5A44D2D925E5}" srcOrd="0" destOrd="0" parTransId="{507781CC-C18B-4935-BB51-0D7EC7D85B17}" sibTransId="{21F9643B-67C8-4E8B-B85F-0DDF64306B3E}"/>
    <dgm:cxn modelId="{A6461319-C4C9-439C-9BDE-EC97570E849E}" type="presOf" srcId="{7AF04D0D-306B-4459-B406-BBD5B69D6D7B}" destId="{9DCE39D3-CC25-4B7D-A446-AC62FAAF6DEC}" srcOrd="0" destOrd="2" presId="urn:microsoft.com/office/officeart/2005/8/layout/vList6"/>
    <dgm:cxn modelId="{687027AC-7130-4EFC-8B02-B9EBB09DF7D2}" type="presOf" srcId="{66F642A3-0907-4DAC-84EC-01F1EA3AE356}" destId="{60EBD9C1-23A1-4FC1-BF7A-5D46E4A5753B}" srcOrd="0" destOrd="0" presId="urn:microsoft.com/office/officeart/2005/8/layout/vList6"/>
    <dgm:cxn modelId="{1FE5D567-643C-49B8-A39A-AECF14CF4341}" type="presOf" srcId="{18306889-ABC4-4BCC-864D-5A44D2D925E5}" destId="{9DCE39D3-CC25-4B7D-A446-AC62FAAF6DEC}" srcOrd="0" destOrd="0" presId="urn:microsoft.com/office/officeart/2005/8/layout/vList6"/>
    <dgm:cxn modelId="{B447F8CC-05C2-4E93-9EDF-15B638BDD05E}" srcId="{F054861C-554A-4D01-A364-A66552F08C97}" destId="{7AF04D0D-306B-4459-B406-BBD5B69D6D7B}" srcOrd="2" destOrd="0" parTransId="{4085AE75-D064-471D-B2B8-503A10BCCEED}" sibTransId="{009F15F0-BBA9-464E-8EB2-C563E94FD340}"/>
    <dgm:cxn modelId="{550CFDB7-A678-4169-A822-14CE53C9968A}" srcId="{F054861C-554A-4D01-A364-A66552F08C97}" destId="{7196FE33-3025-43D5-B4CA-A17145F22846}" srcOrd="1" destOrd="0" parTransId="{757850FF-27E5-47CF-ADE7-73021035E766}" sibTransId="{9BCFA7D8-A2E6-44B7-8ECA-D50229D1A208}"/>
    <dgm:cxn modelId="{D97A5568-C7D8-47BC-9B81-D8CE3BBD0333}" type="presOf" srcId="{7196FE33-3025-43D5-B4CA-A17145F22846}" destId="{9DCE39D3-CC25-4B7D-A446-AC62FAAF6DEC}" srcOrd="0" destOrd="1" presId="urn:microsoft.com/office/officeart/2005/8/layout/vList6"/>
    <dgm:cxn modelId="{C7120DAC-7AE0-4792-ABB6-E3958AB627E9}" type="presParOf" srcId="{60EBD9C1-23A1-4FC1-BF7A-5D46E4A5753B}" destId="{7AB23BE6-7A26-49A2-803B-4D5E019C73ED}" srcOrd="0" destOrd="0" presId="urn:microsoft.com/office/officeart/2005/8/layout/vList6"/>
    <dgm:cxn modelId="{5615D38F-1ACE-4BB2-B82A-B7A12164FFA4}" type="presParOf" srcId="{7AB23BE6-7A26-49A2-803B-4D5E019C73ED}" destId="{8D090886-B8D2-472D-A25E-FB1404090945}" srcOrd="0" destOrd="0" presId="urn:microsoft.com/office/officeart/2005/8/layout/vList6"/>
    <dgm:cxn modelId="{854933A9-BF5C-4726-9920-446E0762E77D}" type="presParOf" srcId="{7AB23BE6-7A26-49A2-803B-4D5E019C73ED}" destId="{9DCE39D3-CC25-4B7D-A446-AC62FAAF6DEC}" srcOrd="1" destOrd="0" presId="urn:microsoft.com/office/officeart/2005/8/layout/vList6"/>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88B3CA9-60C0-415B-BA55-321922843C36}"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id-ID"/>
        </a:p>
      </dgm:t>
    </dgm:pt>
    <dgm:pt modelId="{9039EC7C-2A71-48F3-AFCA-1481A63C77C4}">
      <dgm:prSet phldrT="[Text]" custT="1"/>
      <dgm:spPr/>
      <dgm:t>
        <a:bodyPr/>
        <a:lstStyle/>
        <a:p>
          <a:r>
            <a:rPr lang="id-ID" sz="1800" dirty="0" smtClean="0"/>
            <a:t>Adaptasi</a:t>
          </a:r>
          <a:endParaRPr lang="id-ID" sz="1800" dirty="0">
            <a:solidFill>
              <a:schemeClr val="tx1"/>
            </a:solidFill>
          </a:endParaRPr>
        </a:p>
      </dgm:t>
    </dgm:pt>
    <dgm:pt modelId="{02A082F9-1FC4-42E6-BD52-AE2A6F1D5415}" type="parTrans" cxnId="{9A4A93FE-D165-400F-9FC8-565261C23C1F}">
      <dgm:prSet/>
      <dgm:spPr/>
      <dgm:t>
        <a:bodyPr/>
        <a:lstStyle/>
        <a:p>
          <a:endParaRPr lang="id-ID"/>
        </a:p>
      </dgm:t>
    </dgm:pt>
    <dgm:pt modelId="{518645F1-5D5F-42D9-920B-C0DA95F656BF}" type="sibTrans" cxnId="{9A4A93FE-D165-400F-9FC8-565261C23C1F}">
      <dgm:prSet/>
      <dgm:spPr/>
      <dgm:t>
        <a:bodyPr/>
        <a:lstStyle/>
        <a:p>
          <a:endParaRPr lang="id-ID"/>
        </a:p>
      </dgm:t>
    </dgm:pt>
    <dgm:pt modelId="{97AD3AF6-43ED-4BA6-937E-861CEB4FE75D}">
      <dgm:prSet phldrT="[Text]" custT="1"/>
      <dgm:spPr/>
      <dgm:t>
        <a:bodyPr/>
        <a:lstStyle/>
        <a:p>
          <a:r>
            <a:rPr lang="id-ID" altLang="en-US" sz="1600" b="1" dirty="0" smtClean="0">
              <a:solidFill>
                <a:schemeClr val="tx1"/>
              </a:solidFill>
              <a:latin typeface="Arial Narrow" pitchFamily="34" charset="0"/>
              <a:ea typeface="MS PGothic" pitchFamily="34" charset="-128"/>
              <a:sym typeface="Arial Narrow" pitchFamily="34" charset="0"/>
            </a:rPr>
            <a:t>Pengendalian kekeringan, banjir, dan longsor</a:t>
          </a:r>
          <a:endParaRPr lang="id-ID" sz="1600" dirty="0">
            <a:solidFill>
              <a:schemeClr val="tx1"/>
            </a:solidFill>
          </a:endParaRPr>
        </a:p>
      </dgm:t>
    </dgm:pt>
    <dgm:pt modelId="{5A474D38-982B-4B9C-B11E-73360BE11F83}" type="parTrans" cxnId="{67C4A232-BDAA-4E7F-B898-5C21B3F6A32B}">
      <dgm:prSet/>
      <dgm:spPr/>
      <dgm:t>
        <a:bodyPr/>
        <a:lstStyle/>
        <a:p>
          <a:endParaRPr lang="id-ID"/>
        </a:p>
      </dgm:t>
    </dgm:pt>
    <dgm:pt modelId="{6AD959DC-896D-4AF4-B54C-2510999D5484}" type="sibTrans" cxnId="{67C4A232-BDAA-4E7F-B898-5C21B3F6A32B}">
      <dgm:prSet/>
      <dgm:spPr/>
      <dgm:t>
        <a:bodyPr/>
        <a:lstStyle/>
        <a:p>
          <a:endParaRPr lang="id-ID"/>
        </a:p>
      </dgm:t>
    </dgm:pt>
    <dgm:pt modelId="{9EE2FAC7-E898-4861-932E-FE6191842368}">
      <dgm:prSet phldrT="[Text]" custT="1"/>
      <dgm:spPr/>
      <dgm:t>
        <a:bodyPr/>
        <a:lstStyle/>
        <a:p>
          <a:r>
            <a:rPr lang="id-ID" sz="1800" dirty="0" smtClean="0"/>
            <a:t>Mitigasi</a:t>
          </a:r>
          <a:endParaRPr lang="id-ID" sz="1800" dirty="0">
            <a:solidFill>
              <a:schemeClr val="tx1"/>
            </a:solidFill>
          </a:endParaRPr>
        </a:p>
      </dgm:t>
    </dgm:pt>
    <dgm:pt modelId="{DA5F94C7-C5AA-4455-9DBE-C9FA6F7BA8DF}" type="parTrans" cxnId="{A6DD85AA-5629-4522-B726-C199B237D347}">
      <dgm:prSet/>
      <dgm:spPr/>
      <dgm:t>
        <a:bodyPr/>
        <a:lstStyle/>
        <a:p>
          <a:endParaRPr lang="id-ID"/>
        </a:p>
      </dgm:t>
    </dgm:pt>
    <dgm:pt modelId="{BBBCB3D5-6A70-40B8-BF70-0EBF7068AD1E}" type="sibTrans" cxnId="{A6DD85AA-5629-4522-B726-C199B237D347}">
      <dgm:prSet/>
      <dgm:spPr/>
      <dgm:t>
        <a:bodyPr/>
        <a:lstStyle/>
        <a:p>
          <a:endParaRPr lang="id-ID"/>
        </a:p>
      </dgm:t>
    </dgm:pt>
    <dgm:pt modelId="{FFCDF111-C934-499C-BE66-A9F1695C54F5}">
      <dgm:prSet phldrT="[Text]" custT="1"/>
      <dgm:spPr/>
      <dgm:t>
        <a:bodyPr/>
        <a:lstStyle/>
        <a:p>
          <a:r>
            <a:rPr lang="id-ID" altLang="en-US" sz="1600" b="1" dirty="0" smtClean="0">
              <a:solidFill>
                <a:schemeClr val="tx1"/>
              </a:solidFill>
              <a:latin typeface="Arial Narrow" pitchFamily="34" charset="0"/>
              <a:ea typeface="MS PGothic" pitchFamily="34" charset="-128"/>
              <a:sym typeface="MS PGothic" pitchFamily="34" charset="-128"/>
            </a:rPr>
            <a:t>Pengelolaan sampah, limbah padat dan cair</a:t>
          </a:r>
          <a:endParaRPr lang="id-ID" sz="1600" dirty="0">
            <a:solidFill>
              <a:schemeClr val="tx1"/>
            </a:solidFill>
          </a:endParaRPr>
        </a:p>
      </dgm:t>
    </dgm:pt>
    <dgm:pt modelId="{6A40AE14-92C9-45B7-8DB0-6536AAB81BA5}" type="parTrans" cxnId="{023815A5-34DE-4405-BA81-57076F46B701}">
      <dgm:prSet/>
      <dgm:spPr/>
      <dgm:t>
        <a:bodyPr/>
        <a:lstStyle/>
        <a:p>
          <a:endParaRPr lang="id-ID"/>
        </a:p>
      </dgm:t>
    </dgm:pt>
    <dgm:pt modelId="{DF5C3652-2E7C-47E2-9664-8D6EA50B19D1}" type="sibTrans" cxnId="{023815A5-34DE-4405-BA81-57076F46B701}">
      <dgm:prSet/>
      <dgm:spPr/>
      <dgm:t>
        <a:bodyPr/>
        <a:lstStyle/>
        <a:p>
          <a:endParaRPr lang="id-ID"/>
        </a:p>
      </dgm:t>
    </dgm:pt>
    <dgm:pt modelId="{2A640E82-BAA7-468A-B379-0B27A0AFD1C9}">
      <dgm:prSet phldrT="[Text]" custT="1"/>
      <dgm:spPr/>
      <dgm:t>
        <a:bodyPr/>
        <a:lstStyle/>
        <a:p>
          <a:r>
            <a:rPr lang="id-ID" sz="1600" dirty="0" smtClean="0"/>
            <a:t>Aspek Keberlanjutan</a:t>
          </a:r>
          <a:endParaRPr lang="id-ID" sz="1600" dirty="0"/>
        </a:p>
      </dgm:t>
    </dgm:pt>
    <dgm:pt modelId="{01A9AF1B-5D22-4EE7-A8C6-949D28D8AB4A}" type="parTrans" cxnId="{D889ABF0-64DF-4522-AC86-4DA4164B98FB}">
      <dgm:prSet/>
      <dgm:spPr/>
      <dgm:t>
        <a:bodyPr/>
        <a:lstStyle/>
        <a:p>
          <a:endParaRPr lang="id-ID"/>
        </a:p>
      </dgm:t>
    </dgm:pt>
    <dgm:pt modelId="{8B19A688-22A5-4158-8212-E19E7A7BF8CD}" type="sibTrans" cxnId="{D889ABF0-64DF-4522-AC86-4DA4164B98FB}">
      <dgm:prSet/>
      <dgm:spPr/>
      <dgm:t>
        <a:bodyPr/>
        <a:lstStyle/>
        <a:p>
          <a:endParaRPr lang="id-ID"/>
        </a:p>
      </dgm:t>
    </dgm:pt>
    <dgm:pt modelId="{F40822E7-EC1D-4B3B-BFF6-80341BAD7D2F}">
      <dgm:prSet phldrT="[Text]" custT="1"/>
      <dgm:spPr/>
      <dgm:t>
        <a:bodyPr/>
        <a:lstStyle/>
        <a:p>
          <a:r>
            <a:rPr lang="id-ID" altLang="en-US" sz="1600" b="1" dirty="0" smtClean="0">
              <a:solidFill>
                <a:schemeClr val="tx1"/>
              </a:solidFill>
              <a:latin typeface="Arial Narrow" pitchFamily="34" charset="0"/>
              <a:ea typeface="MS PGothic" pitchFamily="34" charset="-128"/>
              <a:sym typeface="MS PGothic" pitchFamily="34" charset="-128"/>
            </a:rPr>
            <a:t>Kelompok masyarakat</a:t>
          </a:r>
          <a:endParaRPr lang="id-ID" sz="1600" dirty="0">
            <a:solidFill>
              <a:schemeClr val="tx1"/>
            </a:solidFill>
          </a:endParaRPr>
        </a:p>
      </dgm:t>
    </dgm:pt>
    <dgm:pt modelId="{7462DD56-DD61-4109-B920-66ADA8B12CDC}" type="parTrans" cxnId="{A509D82F-E501-4DEB-87DA-39222786CBC1}">
      <dgm:prSet/>
      <dgm:spPr/>
      <dgm:t>
        <a:bodyPr/>
        <a:lstStyle/>
        <a:p>
          <a:endParaRPr lang="id-ID"/>
        </a:p>
      </dgm:t>
    </dgm:pt>
    <dgm:pt modelId="{314CEDA0-B993-43E8-BF30-C3665883FCFB}" type="sibTrans" cxnId="{A509D82F-E501-4DEB-87DA-39222786CBC1}">
      <dgm:prSet/>
      <dgm:spPr/>
      <dgm:t>
        <a:bodyPr/>
        <a:lstStyle/>
        <a:p>
          <a:endParaRPr lang="id-ID"/>
        </a:p>
      </dgm:t>
    </dgm:pt>
    <dgm:pt modelId="{55A52554-CB01-4748-8C2D-64C4E1D33BB8}">
      <dgm:prSet custT="1"/>
      <dgm:spPr/>
      <dgm:t>
        <a:bodyPr/>
        <a:lstStyle/>
        <a:p>
          <a:r>
            <a:rPr lang="id-ID" altLang="en-US" sz="1600" b="1" dirty="0" smtClean="0">
              <a:solidFill>
                <a:schemeClr val="tx1"/>
              </a:solidFill>
              <a:latin typeface="Arial Narrow" pitchFamily="34" charset="0"/>
              <a:ea typeface="MS PGothic" pitchFamily="34" charset="-128"/>
              <a:sym typeface="Arial Narrow" pitchFamily="34" charset="0"/>
            </a:rPr>
            <a:t>Peningkatan ketahanan pangan</a:t>
          </a:r>
          <a:endParaRPr lang="id-ID" altLang="en-US" sz="1600" b="1" dirty="0">
            <a:solidFill>
              <a:schemeClr val="tx1"/>
            </a:solidFill>
            <a:latin typeface="Arial Narrow" pitchFamily="34" charset="0"/>
            <a:ea typeface="MS PGothic" pitchFamily="34" charset="-128"/>
            <a:sym typeface="Arial Narrow" pitchFamily="34" charset="0"/>
          </a:endParaRPr>
        </a:p>
      </dgm:t>
    </dgm:pt>
    <dgm:pt modelId="{0F73DFD4-5A76-46E1-A060-504CE3B64EFC}" type="parTrans" cxnId="{0362208E-6037-40B3-A010-4D4D61917927}">
      <dgm:prSet/>
      <dgm:spPr/>
      <dgm:t>
        <a:bodyPr/>
        <a:lstStyle/>
        <a:p>
          <a:endParaRPr lang="id-ID"/>
        </a:p>
      </dgm:t>
    </dgm:pt>
    <dgm:pt modelId="{8EDC107A-BCFA-4056-946C-3C518E3B26F9}" type="sibTrans" cxnId="{0362208E-6037-40B3-A010-4D4D61917927}">
      <dgm:prSet/>
      <dgm:spPr/>
      <dgm:t>
        <a:bodyPr/>
        <a:lstStyle/>
        <a:p>
          <a:endParaRPr lang="id-ID"/>
        </a:p>
      </dgm:t>
    </dgm:pt>
    <dgm:pt modelId="{05AB4CC5-4D8E-4876-91FC-E937ED594221}">
      <dgm:prSet custT="1"/>
      <dgm:spPr/>
      <dgm:t>
        <a:bodyPr/>
        <a:lstStyle/>
        <a:p>
          <a:r>
            <a:rPr lang="id-ID" altLang="en-US" sz="1600" b="1" dirty="0" smtClean="0">
              <a:solidFill>
                <a:schemeClr val="tx1"/>
              </a:solidFill>
              <a:latin typeface="Arial Narrow" pitchFamily="34" charset="0"/>
              <a:ea typeface="MS PGothic" pitchFamily="34" charset="-128"/>
              <a:sym typeface="Arial Narrow" pitchFamily="34" charset="0"/>
            </a:rPr>
            <a:t>Pengendalian penyakit terkait iklim</a:t>
          </a:r>
          <a:endParaRPr lang="id-ID" altLang="en-US" sz="1600" b="1" dirty="0">
            <a:solidFill>
              <a:schemeClr val="tx1"/>
            </a:solidFill>
            <a:latin typeface="Arial Narrow" pitchFamily="34" charset="0"/>
            <a:ea typeface="MS PGothic" pitchFamily="34" charset="-128"/>
            <a:sym typeface="Arial Narrow" pitchFamily="34" charset="0"/>
          </a:endParaRPr>
        </a:p>
      </dgm:t>
    </dgm:pt>
    <dgm:pt modelId="{D72EB046-A244-4572-A5D8-D6FBD832AE07}" type="parTrans" cxnId="{A517D3ED-84C4-4CC9-9264-1C5D8658EC4D}">
      <dgm:prSet/>
      <dgm:spPr/>
      <dgm:t>
        <a:bodyPr/>
        <a:lstStyle/>
        <a:p>
          <a:endParaRPr lang="id-ID"/>
        </a:p>
      </dgm:t>
    </dgm:pt>
    <dgm:pt modelId="{CCBFDB77-E023-4738-A7C4-1B56FB5E5138}" type="sibTrans" cxnId="{A517D3ED-84C4-4CC9-9264-1C5D8658EC4D}">
      <dgm:prSet/>
      <dgm:spPr/>
      <dgm:t>
        <a:bodyPr/>
        <a:lstStyle/>
        <a:p>
          <a:endParaRPr lang="id-ID"/>
        </a:p>
      </dgm:t>
    </dgm:pt>
    <dgm:pt modelId="{2B80B0E7-DBCA-4635-9AB3-29DB660C85C7}">
      <dgm:prSet custT="1"/>
      <dgm:spPr/>
      <dgm:t>
        <a:bodyPr/>
        <a:lstStyle/>
        <a:p>
          <a:r>
            <a:rPr lang="id-ID" altLang="en-US" sz="1600" b="1" dirty="0" smtClean="0">
              <a:solidFill>
                <a:schemeClr val="tx1"/>
              </a:solidFill>
              <a:latin typeface="Arial Narrow" pitchFamily="34" charset="0"/>
              <a:ea typeface="MS PGothic" pitchFamily="34" charset="-128"/>
              <a:sym typeface="Arial Narrow" pitchFamily="34" charset="0"/>
            </a:rPr>
            <a:t>Penanganan atau antisipasi kenaikan muka laut, rob, intrusi air laut, abrasi, ablasi atau erosi akibat angin, gelombang tinggi</a:t>
          </a:r>
          <a:endParaRPr lang="id-ID" altLang="en-US" sz="1600" b="1" dirty="0">
            <a:solidFill>
              <a:schemeClr val="tx1"/>
            </a:solidFill>
            <a:latin typeface="Arial Narrow" pitchFamily="34" charset="0"/>
            <a:ea typeface="MS PGothic" pitchFamily="34" charset="-128"/>
            <a:sym typeface="Arial Narrow" pitchFamily="34" charset="0"/>
          </a:endParaRPr>
        </a:p>
      </dgm:t>
    </dgm:pt>
    <dgm:pt modelId="{63CF97AC-0CA0-4879-8429-23D694FDB08C}" type="parTrans" cxnId="{C681E1F0-6239-4F0C-9280-101E87820F51}">
      <dgm:prSet/>
      <dgm:spPr/>
      <dgm:t>
        <a:bodyPr/>
        <a:lstStyle/>
        <a:p>
          <a:endParaRPr lang="id-ID"/>
        </a:p>
      </dgm:t>
    </dgm:pt>
    <dgm:pt modelId="{AEBC6428-CFC2-483E-8844-84531A3DA5D8}" type="sibTrans" cxnId="{C681E1F0-6239-4F0C-9280-101E87820F51}">
      <dgm:prSet/>
      <dgm:spPr/>
      <dgm:t>
        <a:bodyPr/>
        <a:lstStyle/>
        <a:p>
          <a:endParaRPr lang="id-ID"/>
        </a:p>
      </dgm:t>
    </dgm:pt>
    <dgm:pt modelId="{4BCDBB94-505E-4C17-923E-2044A4DBE177}">
      <dgm:prSet custT="1"/>
      <dgm:spPr/>
      <dgm:t>
        <a:bodyPr/>
        <a:lstStyle/>
        <a:p>
          <a:r>
            <a:rPr lang="id-ID" altLang="en-US" sz="1600" b="1" dirty="0" smtClean="0">
              <a:solidFill>
                <a:schemeClr val="tx1"/>
              </a:solidFill>
              <a:latin typeface="Arial Narrow" pitchFamily="34" charset="0"/>
              <a:ea typeface="MS PGothic" pitchFamily="34" charset="-128"/>
              <a:sym typeface="MS PGothic" pitchFamily="34" charset="-128"/>
            </a:rPr>
            <a:t>Penggunaan energi baru terbarukan, konservasi dan penghematan energi</a:t>
          </a:r>
          <a:endParaRPr lang="id-ID" altLang="en-US" sz="1600" b="1" dirty="0">
            <a:solidFill>
              <a:schemeClr val="tx1"/>
            </a:solidFill>
            <a:latin typeface="Arial Narrow" pitchFamily="34" charset="0"/>
            <a:ea typeface="MS PGothic" pitchFamily="34" charset="-128"/>
            <a:sym typeface="MS PGothic" pitchFamily="34" charset="-128"/>
          </a:endParaRPr>
        </a:p>
      </dgm:t>
    </dgm:pt>
    <dgm:pt modelId="{02E3B938-B331-4579-BD3E-7981D96022A3}" type="parTrans" cxnId="{32CB4A02-F202-456A-8DC5-010A0E5255D7}">
      <dgm:prSet/>
      <dgm:spPr/>
      <dgm:t>
        <a:bodyPr/>
        <a:lstStyle/>
        <a:p>
          <a:endParaRPr lang="id-ID"/>
        </a:p>
      </dgm:t>
    </dgm:pt>
    <dgm:pt modelId="{C630A71C-4D24-4FBB-ADAE-3A50F4CA1ABF}" type="sibTrans" cxnId="{32CB4A02-F202-456A-8DC5-010A0E5255D7}">
      <dgm:prSet/>
      <dgm:spPr/>
      <dgm:t>
        <a:bodyPr/>
        <a:lstStyle/>
        <a:p>
          <a:endParaRPr lang="id-ID"/>
        </a:p>
      </dgm:t>
    </dgm:pt>
    <dgm:pt modelId="{36F1D26C-2160-4E3F-A7CD-2C14CA109B90}">
      <dgm:prSet custT="1"/>
      <dgm:spPr/>
      <dgm:t>
        <a:bodyPr/>
        <a:lstStyle/>
        <a:p>
          <a:r>
            <a:rPr lang="id-ID" altLang="en-US" sz="1600" b="1" dirty="0" smtClean="0">
              <a:solidFill>
                <a:schemeClr val="tx1"/>
              </a:solidFill>
              <a:latin typeface="Arial Narrow" pitchFamily="34" charset="0"/>
              <a:ea typeface="MS PGothic" pitchFamily="34" charset="-128"/>
              <a:sym typeface="MS PGothic" pitchFamily="34" charset="-128"/>
            </a:rPr>
            <a:t>Budidaya pertanian rendah emisi GRK</a:t>
          </a:r>
          <a:endParaRPr lang="id-ID" altLang="en-US" sz="1600" b="1" dirty="0">
            <a:solidFill>
              <a:schemeClr val="tx1"/>
            </a:solidFill>
            <a:latin typeface="Arial Narrow" pitchFamily="34" charset="0"/>
            <a:ea typeface="MS PGothic" pitchFamily="34" charset="-128"/>
            <a:sym typeface="MS PGothic" pitchFamily="34" charset="-128"/>
          </a:endParaRPr>
        </a:p>
      </dgm:t>
    </dgm:pt>
    <dgm:pt modelId="{B960AE61-2330-434C-9B23-93D806406F41}" type="parTrans" cxnId="{E7C67C7B-7ECC-4979-BFB0-8E9C49E89CE7}">
      <dgm:prSet/>
      <dgm:spPr/>
      <dgm:t>
        <a:bodyPr/>
        <a:lstStyle/>
        <a:p>
          <a:endParaRPr lang="id-ID"/>
        </a:p>
      </dgm:t>
    </dgm:pt>
    <dgm:pt modelId="{2B6402D8-C308-4E91-A523-B439DFBD92F5}" type="sibTrans" cxnId="{E7C67C7B-7ECC-4979-BFB0-8E9C49E89CE7}">
      <dgm:prSet/>
      <dgm:spPr/>
      <dgm:t>
        <a:bodyPr/>
        <a:lstStyle/>
        <a:p>
          <a:endParaRPr lang="id-ID"/>
        </a:p>
      </dgm:t>
    </dgm:pt>
    <dgm:pt modelId="{41D5280C-FF5B-4D7B-92AD-BC9F37E6E5F0}">
      <dgm:prSet custT="1"/>
      <dgm:spPr/>
      <dgm:t>
        <a:bodyPr/>
        <a:lstStyle/>
        <a:p>
          <a:r>
            <a:rPr lang="id-ID" altLang="en-US" sz="1600" b="1" dirty="0" smtClean="0">
              <a:solidFill>
                <a:schemeClr val="tx1"/>
              </a:solidFill>
              <a:latin typeface="Arial Narrow" pitchFamily="34" charset="0"/>
              <a:ea typeface="MS PGothic" pitchFamily="34" charset="-128"/>
              <a:sym typeface="MS PGothic" pitchFamily="34" charset="-128"/>
            </a:rPr>
            <a:t>Peningkatan tutupan vegetasi</a:t>
          </a:r>
          <a:endParaRPr lang="id-ID" altLang="en-US" sz="1600" b="1" dirty="0">
            <a:solidFill>
              <a:schemeClr val="tx1"/>
            </a:solidFill>
            <a:latin typeface="Arial Narrow" pitchFamily="34" charset="0"/>
            <a:ea typeface="MS PGothic" pitchFamily="34" charset="-128"/>
            <a:sym typeface="MS PGothic" pitchFamily="34" charset="-128"/>
          </a:endParaRPr>
        </a:p>
      </dgm:t>
    </dgm:pt>
    <dgm:pt modelId="{43810213-0BB4-43C7-9DEF-28687E5C8A7F}" type="parTrans" cxnId="{3F592722-82C4-45FB-BB1E-690E07D40A67}">
      <dgm:prSet/>
      <dgm:spPr/>
      <dgm:t>
        <a:bodyPr/>
        <a:lstStyle/>
        <a:p>
          <a:endParaRPr lang="id-ID"/>
        </a:p>
      </dgm:t>
    </dgm:pt>
    <dgm:pt modelId="{0FD6E55B-CFFD-4CF6-AA5F-ADE89A3FD863}" type="sibTrans" cxnId="{3F592722-82C4-45FB-BB1E-690E07D40A67}">
      <dgm:prSet/>
      <dgm:spPr/>
      <dgm:t>
        <a:bodyPr/>
        <a:lstStyle/>
        <a:p>
          <a:endParaRPr lang="id-ID"/>
        </a:p>
      </dgm:t>
    </dgm:pt>
    <dgm:pt modelId="{EC4A02AD-785B-46F2-8CC7-47D2D632BB9E}">
      <dgm:prSet custT="1"/>
      <dgm:spPr/>
      <dgm:t>
        <a:bodyPr/>
        <a:lstStyle/>
        <a:p>
          <a:r>
            <a:rPr lang="id-ID" altLang="en-US" sz="1600" b="1" dirty="0" smtClean="0">
              <a:solidFill>
                <a:schemeClr val="tx1"/>
              </a:solidFill>
              <a:latin typeface="Arial Narrow" pitchFamily="34" charset="0"/>
              <a:ea typeface="MS PGothic" pitchFamily="34" charset="-128"/>
              <a:sym typeface="MS PGothic" pitchFamily="34" charset="-128"/>
            </a:rPr>
            <a:t>Pencegahan dan penanggulangan kebakaran hutan dan lahan</a:t>
          </a:r>
          <a:endParaRPr lang="id-ID" altLang="en-US" sz="1600" b="1" dirty="0">
            <a:solidFill>
              <a:schemeClr val="tx1"/>
            </a:solidFill>
            <a:latin typeface="Arial Narrow" pitchFamily="34" charset="0"/>
            <a:ea typeface="MS PGothic" pitchFamily="34" charset="-128"/>
            <a:sym typeface="MS PGothic" pitchFamily="34" charset="-128"/>
          </a:endParaRPr>
        </a:p>
      </dgm:t>
    </dgm:pt>
    <dgm:pt modelId="{21799CB4-DD80-454A-9D8D-F208D3F15406}" type="parTrans" cxnId="{C3FCC59B-75F3-4F36-A0F8-150A05FC1A27}">
      <dgm:prSet/>
      <dgm:spPr/>
      <dgm:t>
        <a:bodyPr/>
        <a:lstStyle/>
        <a:p>
          <a:endParaRPr lang="id-ID"/>
        </a:p>
      </dgm:t>
    </dgm:pt>
    <dgm:pt modelId="{2A9E3DE9-767F-4B43-84DB-3EC4F7ADCF3B}" type="sibTrans" cxnId="{C3FCC59B-75F3-4F36-A0F8-150A05FC1A27}">
      <dgm:prSet/>
      <dgm:spPr/>
      <dgm:t>
        <a:bodyPr/>
        <a:lstStyle/>
        <a:p>
          <a:endParaRPr lang="id-ID"/>
        </a:p>
      </dgm:t>
    </dgm:pt>
    <dgm:pt modelId="{D21C3CD8-690C-400E-919D-6501F6C0363C}">
      <dgm:prSet phldrT="[Text]" custT="1"/>
      <dgm:spPr/>
      <dgm:t>
        <a:bodyPr/>
        <a:lstStyle/>
        <a:p>
          <a:r>
            <a:rPr lang="id-ID" altLang="en-US" sz="1600" b="1" dirty="0" smtClean="0">
              <a:solidFill>
                <a:schemeClr val="tx1"/>
              </a:solidFill>
              <a:latin typeface="Arial Narrow" pitchFamily="34" charset="0"/>
              <a:ea typeface="MS PGothic" pitchFamily="34" charset="-128"/>
              <a:sym typeface="MS PGothic" pitchFamily="34" charset="-128"/>
            </a:rPr>
            <a:t>Kapasitas masyarakat</a:t>
          </a:r>
          <a:endParaRPr lang="id-ID" sz="1600" dirty="0">
            <a:solidFill>
              <a:schemeClr val="tx1"/>
            </a:solidFill>
          </a:endParaRPr>
        </a:p>
      </dgm:t>
    </dgm:pt>
    <dgm:pt modelId="{6109E35B-A4A1-4C07-84E6-B4755B135B80}" type="parTrans" cxnId="{76EC754E-B6E4-43F8-AC5F-C73FF96B7B92}">
      <dgm:prSet/>
      <dgm:spPr/>
      <dgm:t>
        <a:bodyPr/>
        <a:lstStyle/>
        <a:p>
          <a:endParaRPr lang="id-ID"/>
        </a:p>
      </dgm:t>
    </dgm:pt>
    <dgm:pt modelId="{4CFF8F7C-2CED-4A1B-9F80-7CBF7961B3AA}" type="sibTrans" cxnId="{76EC754E-B6E4-43F8-AC5F-C73FF96B7B92}">
      <dgm:prSet/>
      <dgm:spPr/>
      <dgm:t>
        <a:bodyPr/>
        <a:lstStyle/>
        <a:p>
          <a:endParaRPr lang="id-ID"/>
        </a:p>
      </dgm:t>
    </dgm:pt>
    <dgm:pt modelId="{69855A8D-7D0F-441F-B8F0-4E2A18F39316}">
      <dgm:prSet phldrT="[Text]" custT="1"/>
      <dgm:spPr/>
      <dgm:t>
        <a:bodyPr/>
        <a:lstStyle/>
        <a:p>
          <a:r>
            <a:rPr lang="id-ID" altLang="en-US" sz="1600" b="1" dirty="0" smtClean="0">
              <a:solidFill>
                <a:schemeClr val="tx1"/>
              </a:solidFill>
              <a:latin typeface="Arial Narrow" pitchFamily="34" charset="0"/>
              <a:ea typeface="MS PGothic" pitchFamily="34" charset="-128"/>
              <a:sym typeface="MS PGothic" pitchFamily="34" charset="-128"/>
            </a:rPr>
            <a:t>Keterlibatan pihak eksternal</a:t>
          </a:r>
          <a:endParaRPr lang="id-ID" sz="1600" dirty="0">
            <a:solidFill>
              <a:schemeClr val="tx1"/>
            </a:solidFill>
          </a:endParaRPr>
        </a:p>
      </dgm:t>
    </dgm:pt>
    <dgm:pt modelId="{7AF68D3A-D715-4DF6-A4AA-C37458948C1E}" type="parTrans" cxnId="{5ED74F77-C2C6-4158-81C5-8A6D153D62CB}">
      <dgm:prSet/>
      <dgm:spPr/>
      <dgm:t>
        <a:bodyPr/>
        <a:lstStyle/>
        <a:p>
          <a:endParaRPr lang="id-ID"/>
        </a:p>
      </dgm:t>
    </dgm:pt>
    <dgm:pt modelId="{30EB373A-DA28-436A-8957-B1C4C910F83B}" type="sibTrans" cxnId="{5ED74F77-C2C6-4158-81C5-8A6D153D62CB}">
      <dgm:prSet/>
      <dgm:spPr/>
      <dgm:t>
        <a:bodyPr/>
        <a:lstStyle/>
        <a:p>
          <a:endParaRPr lang="id-ID"/>
        </a:p>
      </dgm:t>
    </dgm:pt>
    <dgm:pt modelId="{C1DE9E48-FC0A-482F-88B4-D0752BE05163}">
      <dgm:prSet phldrT="[Text]" custT="1"/>
      <dgm:spPr/>
      <dgm:t>
        <a:bodyPr/>
        <a:lstStyle/>
        <a:p>
          <a:r>
            <a:rPr lang="id-ID" altLang="en-US" sz="1600" b="1" dirty="0" smtClean="0">
              <a:solidFill>
                <a:schemeClr val="tx1"/>
              </a:solidFill>
              <a:latin typeface="Arial Narrow" pitchFamily="34" charset="0"/>
              <a:ea typeface="MS PGothic" pitchFamily="34" charset="-128"/>
              <a:sym typeface="MS PGothic" pitchFamily="34" charset="-128"/>
            </a:rPr>
            <a:t>Pengembangan kegiatan</a:t>
          </a:r>
          <a:endParaRPr lang="id-ID" sz="1600" dirty="0">
            <a:solidFill>
              <a:schemeClr val="tx1"/>
            </a:solidFill>
          </a:endParaRPr>
        </a:p>
      </dgm:t>
    </dgm:pt>
    <dgm:pt modelId="{20FDF0E0-7B32-40C9-AB1B-A6EE4A9A57E1}" type="parTrans" cxnId="{244895C7-6C1B-476C-A180-0FD8F0994CDA}">
      <dgm:prSet/>
      <dgm:spPr/>
      <dgm:t>
        <a:bodyPr/>
        <a:lstStyle/>
        <a:p>
          <a:endParaRPr lang="id-ID"/>
        </a:p>
      </dgm:t>
    </dgm:pt>
    <dgm:pt modelId="{F78BA7D8-8ECB-4401-86FA-8C17051C2A3C}" type="sibTrans" cxnId="{244895C7-6C1B-476C-A180-0FD8F0994CDA}">
      <dgm:prSet/>
      <dgm:spPr/>
      <dgm:t>
        <a:bodyPr/>
        <a:lstStyle/>
        <a:p>
          <a:endParaRPr lang="id-ID"/>
        </a:p>
      </dgm:t>
    </dgm:pt>
    <dgm:pt modelId="{9528BC9B-C752-4414-81E9-E165552A0F54}">
      <dgm:prSet phldrT="[Text]" custT="1"/>
      <dgm:spPr/>
      <dgm:t>
        <a:bodyPr/>
        <a:lstStyle/>
        <a:p>
          <a:r>
            <a:rPr lang="id-ID" altLang="en-US" sz="1600" b="1" dirty="0" smtClean="0">
              <a:solidFill>
                <a:schemeClr val="tx1"/>
              </a:solidFill>
              <a:latin typeface="Arial Narrow" pitchFamily="34" charset="0"/>
              <a:ea typeface="MS PGothic" pitchFamily="34" charset="-128"/>
              <a:sym typeface="MS PGothic" pitchFamily="34" charset="-128"/>
            </a:rPr>
            <a:t>Manfaat sosial, ekonomi, lingkungan dan pengurangan risiko bencana iklim</a:t>
          </a:r>
          <a:endParaRPr lang="id-ID" sz="1600" dirty="0">
            <a:solidFill>
              <a:schemeClr val="tx1"/>
            </a:solidFill>
          </a:endParaRPr>
        </a:p>
      </dgm:t>
    </dgm:pt>
    <dgm:pt modelId="{CBA4FC6E-3B3C-4E1C-B6B8-8FE42ECEC829}" type="parTrans" cxnId="{3852F6EF-A09F-4FE3-8649-F41F95BA8323}">
      <dgm:prSet/>
      <dgm:spPr/>
      <dgm:t>
        <a:bodyPr/>
        <a:lstStyle/>
        <a:p>
          <a:endParaRPr lang="id-ID"/>
        </a:p>
      </dgm:t>
    </dgm:pt>
    <dgm:pt modelId="{5D043844-4D84-426A-8391-6FE34042DEBE}" type="sibTrans" cxnId="{3852F6EF-A09F-4FE3-8649-F41F95BA8323}">
      <dgm:prSet/>
      <dgm:spPr/>
      <dgm:t>
        <a:bodyPr/>
        <a:lstStyle/>
        <a:p>
          <a:endParaRPr lang="id-ID"/>
        </a:p>
      </dgm:t>
    </dgm:pt>
    <dgm:pt modelId="{77FEA0E1-4905-4631-8069-75871702E541}">
      <dgm:prSet phldrT="[Text]" custT="1"/>
      <dgm:spPr/>
      <dgm:t>
        <a:bodyPr/>
        <a:lstStyle/>
        <a:p>
          <a:r>
            <a:rPr lang="id-ID" altLang="en-US" sz="1600" b="1" dirty="0" smtClean="0">
              <a:solidFill>
                <a:schemeClr val="tx1"/>
              </a:solidFill>
              <a:latin typeface="Arial Narrow" pitchFamily="34" charset="0"/>
              <a:ea typeface="MS PGothic" pitchFamily="34" charset="-128"/>
              <a:sym typeface="MS PGothic" pitchFamily="34" charset="-128"/>
            </a:rPr>
            <a:t>Dukungan kebijakan</a:t>
          </a:r>
          <a:endParaRPr lang="id-ID" sz="1600" dirty="0">
            <a:solidFill>
              <a:schemeClr val="tx1"/>
            </a:solidFill>
          </a:endParaRPr>
        </a:p>
      </dgm:t>
    </dgm:pt>
    <dgm:pt modelId="{7421BE63-6EA9-40FD-8F19-44833F26B5BF}" type="parTrans" cxnId="{E08C1716-FC40-4A7E-8DF8-621DC0C23A96}">
      <dgm:prSet/>
      <dgm:spPr/>
      <dgm:t>
        <a:bodyPr/>
        <a:lstStyle/>
        <a:p>
          <a:endParaRPr lang="id-ID"/>
        </a:p>
      </dgm:t>
    </dgm:pt>
    <dgm:pt modelId="{E3ADC14F-EEB1-456C-A821-B54F467D7A9D}" type="sibTrans" cxnId="{E08C1716-FC40-4A7E-8DF8-621DC0C23A96}">
      <dgm:prSet/>
      <dgm:spPr/>
      <dgm:t>
        <a:bodyPr/>
        <a:lstStyle/>
        <a:p>
          <a:endParaRPr lang="id-ID"/>
        </a:p>
      </dgm:t>
    </dgm:pt>
    <dgm:pt modelId="{AD982218-14AE-4A7D-B30F-98B2D3291A22}">
      <dgm:prSet phldrT="[Text]" custT="1"/>
      <dgm:spPr/>
      <dgm:t>
        <a:bodyPr/>
        <a:lstStyle/>
        <a:p>
          <a:r>
            <a:rPr lang="id-ID" altLang="en-US" sz="1600" b="1" dirty="0" smtClean="0">
              <a:solidFill>
                <a:schemeClr val="tx1"/>
              </a:solidFill>
              <a:latin typeface="Arial Narrow" pitchFamily="34" charset="0"/>
              <a:ea typeface="MS PGothic" pitchFamily="34" charset="-128"/>
              <a:sym typeface="MS PGothic" pitchFamily="34" charset="-128"/>
            </a:rPr>
            <a:t>Dinamika kemasyarakatan</a:t>
          </a:r>
          <a:endParaRPr lang="id-ID" sz="1600" dirty="0">
            <a:solidFill>
              <a:schemeClr val="tx1"/>
            </a:solidFill>
          </a:endParaRPr>
        </a:p>
      </dgm:t>
    </dgm:pt>
    <dgm:pt modelId="{CB0EDCDD-4D9A-4F0D-956A-A7B67B26A0E7}" type="parTrans" cxnId="{652EA5E4-2950-4581-ABDE-0A0D8BB85FA5}">
      <dgm:prSet/>
      <dgm:spPr/>
      <dgm:t>
        <a:bodyPr/>
        <a:lstStyle/>
        <a:p>
          <a:endParaRPr lang="id-ID"/>
        </a:p>
      </dgm:t>
    </dgm:pt>
    <dgm:pt modelId="{B875CAB9-83C0-4F95-8BB0-EAFAA4E77374}" type="sibTrans" cxnId="{652EA5E4-2950-4581-ABDE-0A0D8BB85FA5}">
      <dgm:prSet/>
      <dgm:spPr/>
      <dgm:t>
        <a:bodyPr/>
        <a:lstStyle/>
        <a:p>
          <a:endParaRPr lang="id-ID"/>
        </a:p>
      </dgm:t>
    </dgm:pt>
    <dgm:pt modelId="{EC829232-0075-4463-A864-09809A931510}" type="pres">
      <dgm:prSet presAssocID="{C88B3CA9-60C0-415B-BA55-321922843C36}" presName="linearFlow" presStyleCnt="0">
        <dgm:presLayoutVars>
          <dgm:dir/>
          <dgm:animLvl val="lvl"/>
          <dgm:resizeHandles val="exact"/>
        </dgm:presLayoutVars>
      </dgm:prSet>
      <dgm:spPr/>
      <dgm:t>
        <a:bodyPr/>
        <a:lstStyle/>
        <a:p>
          <a:endParaRPr lang="id-ID"/>
        </a:p>
      </dgm:t>
    </dgm:pt>
    <dgm:pt modelId="{2C7B9A7A-574C-4166-B4D7-068DFEA40EF9}" type="pres">
      <dgm:prSet presAssocID="{9039EC7C-2A71-48F3-AFCA-1481A63C77C4}" presName="composite" presStyleCnt="0"/>
      <dgm:spPr/>
    </dgm:pt>
    <dgm:pt modelId="{BC307E62-2A4F-4B1C-9A7E-4828F7758DB4}" type="pres">
      <dgm:prSet presAssocID="{9039EC7C-2A71-48F3-AFCA-1481A63C77C4}" presName="parentText" presStyleLbl="alignNode1" presStyleIdx="0" presStyleCnt="3">
        <dgm:presLayoutVars>
          <dgm:chMax val="1"/>
          <dgm:bulletEnabled val="1"/>
        </dgm:presLayoutVars>
      </dgm:prSet>
      <dgm:spPr/>
      <dgm:t>
        <a:bodyPr/>
        <a:lstStyle/>
        <a:p>
          <a:endParaRPr lang="id-ID"/>
        </a:p>
      </dgm:t>
    </dgm:pt>
    <dgm:pt modelId="{9F40B38F-A1E4-4B47-9891-15613561ED6D}" type="pres">
      <dgm:prSet presAssocID="{9039EC7C-2A71-48F3-AFCA-1481A63C77C4}" presName="descendantText" presStyleLbl="alignAcc1" presStyleIdx="0" presStyleCnt="3">
        <dgm:presLayoutVars>
          <dgm:bulletEnabled val="1"/>
        </dgm:presLayoutVars>
      </dgm:prSet>
      <dgm:spPr/>
      <dgm:t>
        <a:bodyPr/>
        <a:lstStyle/>
        <a:p>
          <a:endParaRPr lang="id-ID"/>
        </a:p>
      </dgm:t>
    </dgm:pt>
    <dgm:pt modelId="{21F4DFEB-6DF2-4B86-9AAD-8F97E9D6BFE7}" type="pres">
      <dgm:prSet presAssocID="{518645F1-5D5F-42D9-920B-C0DA95F656BF}" presName="sp" presStyleCnt="0"/>
      <dgm:spPr/>
    </dgm:pt>
    <dgm:pt modelId="{23DD38C8-30E4-453E-B62D-CD411D7FDAA7}" type="pres">
      <dgm:prSet presAssocID="{9EE2FAC7-E898-4861-932E-FE6191842368}" presName="composite" presStyleCnt="0"/>
      <dgm:spPr/>
    </dgm:pt>
    <dgm:pt modelId="{B03F058D-AD30-440B-82BB-5DC400F7DB84}" type="pres">
      <dgm:prSet presAssocID="{9EE2FAC7-E898-4861-932E-FE6191842368}" presName="parentText" presStyleLbl="alignNode1" presStyleIdx="1" presStyleCnt="3">
        <dgm:presLayoutVars>
          <dgm:chMax val="1"/>
          <dgm:bulletEnabled val="1"/>
        </dgm:presLayoutVars>
      </dgm:prSet>
      <dgm:spPr/>
      <dgm:t>
        <a:bodyPr/>
        <a:lstStyle/>
        <a:p>
          <a:endParaRPr lang="id-ID"/>
        </a:p>
      </dgm:t>
    </dgm:pt>
    <dgm:pt modelId="{5ABF7692-8E76-47BE-A2E3-569102C625A9}" type="pres">
      <dgm:prSet presAssocID="{9EE2FAC7-E898-4861-932E-FE6191842368}" presName="descendantText" presStyleLbl="alignAcc1" presStyleIdx="1" presStyleCnt="3">
        <dgm:presLayoutVars>
          <dgm:bulletEnabled val="1"/>
        </dgm:presLayoutVars>
      </dgm:prSet>
      <dgm:spPr/>
      <dgm:t>
        <a:bodyPr/>
        <a:lstStyle/>
        <a:p>
          <a:endParaRPr lang="id-ID"/>
        </a:p>
      </dgm:t>
    </dgm:pt>
    <dgm:pt modelId="{6FBF6729-22E2-4AC6-A7BC-AB985EDA328B}" type="pres">
      <dgm:prSet presAssocID="{BBBCB3D5-6A70-40B8-BF70-0EBF7068AD1E}" presName="sp" presStyleCnt="0"/>
      <dgm:spPr/>
    </dgm:pt>
    <dgm:pt modelId="{9AC6E06D-BFD4-4696-B8D8-AE43F1E220E7}" type="pres">
      <dgm:prSet presAssocID="{2A640E82-BAA7-468A-B379-0B27A0AFD1C9}" presName="composite" presStyleCnt="0"/>
      <dgm:spPr/>
    </dgm:pt>
    <dgm:pt modelId="{F41BA3D5-B4B7-47B7-83D1-56ABC18FFD62}" type="pres">
      <dgm:prSet presAssocID="{2A640E82-BAA7-468A-B379-0B27A0AFD1C9}" presName="parentText" presStyleLbl="alignNode1" presStyleIdx="2" presStyleCnt="3">
        <dgm:presLayoutVars>
          <dgm:chMax val="1"/>
          <dgm:bulletEnabled val="1"/>
        </dgm:presLayoutVars>
      </dgm:prSet>
      <dgm:spPr/>
      <dgm:t>
        <a:bodyPr/>
        <a:lstStyle/>
        <a:p>
          <a:endParaRPr lang="id-ID"/>
        </a:p>
      </dgm:t>
    </dgm:pt>
    <dgm:pt modelId="{843674E7-CA3B-4CE4-BF4B-C85C45AEBC6A}" type="pres">
      <dgm:prSet presAssocID="{2A640E82-BAA7-468A-B379-0B27A0AFD1C9}" presName="descendantText" presStyleLbl="alignAcc1" presStyleIdx="2" presStyleCnt="3" custScaleY="152680" custLinFactNeighborX="1671" custLinFactNeighborY="17405">
        <dgm:presLayoutVars>
          <dgm:bulletEnabled val="1"/>
        </dgm:presLayoutVars>
      </dgm:prSet>
      <dgm:spPr/>
      <dgm:t>
        <a:bodyPr/>
        <a:lstStyle/>
        <a:p>
          <a:endParaRPr lang="id-ID"/>
        </a:p>
      </dgm:t>
    </dgm:pt>
  </dgm:ptLst>
  <dgm:cxnLst>
    <dgm:cxn modelId="{CF09C0A1-F0E1-42FC-BDAD-4EBA8D13D51E}" type="presOf" srcId="{69855A8D-7D0F-441F-B8F0-4E2A18F39316}" destId="{843674E7-CA3B-4CE4-BF4B-C85C45AEBC6A}" srcOrd="0" destOrd="4" presId="urn:microsoft.com/office/officeart/2005/8/layout/chevron2"/>
    <dgm:cxn modelId="{6802A42F-AB82-4B74-B77E-9389A26EBFEA}" type="presOf" srcId="{F40822E7-EC1D-4B3B-BFF6-80341BAD7D2F}" destId="{843674E7-CA3B-4CE4-BF4B-C85C45AEBC6A}" srcOrd="0" destOrd="0" presId="urn:microsoft.com/office/officeart/2005/8/layout/chevron2"/>
    <dgm:cxn modelId="{023815A5-34DE-4405-BA81-57076F46B701}" srcId="{9EE2FAC7-E898-4861-932E-FE6191842368}" destId="{FFCDF111-C934-499C-BE66-A9F1695C54F5}" srcOrd="0" destOrd="0" parTransId="{6A40AE14-92C9-45B7-8DB0-6536AAB81BA5}" sibTransId="{DF5C3652-2E7C-47E2-9664-8D6EA50B19D1}"/>
    <dgm:cxn modelId="{9E2A96AA-A493-4DB7-AC0A-EBF9BB5F947B}" type="presOf" srcId="{77FEA0E1-4905-4631-8069-75871702E541}" destId="{843674E7-CA3B-4CE4-BF4B-C85C45AEBC6A}" srcOrd="0" destOrd="1" presId="urn:microsoft.com/office/officeart/2005/8/layout/chevron2"/>
    <dgm:cxn modelId="{E08C1716-FC40-4A7E-8DF8-621DC0C23A96}" srcId="{2A640E82-BAA7-468A-B379-0B27A0AFD1C9}" destId="{77FEA0E1-4905-4631-8069-75871702E541}" srcOrd="1" destOrd="0" parTransId="{7421BE63-6EA9-40FD-8F19-44833F26B5BF}" sibTransId="{E3ADC14F-EEB1-456C-A821-B54F467D7A9D}"/>
    <dgm:cxn modelId="{5ECBAE1F-891F-4A3E-9FAA-3F68CE2DBA6E}" type="presOf" srcId="{4BCDBB94-505E-4C17-923E-2044A4DBE177}" destId="{5ABF7692-8E76-47BE-A2E3-569102C625A9}" srcOrd="0" destOrd="1" presId="urn:microsoft.com/office/officeart/2005/8/layout/chevron2"/>
    <dgm:cxn modelId="{D889ABF0-64DF-4522-AC86-4DA4164B98FB}" srcId="{C88B3CA9-60C0-415B-BA55-321922843C36}" destId="{2A640E82-BAA7-468A-B379-0B27A0AFD1C9}" srcOrd="2" destOrd="0" parTransId="{01A9AF1B-5D22-4EE7-A8C6-949D28D8AB4A}" sibTransId="{8B19A688-22A5-4158-8212-E19E7A7BF8CD}"/>
    <dgm:cxn modelId="{375B92D6-6058-4065-8BBE-130226A214FE}" type="presOf" srcId="{05AB4CC5-4D8E-4876-91FC-E937ED594221}" destId="{9F40B38F-A1E4-4B47-9891-15613561ED6D}" srcOrd="0" destOrd="2" presId="urn:microsoft.com/office/officeart/2005/8/layout/chevron2"/>
    <dgm:cxn modelId="{62D41CE6-8B5A-43BD-A6B7-4109F0164F1E}" type="presOf" srcId="{EC4A02AD-785B-46F2-8CC7-47D2D632BB9E}" destId="{5ABF7692-8E76-47BE-A2E3-569102C625A9}" srcOrd="0" destOrd="4" presId="urn:microsoft.com/office/officeart/2005/8/layout/chevron2"/>
    <dgm:cxn modelId="{67C4A232-BDAA-4E7F-B898-5C21B3F6A32B}" srcId="{9039EC7C-2A71-48F3-AFCA-1481A63C77C4}" destId="{97AD3AF6-43ED-4BA6-937E-861CEB4FE75D}" srcOrd="0" destOrd="0" parTransId="{5A474D38-982B-4B9C-B11E-73360BE11F83}" sibTransId="{6AD959DC-896D-4AF4-B54C-2510999D5484}"/>
    <dgm:cxn modelId="{3F940B85-4B71-4E5F-85CC-C05FBAB820FC}" type="presOf" srcId="{2A640E82-BAA7-468A-B379-0B27A0AFD1C9}" destId="{F41BA3D5-B4B7-47B7-83D1-56ABC18FFD62}" srcOrd="0" destOrd="0" presId="urn:microsoft.com/office/officeart/2005/8/layout/chevron2"/>
    <dgm:cxn modelId="{32CB4A02-F202-456A-8DC5-010A0E5255D7}" srcId="{9EE2FAC7-E898-4861-932E-FE6191842368}" destId="{4BCDBB94-505E-4C17-923E-2044A4DBE177}" srcOrd="1" destOrd="0" parTransId="{02E3B938-B331-4579-BD3E-7981D96022A3}" sibTransId="{C630A71C-4D24-4FBB-ADAE-3A50F4CA1ABF}"/>
    <dgm:cxn modelId="{D5276FF2-1FDE-479D-9A7C-1C4E6DE008A6}" type="presOf" srcId="{AD982218-14AE-4A7D-B30F-98B2D3291A22}" destId="{843674E7-CA3B-4CE4-BF4B-C85C45AEBC6A}" srcOrd="0" destOrd="2" presId="urn:microsoft.com/office/officeart/2005/8/layout/chevron2"/>
    <dgm:cxn modelId="{3F592722-82C4-45FB-BB1E-690E07D40A67}" srcId="{9EE2FAC7-E898-4861-932E-FE6191842368}" destId="{41D5280C-FF5B-4D7B-92AD-BC9F37E6E5F0}" srcOrd="3" destOrd="0" parTransId="{43810213-0BB4-43C7-9DEF-28687E5C8A7F}" sibTransId="{0FD6E55B-CFFD-4CF6-AA5F-ADE89A3FD863}"/>
    <dgm:cxn modelId="{76EC754E-B6E4-43F8-AC5F-C73FF96B7B92}" srcId="{2A640E82-BAA7-468A-B379-0B27A0AFD1C9}" destId="{D21C3CD8-690C-400E-919D-6501F6C0363C}" srcOrd="3" destOrd="0" parTransId="{6109E35B-A4A1-4C07-84E6-B4755B135B80}" sibTransId="{4CFF8F7C-2CED-4A1B-9F80-7CBF7961B3AA}"/>
    <dgm:cxn modelId="{283FE67A-FD7B-4021-ADA2-080BE9B63A41}" type="presOf" srcId="{55A52554-CB01-4748-8C2D-64C4E1D33BB8}" destId="{9F40B38F-A1E4-4B47-9891-15613561ED6D}" srcOrd="0" destOrd="1" presId="urn:microsoft.com/office/officeart/2005/8/layout/chevron2"/>
    <dgm:cxn modelId="{5ED74F77-C2C6-4158-81C5-8A6D153D62CB}" srcId="{2A640E82-BAA7-468A-B379-0B27A0AFD1C9}" destId="{69855A8D-7D0F-441F-B8F0-4E2A18F39316}" srcOrd="4" destOrd="0" parTransId="{7AF68D3A-D715-4DF6-A4AA-C37458948C1E}" sibTransId="{30EB373A-DA28-436A-8957-B1C4C910F83B}"/>
    <dgm:cxn modelId="{C3FCC59B-75F3-4F36-A0F8-150A05FC1A27}" srcId="{9EE2FAC7-E898-4861-932E-FE6191842368}" destId="{EC4A02AD-785B-46F2-8CC7-47D2D632BB9E}" srcOrd="4" destOrd="0" parTransId="{21799CB4-DD80-454A-9D8D-F208D3F15406}" sibTransId="{2A9E3DE9-767F-4B43-84DB-3EC4F7ADCF3B}"/>
    <dgm:cxn modelId="{244895C7-6C1B-476C-A180-0FD8F0994CDA}" srcId="{2A640E82-BAA7-468A-B379-0B27A0AFD1C9}" destId="{C1DE9E48-FC0A-482F-88B4-D0752BE05163}" srcOrd="5" destOrd="0" parTransId="{20FDF0E0-7B32-40C9-AB1B-A6EE4A9A57E1}" sibTransId="{F78BA7D8-8ECB-4401-86FA-8C17051C2A3C}"/>
    <dgm:cxn modelId="{9A4A93FE-D165-400F-9FC8-565261C23C1F}" srcId="{C88B3CA9-60C0-415B-BA55-321922843C36}" destId="{9039EC7C-2A71-48F3-AFCA-1481A63C77C4}" srcOrd="0" destOrd="0" parTransId="{02A082F9-1FC4-42E6-BD52-AE2A6F1D5415}" sibTransId="{518645F1-5D5F-42D9-920B-C0DA95F656BF}"/>
    <dgm:cxn modelId="{3852F6EF-A09F-4FE3-8649-F41F95BA8323}" srcId="{2A640E82-BAA7-468A-B379-0B27A0AFD1C9}" destId="{9528BC9B-C752-4414-81E9-E165552A0F54}" srcOrd="6" destOrd="0" parTransId="{CBA4FC6E-3B3C-4E1C-B6B8-8FE42ECEC829}" sibTransId="{5D043844-4D84-426A-8391-6FE34042DEBE}"/>
    <dgm:cxn modelId="{4FEF1F0C-F793-40BF-989D-F34BE8D84DA8}" type="presOf" srcId="{41D5280C-FF5B-4D7B-92AD-BC9F37E6E5F0}" destId="{5ABF7692-8E76-47BE-A2E3-569102C625A9}" srcOrd="0" destOrd="3" presId="urn:microsoft.com/office/officeart/2005/8/layout/chevron2"/>
    <dgm:cxn modelId="{9203EFAE-E7A1-41CF-A4C0-B2BD0697C6AB}" type="presOf" srcId="{2B80B0E7-DBCA-4635-9AB3-29DB660C85C7}" destId="{9F40B38F-A1E4-4B47-9891-15613561ED6D}" srcOrd="0" destOrd="3" presId="urn:microsoft.com/office/officeart/2005/8/layout/chevron2"/>
    <dgm:cxn modelId="{A2034299-4884-48AF-B264-E26555B4A335}" type="presOf" srcId="{C1DE9E48-FC0A-482F-88B4-D0752BE05163}" destId="{843674E7-CA3B-4CE4-BF4B-C85C45AEBC6A}" srcOrd="0" destOrd="5" presId="urn:microsoft.com/office/officeart/2005/8/layout/chevron2"/>
    <dgm:cxn modelId="{652EA5E4-2950-4581-ABDE-0A0D8BB85FA5}" srcId="{2A640E82-BAA7-468A-B379-0B27A0AFD1C9}" destId="{AD982218-14AE-4A7D-B30F-98B2D3291A22}" srcOrd="2" destOrd="0" parTransId="{CB0EDCDD-4D9A-4F0D-956A-A7B67B26A0E7}" sibTransId="{B875CAB9-83C0-4F95-8BB0-EAFAA4E77374}"/>
    <dgm:cxn modelId="{198B1CEE-9659-4DC6-8A5A-ECEB030D32C9}" type="presOf" srcId="{D21C3CD8-690C-400E-919D-6501F6C0363C}" destId="{843674E7-CA3B-4CE4-BF4B-C85C45AEBC6A}" srcOrd="0" destOrd="3" presId="urn:microsoft.com/office/officeart/2005/8/layout/chevron2"/>
    <dgm:cxn modelId="{A509D82F-E501-4DEB-87DA-39222786CBC1}" srcId="{2A640E82-BAA7-468A-B379-0B27A0AFD1C9}" destId="{F40822E7-EC1D-4B3B-BFF6-80341BAD7D2F}" srcOrd="0" destOrd="0" parTransId="{7462DD56-DD61-4109-B920-66ADA8B12CDC}" sibTransId="{314CEDA0-B993-43E8-BF30-C3665883FCFB}"/>
    <dgm:cxn modelId="{F9967552-639F-464E-AE1C-1DD7D0F6FC9C}" type="presOf" srcId="{36F1D26C-2160-4E3F-A7CD-2C14CA109B90}" destId="{5ABF7692-8E76-47BE-A2E3-569102C625A9}" srcOrd="0" destOrd="2" presId="urn:microsoft.com/office/officeart/2005/8/layout/chevron2"/>
    <dgm:cxn modelId="{C681E1F0-6239-4F0C-9280-101E87820F51}" srcId="{9039EC7C-2A71-48F3-AFCA-1481A63C77C4}" destId="{2B80B0E7-DBCA-4635-9AB3-29DB660C85C7}" srcOrd="3" destOrd="0" parTransId="{63CF97AC-0CA0-4879-8429-23D694FDB08C}" sibTransId="{AEBC6428-CFC2-483E-8844-84531A3DA5D8}"/>
    <dgm:cxn modelId="{072E4E43-62EE-4B1A-BC3D-7F77E9AE64D2}" type="presOf" srcId="{C88B3CA9-60C0-415B-BA55-321922843C36}" destId="{EC829232-0075-4463-A864-09809A931510}" srcOrd="0" destOrd="0" presId="urn:microsoft.com/office/officeart/2005/8/layout/chevron2"/>
    <dgm:cxn modelId="{60AE167D-F7BB-445E-BF37-76FB098855F4}" type="presOf" srcId="{9EE2FAC7-E898-4861-932E-FE6191842368}" destId="{B03F058D-AD30-440B-82BB-5DC400F7DB84}" srcOrd="0" destOrd="0" presId="urn:microsoft.com/office/officeart/2005/8/layout/chevron2"/>
    <dgm:cxn modelId="{A517D3ED-84C4-4CC9-9264-1C5D8658EC4D}" srcId="{9039EC7C-2A71-48F3-AFCA-1481A63C77C4}" destId="{05AB4CC5-4D8E-4876-91FC-E937ED594221}" srcOrd="2" destOrd="0" parTransId="{D72EB046-A244-4572-A5D8-D6FBD832AE07}" sibTransId="{CCBFDB77-E023-4738-A7C4-1B56FB5E5138}"/>
    <dgm:cxn modelId="{A6DD85AA-5629-4522-B726-C199B237D347}" srcId="{C88B3CA9-60C0-415B-BA55-321922843C36}" destId="{9EE2FAC7-E898-4861-932E-FE6191842368}" srcOrd="1" destOrd="0" parTransId="{DA5F94C7-C5AA-4455-9DBE-C9FA6F7BA8DF}" sibTransId="{BBBCB3D5-6A70-40B8-BF70-0EBF7068AD1E}"/>
    <dgm:cxn modelId="{C3F3A8FE-7600-42E6-9DEF-DBADEE71D525}" type="presOf" srcId="{9039EC7C-2A71-48F3-AFCA-1481A63C77C4}" destId="{BC307E62-2A4F-4B1C-9A7E-4828F7758DB4}" srcOrd="0" destOrd="0" presId="urn:microsoft.com/office/officeart/2005/8/layout/chevron2"/>
    <dgm:cxn modelId="{E7C67C7B-7ECC-4979-BFB0-8E9C49E89CE7}" srcId="{9EE2FAC7-E898-4861-932E-FE6191842368}" destId="{36F1D26C-2160-4E3F-A7CD-2C14CA109B90}" srcOrd="2" destOrd="0" parTransId="{B960AE61-2330-434C-9B23-93D806406F41}" sibTransId="{2B6402D8-C308-4E91-A523-B439DFBD92F5}"/>
    <dgm:cxn modelId="{5A7930E3-622A-4444-9312-0BB4C00D3AC5}" type="presOf" srcId="{FFCDF111-C934-499C-BE66-A9F1695C54F5}" destId="{5ABF7692-8E76-47BE-A2E3-569102C625A9}" srcOrd="0" destOrd="0" presId="urn:microsoft.com/office/officeart/2005/8/layout/chevron2"/>
    <dgm:cxn modelId="{4F7A269F-3153-4ADE-80E0-A856EBE19EA6}" type="presOf" srcId="{97AD3AF6-43ED-4BA6-937E-861CEB4FE75D}" destId="{9F40B38F-A1E4-4B47-9891-15613561ED6D}" srcOrd="0" destOrd="0" presId="urn:microsoft.com/office/officeart/2005/8/layout/chevron2"/>
    <dgm:cxn modelId="{0362208E-6037-40B3-A010-4D4D61917927}" srcId="{9039EC7C-2A71-48F3-AFCA-1481A63C77C4}" destId="{55A52554-CB01-4748-8C2D-64C4E1D33BB8}" srcOrd="1" destOrd="0" parTransId="{0F73DFD4-5A76-46E1-A060-504CE3B64EFC}" sibTransId="{8EDC107A-BCFA-4056-946C-3C518E3B26F9}"/>
    <dgm:cxn modelId="{CEA958E8-EC96-4D0F-BC7B-1001E975335A}" type="presOf" srcId="{9528BC9B-C752-4414-81E9-E165552A0F54}" destId="{843674E7-CA3B-4CE4-BF4B-C85C45AEBC6A}" srcOrd="0" destOrd="6" presId="urn:microsoft.com/office/officeart/2005/8/layout/chevron2"/>
    <dgm:cxn modelId="{C3AA68AD-163C-4FFE-A1B1-8EE0D09D6C42}" type="presParOf" srcId="{EC829232-0075-4463-A864-09809A931510}" destId="{2C7B9A7A-574C-4166-B4D7-068DFEA40EF9}" srcOrd="0" destOrd="0" presId="urn:microsoft.com/office/officeart/2005/8/layout/chevron2"/>
    <dgm:cxn modelId="{F891EEF6-68A5-4E6D-9EBC-65D51C9C8AE1}" type="presParOf" srcId="{2C7B9A7A-574C-4166-B4D7-068DFEA40EF9}" destId="{BC307E62-2A4F-4B1C-9A7E-4828F7758DB4}" srcOrd="0" destOrd="0" presId="urn:microsoft.com/office/officeart/2005/8/layout/chevron2"/>
    <dgm:cxn modelId="{BD82D7A5-A454-41F9-A659-BD7B2CDF486F}" type="presParOf" srcId="{2C7B9A7A-574C-4166-B4D7-068DFEA40EF9}" destId="{9F40B38F-A1E4-4B47-9891-15613561ED6D}" srcOrd="1" destOrd="0" presId="urn:microsoft.com/office/officeart/2005/8/layout/chevron2"/>
    <dgm:cxn modelId="{43AD8507-E179-4CBA-B1B5-D5CB420AC677}" type="presParOf" srcId="{EC829232-0075-4463-A864-09809A931510}" destId="{21F4DFEB-6DF2-4B86-9AAD-8F97E9D6BFE7}" srcOrd="1" destOrd="0" presId="urn:microsoft.com/office/officeart/2005/8/layout/chevron2"/>
    <dgm:cxn modelId="{E2C86CD3-7190-4378-95A7-1805B3B9732D}" type="presParOf" srcId="{EC829232-0075-4463-A864-09809A931510}" destId="{23DD38C8-30E4-453E-B62D-CD411D7FDAA7}" srcOrd="2" destOrd="0" presId="urn:microsoft.com/office/officeart/2005/8/layout/chevron2"/>
    <dgm:cxn modelId="{7AD4F501-649B-4442-B8DE-823FD7D99E46}" type="presParOf" srcId="{23DD38C8-30E4-453E-B62D-CD411D7FDAA7}" destId="{B03F058D-AD30-440B-82BB-5DC400F7DB84}" srcOrd="0" destOrd="0" presId="urn:microsoft.com/office/officeart/2005/8/layout/chevron2"/>
    <dgm:cxn modelId="{20E391B1-A75D-40B7-865C-89BB0CBC80A4}" type="presParOf" srcId="{23DD38C8-30E4-453E-B62D-CD411D7FDAA7}" destId="{5ABF7692-8E76-47BE-A2E3-569102C625A9}" srcOrd="1" destOrd="0" presId="urn:microsoft.com/office/officeart/2005/8/layout/chevron2"/>
    <dgm:cxn modelId="{7F214DB6-995E-4CF7-BF7A-BFF3E229B922}" type="presParOf" srcId="{EC829232-0075-4463-A864-09809A931510}" destId="{6FBF6729-22E2-4AC6-A7BC-AB985EDA328B}" srcOrd="3" destOrd="0" presId="urn:microsoft.com/office/officeart/2005/8/layout/chevron2"/>
    <dgm:cxn modelId="{B2889902-8AC3-40CA-81CB-09215ECCDA5E}" type="presParOf" srcId="{EC829232-0075-4463-A864-09809A931510}" destId="{9AC6E06D-BFD4-4696-B8D8-AE43F1E220E7}" srcOrd="4" destOrd="0" presId="urn:microsoft.com/office/officeart/2005/8/layout/chevron2"/>
    <dgm:cxn modelId="{5A9473C4-ACEC-415B-8D53-08E40B5F7E3E}" type="presParOf" srcId="{9AC6E06D-BFD4-4696-B8D8-AE43F1E220E7}" destId="{F41BA3D5-B4B7-47B7-83D1-56ABC18FFD62}" srcOrd="0" destOrd="0" presId="urn:microsoft.com/office/officeart/2005/8/layout/chevron2"/>
    <dgm:cxn modelId="{C7E17301-334E-4434-B93A-9FC389D21A2A}" type="presParOf" srcId="{9AC6E06D-BFD4-4696-B8D8-AE43F1E220E7}" destId="{843674E7-CA3B-4CE4-BF4B-C85C45AEBC6A}"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List2#1">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EA5F0D-C1DC-412F-A146-DDB3A74B588F}" type="datetimeFigureOut">
              <a:rPr lang="en-US"/>
              <a:t>5/3/2019</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AE14B8-3CC9-472D-9BC5-A84D80684DE2}" type="slidenum">
              <a:rPr/>
              <a:t>‹#›</a:t>
            </a:fld>
            <a:endParaRPr/>
          </a:p>
        </p:txBody>
      </p:sp>
    </p:spTree>
    <p:extLst>
      <p:ext uri="{BB962C8B-B14F-4D97-AF65-F5344CB8AC3E}">
        <p14:creationId xmlns:p14="http://schemas.microsoft.com/office/powerpoint/2010/main" val="2577827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CDE508-72C8-4AB5-AA9C-1584D31690E0}" type="datetimeFigureOut">
              <a:rPr lang="en-US"/>
              <a:t>5/3/2019</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B667E1-E601-4AAF-B95C-B25720D70A60}" type="slidenum">
              <a:rPr/>
              <a:t>‹#›</a:t>
            </a:fld>
            <a:endParaRPr/>
          </a:p>
        </p:txBody>
      </p:sp>
    </p:spTree>
    <p:extLst>
      <p:ext uri="{BB962C8B-B14F-4D97-AF65-F5344CB8AC3E}">
        <p14:creationId xmlns:p14="http://schemas.microsoft.com/office/powerpoint/2010/main" val="711136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id-ID" altLang="id-ID" smtClean="0"/>
          </a:p>
        </p:txBody>
      </p:sp>
      <p:sp>
        <p:nvSpPr>
          <p:cNvPr id="358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D5B00F4-B58D-43A8-9F39-FDE9AE9B1915}" type="slidenum">
              <a:rPr lang="id-ID" altLang="id-ID"/>
              <a:pPr/>
              <a:t>3</a:t>
            </a:fld>
            <a:endParaRPr lang="id-ID" altLang="id-ID"/>
          </a:p>
        </p:txBody>
      </p:sp>
    </p:spTree>
    <p:extLst>
      <p:ext uri="{BB962C8B-B14F-4D97-AF65-F5344CB8AC3E}">
        <p14:creationId xmlns:p14="http://schemas.microsoft.com/office/powerpoint/2010/main" val="33529169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41AC86-93E6-4E01-9A00-6CE252D23A32}" type="slidenum">
              <a:rPr lang="en-US" altLang="en-US"/>
              <a:pPr/>
              <a:t>17</a:t>
            </a:fld>
            <a:endParaRPr lang="en-US" altLang="en-US"/>
          </a:p>
        </p:txBody>
      </p:sp>
      <p:sp>
        <p:nvSpPr>
          <p:cNvPr id="300034" name="Rectangle 2"/>
          <p:cNvSpPr>
            <a:spLocks noGrp="1" noRot="1" noChangeAspect="1" noChangeArrowheads="1" noTextEdit="1"/>
          </p:cNvSpPr>
          <p:nvPr>
            <p:ph type="sldImg"/>
          </p:nvPr>
        </p:nvSpPr>
        <p:spPr>
          <a:ln/>
        </p:spPr>
      </p:sp>
      <p:sp>
        <p:nvSpPr>
          <p:cNvPr id="3000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75354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E672F3-D603-4FEC-8D16-9E31FC7A3030}" type="slidenum">
              <a:rPr lang="en-US" altLang="en-US"/>
              <a:pPr/>
              <a:t>18</a:t>
            </a:fld>
            <a:endParaRPr lang="en-US" altLang="en-US"/>
          </a:p>
        </p:txBody>
      </p:sp>
      <p:sp>
        <p:nvSpPr>
          <p:cNvPr id="301058" name="Rectangle 2"/>
          <p:cNvSpPr>
            <a:spLocks noGrp="1" noRot="1" noChangeAspect="1" noChangeArrowheads="1" noTextEdit="1"/>
          </p:cNvSpPr>
          <p:nvPr>
            <p:ph type="sldImg"/>
          </p:nvPr>
        </p:nvSpPr>
        <p:spPr>
          <a:ln/>
        </p:spPr>
      </p:sp>
      <p:sp>
        <p:nvSpPr>
          <p:cNvPr id="30105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7746356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96F36C-AE46-4E8C-BFD9-D509BADBD0A6}" type="slidenum">
              <a:rPr lang="en-US" altLang="en-US"/>
              <a:pPr/>
              <a:t>19</a:t>
            </a:fld>
            <a:endParaRPr lang="en-US" altLang="en-US"/>
          </a:p>
        </p:txBody>
      </p:sp>
      <p:sp>
        <p:nvSpPr>
          <p:cNvPr id="302082" name="Rectangle 2"/>
          <p:cNvSpPr>
            <a:spLocks noGrp="1" noRot="1" noChangeAspect="1" noChangeArrowheads="1" noTextEdit="1"/>
          </p:cNvSpPr>
          <p:nvPr>
            <p:ph type="sldImg"/>
          </p:nvPr>
        </p:nvSpPr>
        <p:spPr>
          <a:ln/>
        </p:spPr>
      </p:sp>
      <p:sp>
        <p:nvSpPr>
          <p:cNvPr id="30208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74028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780525-A493-4B86-AADA-87F1157A7DE6}" type="slidenum">
              <a:rPr lang="en-US" altLang="en-US"/>
              <a:pPr/>
              <a:t>20</a:t>
            </a:fld>
            <a:endParaRPr lang="en-US" altLang="en-US"/>
          </a:p>
        </p:txBody>
      </p:sp>
      <p:sp>
        <p:nvSpPr>
          <p:cNvPr id="303106" name="Rectangle 2"/>
          <p:cNvSpPr>
            <a:spLocks noGrp="1" noRot="1" noChangeAspect="1" noChangeArrowheads="1" noTextEdit="1"/>
          </p:cNvSpPr>
          <p:nvPr>
            <p:ph type="sldImg"/>
          </p:nvPr>
        </p:nvSpPr>
        <p:spPr>
          <a:ln/>
        </p:spPr>
      </p:sp>
      <p:sp>
        <p:nvSpPr>
          <p:cNvPr id="30310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2180207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980119-DE0A-4DC9-B424-AFD68DBDFE39}" type="slidenum">
              <a:rPr lang="en-US" altLang="en-US"/>
              <a:pPr/>
              <a:t>21</a:t>
            </a:fld>
            <a:endParaRPr lang="en-US" altLang="en-US"/>
          </a:p>
        </p:txBody>
      </p:sp>
      <p:sp>
        <p:nvSpPr>
          <p:cNvPr id="304130" name="Rectangle 2"/>
          <p:cNvSpPr>
            <a:spLocks noGrp="1" noRot="1" noChangeAspect="1" noChangeArrowheads="1" noTextEdit="1"/>
          </p:cNvSpPr>
          <p:nvPr>
            <p:ph type="sldImg"/>
          </p:nvPr>
        </p:nvSpPr>
        <p:spPr>
          <a:ln/>
        </p:spPr>
      </p:sp>
      <p:sp>
        <p:nvSpPr>
          <p:cNvPr id="30413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520982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94A5317-5389-4A70-B485-7604F69A6215}" type="slidenum">
              <a:rPr lang="en-US" altLang="en-US"/>
              <a:pPr/>
              <a:t>22</a:t>
            </a:fld>
            <a:endParaRPr lang="en-US" altLang="en-US"/>
          </a:p>
        </p:txBody>
      </p:sp>
      <p:sp>
        <p:nvSpPr>
          <p:cNvPr id="211970" name="Rectangle 2"/>
          <p:cNvSpPr>
            <a:spLocks noGrp="1" noRot="1" noChangeAspect="1" noChangeArrowheads="1" noTextEdit="1"/>
          </p:cNvSpPr>
          <p:nvPr>
            <p:ph type="sldImg"/>
          </p:nvPr>
        </p:nvSpPr>
        <p:spPr>
          <a:ln/>
        </p:spPr>
      </p:sp>
      <p:sp>
        <p:nvSpPr>
          <p:cNvPr id="21197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118994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FB1907-CA77-4AF7-BBAF-6DF98B868BC6}" type="slidenum">
              <a:rPr lang="en-US" altLang="en-US"/>
              <a:pPr/>
              <a:t>23</a:t>
            </a:fld>
            <a:endParaRPr lang="en-US" altLang="en-US"/>
          </a:p>
        </p:txBody>
      </p:sp>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80903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892B64-B78D-4BDB-BA81-7D1DEB77DC67}" type="slidenum">
              <a:rPr lang="en-US" altLang="en-US"/>
              <a:pPr/>
              <a:t>24</a:t>
            </a:fld>
            <a:endParaRPr lang="en-US" altLang="en-US"/>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743999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txBox="1">
            <a:spLocks noGrp="1" noChangeArrowheads="1"/>
          </p:cNvSpPr>
          <p:nvPr/>
        </p:nvSpPr>
        <p:spPr bwMode="auto">
          <a:xfrm>
            <a:off x="3883828" y="8685422"/>
            <a:ext cx="2972590" cy="457127"/>
          </a:xfrm>
          <a:prstGeom prst="rect">
            <a:avLst/>
          </a:prstGeom>
          <a:noFill/>
          <a:ln w="9525">
            <a:noFill/>
            <a:miter lim="800000"/>
            <a:headEnd/>
            <a:tailEnd/>
          </a:ln>
        </p:spPr>
        <p:txBody>
          <a:bodyPr lIns="89940" tIns="44970" rIns="89940" bIns="44970" anchor="b"/>
          <a:lstStyle/>
          <a:p>
            <a:pPr algn="r" defTabSz="898128"/>
            <a:fld id="{9B54A132-245D-40BA-BBE1-64110ACE22F3}" type="slidenum">
              <a:rPr lang="en-US" sz="1100"/>
              <a:pPr algn="r" defTabSz="898128"/>
              <a:t>27</a:t>
            </a:fld>
            <a:endParaRPr lang="en-US" sz="1100" dirty="0"/>
          </a:p>
        </p:txBody>
      </p:sp>
      <p:sp>
        <p:nvSpPr>
          <p:cNvPr id="13315" name="Rectangle 2"/>
          <p:cNvSpPr>
            <a:spLocks noGrp="1" noRot="1" noChangeAspect="1" noChangeArrowheads="1" noTextEdit="1"/>
          </p:cNvSpPr>
          <p:nvPr>
            <p:ph type="sldImg"/>
          </p:nvPr>
        </p:nvSpPr>
        <p:spPr>
          <a:xfrm>
            <a:off x="384175" y="685800"/>
            <a:ext cx="6091238" cy="3427413"/>
          </a:xfrm>
          <a:ln/>
        </p:spPr>
      </p:sp>
      <p:sp>
        <p:nvSpPr>
          <p:cNvPr id="13316" name="Rectangle 3"/>
          <p:cNvSpPr>
            <a:spLocks noGrp="1" noChangeArrowheads="1"/>
          </p:cNvSpPr>
          <p:nvPr>
            <p:ph type="body" idx="1"/>
          </p:nvPr>
        </p:nvSpPr>
        <p:spPr>
          <a:xfrm>
            <a:off x="686591" y="4341985"/>
            <a:ext cx="5486400" cy="4115598"/>
          </a:xfrm>
          <a:noFill/>
          <a:ln/>
        </p:spPr>
        <p:txBody>
          <a:bodyPr/>
          <a:lstStyle/>
          <a:p>
            <a:pPr eaLnBrk="1" hangingPunct="1"/>
            <a:endParaRPr lang="id-ID" smtClean="0"/>
          </a:p>
        </p:txBody>
      </p:sp>
    </p:spTree>
    <p:extLst>
      <p:ext uri="{BB962C8B-B14F-4D97-AF65-F5344CB8AC3E}">
        <p14:creationId xmlns:p14="http://schemas.microsoft.com/office/powerpoint/2010/main" val="1595397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txBox="1">
            <a:spLocks noGrp="1" noChangeArrowheads="1"/>
          </p:cNvSpPr>
          <p:nvPr/>
        </p:nvSpPr>
        <p:spPr bwMode="auto">
          <a:xfrm>
            <a:off x="3883828" y="8685422"/>
            <a:ext cx="2972590" cy="457127"/>
          </a:xfrm>
          <a:prstGeom prst="rect">
            <a:avLst/>
          </a:prstGeom>
          <a:noFill/>
          <a:ln w="9525">
            <a:noFill/>
            <a:miter lim="800000"/>
            <a:headEnd/>
            <a:tailEnd/>
          </a:ln>
        </p:spPr>
        <p:txBody>
          <a:bodyPr lIns="89169" tIns="44584" rIns="89169" bIns="44584" anchor="b"/>
          <a:lstStyle/>
          <a:p>
            <a:pPr algn="r" defTabSz="890606"/>
            <a:fld id="{DC06226A-AF1B-4162-9248-5A37F57CDF5F}" type="slidenum">
              <a:rPr lang="en-US" sz="1100"/>
              <a:pPr algn="r" defTabSz="890606"/>
              <a:t>28</a:t>
            </a:fld>
            <a:endParaRPr lang="en-US" sz="1100" dirty="0"/>
          </a:p>
        </p:txBody>
      </p:sp>
      <p:sp>
        <p:nvSpPr>
          <p:cNvPr id="14339" name="Rectangle 7"/>
          <p:cNvSpPr txBox="1">
            <a:spLocks noGrp="1" noChangeArrowheads="1"/>
          </p:cNvSpPr>
          <p:nvPr/>
        </p:nvSpPr>
        <p:spPr bwMode="auto">
          <a:xfrm>
            <a:off x="3883828" y="8685422"/>
            <a:ext cx="2972590" cy="457127"/>
          </a:xfrm>
          <a:prstGeom prst="rect">
            <a:avLst/>
          </a:prstGeom>
          <a:noFill/>
          <a:ln w="9525">
            <a:noFill/>
            <a:miter lim="800000"/>
            <a:headEnd/>
            <a:tailEnd/>
          </a:ln>
        </p:spPr>
        <p:txBody>
          <a:bodyPr lIns="86628" tIns="43314" rIns="86628" bIns="43314" anchor="b"/>
          <a:lstStyle/>
          <a:p>
            <a:pPr algn="r"/>
            <a:fld id="{F79D1871-4E7C-4524-A697-2386FF9710FD}" type="slidenum">
              <a:rPr lang="en-US" sz="1100"/>
              <a:pPr algn="r"/>
              <a:t>28</a:t>
            </a:fld>
            <a:endParaRPr lang="en-US" sz="1100" dirty="0"/>
          </a:p>
        </p:txBody>
      </p:sp>
      <p:sp>
        <p:nvSpPr>
          <p:cNvPr id="14340" name="Rectangle 7"/>
          <p:cNvSpPr txBox="1">
            <a:spLocks noGrp="1" noChangeArrowheads="1"/>
          </p:cNvSpPr>
          <p:nvPr/>
        </p:nvSpPr>
        <p:spPr bwMode="auto">
          <a:xfrm>
            <a:off x="3883828" y="8685422"/>
            <a:ext cx="2972590" cy="457127"/>
          </a:xfrm>
          <a:prstGeom prst="rect">
            <a:avLst/>
          </a:prstGeom>
          <a:noFill/>
          <a:ln w="9525">
            <a:noFill/>
            <a:miter lim="800000"/>
            <a:headEnd/>
            <a:tailEnd/>
          </a:ln>
        </p:spPr>
        <p:txBody>
          <a:bodyPr lIns="86628" tIns="43314" rIns="86628" bIns="43314" anchor="b"/>
          <a:lstStyle/>
          <a:p>
            <a:pPr algn="r"/>
            <a:fld id="{421BD354-C702-4C1C-B5EE-B36B47851C96}" type="slidenum">
              <a:rPr lang="en-US" sz="1100"/>
              <a:pPr algn="r"/>
              <a:t>28</a:t>
            </a:fld>
            <a:endParaRPr lang="en-US" sz="1100" dirty="0"/>
          </a:p>
        </p:txBody>
      </p:sp>
      <p:sp>
        <p:nvSpPr>
          <p:cNvPr id="14341" name="Rectangle 7"/>
          <p:cNvSpPr txBox="1">
            <a:spLocks noGrp="1" noChangeArrowheads="1"/>
          </p:cNvSpPr>
          <p:nvPr/>
        </p:nvSpPr>
        <p:spPr bwMode="auto">
          <a:xfrm>
            <a:off x="3883828" y="8685422"/>
            <a:ext cx="2972590" cy="457127"/>
          </a:xfrm>
          <a:prstGeom prst="rect">
            <a:avLst/>
          </a:prstGeom>
          <a:noFill/>
          <a:ln w="9525">
            <a:noFill/>
            <a:miter lim="800000"/>
            <a:headEnd/>
            <a:tailEnd/>
          </a:ln>
        </p:spPr>
        <p:txBody>
          <a:bodyPr lIns="84159" tIns="42080" rIns="84159" bIns="42080" anchor="b"/>
          <a:lstStyle/>
          <a:p>
            <a:pPr algn="r" defTabSz="842464"/>
            <a:fld id="{2FE1952E-55D7-4F24-8E89-3CEF3637027B}" type="slidenum">
              <a:rPr lang="en-US" sz="1100"/>
              <a:pPr algn="r" defTabSz="842464"/>
              <a:t>28</a:t>
            </a:fld>
            <a:endParaRPr lang="en-US" sz="1100" dirty="0"/>
          </a:p>
        </p:txBody>
      </p:sp>
      <p:sp>
        <p:nvSpPr>
          <p:cNvPr id="14342" name="Rectangle 2"/>
          <p:cNvSpPr>
            <a:spLocks noGrp="1" noRot="1" noChangeAspect="1" noChangeArrowheads="1" noTextEdit="1"/>
          </p:cNvSpPr>
          <p:nvPr>
            <p:ph type="sldImg"/>
          </p:nvPr>
        </p:nvSpPr>
        <p:spPr>
          <a:xfrm>
            <a:off x="388938" y="685800"/>
            <a:ext cx="6092825" cy="3427413"/>
          </a:xfrm>
          <a:ln/>
        </p:spPr>
      </p:sp>
      <p:sp>
        <p:nvSpPr>
          <p:cNvPr id="14343" name="Rectangle 3"/>
          <p:cNvSpPr>
            <a:spLocks noGrp="1" noChangeArrowheads="1"/>
          </p:cNvSpPr>
          <p:nvPr>
            <p:ph type="body" idx="1"/>
          </p:nvPr>
        </p:nvSpPr>
        <p:spPr>
          <a:xfrm>
            <a:off x="683428" y="4347789"/>
            <a:ext cx="5491146" cy="4109793"/>
          </a:xfrm>
          <a:noFill/>
          <a:ln/>
        </p:spPr>
        <p:txBody>
          <a:bodyPr lIns="84159" tIns="42080" rIns="84159" bIns="42080"/>
          <a:lstStyle/>
          <a:p>
            <a:endParaRPr lang="en-GB" smtClean="0"/>
          </a:p>
        </p:txBody>
      </p:sp>
    </p:spTree>
    <p:extLst>
      <p:ext uri="{BB962C8B-B14F-4D97-AF65-F5344CB8AC3E}">
        <p14:creationId xmlns:p14="http://schemas.microsoft.com/office/powerpoint/2010/main" val="1086896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DA233A49-FDC9-4934-A686-508A80AD2AEE}" type="slidenum">
              <a:rPr lang="en-US" smtClean="0"/>
              <a:pPr/>
              <a:t>5</a:t>
            </a:fld>
            <a:endParaRPr lang="en-US" smtClean="0"/>
          </a:p>
        </p:txBody>
      </p:sp>
      <p:sp>
        <p:nvSpPr>
          <p:cNvPr id="49155" name="Rectangle 7"/>
          <p:cNvSpPr txBox="1">
            <a:spLocks noGrp="1" noChangeArrowheads="1"/>
          </p:cNvSpPr>
          <p:nvPr/>
        </p:nvSpPr>
        <p:spPr bwMode="auto">
          <a:xfrm>
            <a:off x="3885120" y="8685552"/>
            <a:ext cx="2971336" cy="456889"/>
          </a:xfrm>
          <a:prstGeom prst="rect">
            <a:avLst/>
          </a:prstGeom>
          <a:noFill/>
          <a:ln w="9525">
            <a:noFill/>
            <a:miter lim="800000"/>
            <a:headEnd/>
            <a:tailEnd/>
          </a:ln>
        </p:spPr>
        <p:txBody>
          <a:bodyPr lIns="94100" tIns="47051" rIns="94100" bIns="47051" anchor="b"/>
          <a:lstStyle/>
          <a:p>
            <a:pPr algn="r" defTabSz="920583"/>
            <a:fld id="{2FD7B129-2FD9-4427-808C-569822B64942}" type="slidenum">
              <a:rPr lang="en-US" sz="1200">
                <a:latin typeface="Calibri" pitchFamily="34" charset="0"/>
              </a:rPr>
              <a:pPr algn="r" defTabSz="920583"/>
              <a:t>5</a:t>
            </a:fld>
            <a:endParaRPr lang="en-US" sz="1200" dirty="0">
              <a:latin typeface="Calibri" pitchFamily="34" charset="0"/>
            </a:endParaRPr>
          </a:p>
        </p:txBody>
      </p:sp>
      <p:sp>
        <p:nvSpPr>
          <p:cNvPr id="49156" name="Rectangle 2"/>
          <p:cNvSpPr>
            <a:spLocks noGrp="1" noRot="1" noChangeAspect="1" noChangeArrowheads="1" noTextEdit="1"/>
          </p:cNvSpPr>
          <p:nvPr>
            <p:ph type="sldImg"/>
          </p:nvPr>
        </p:nvSpPr>
        <p:spPr>
          <a:xfrm>
            <a:off x="393700" y="692150"/>
            <a:ext cx="6072188" cy="3416300"/>
          </a:xfrm>
          <a:ln cap="flat">
            <a:solidFill>
              <a:schemeClr val="tx1"/>
            </a:solidFill>
          </a:ln>
        </p:spPr>
      </p:sp>
      <p:sp>
        <p:nvSpPr>
          <p:cNvPr id="49157" name="Rectangle 3"/>
          <p:cNvSpPr>
            <a:spLocks noGrp="1" noChangeArrowheads="1"/>
          </p:cNvSpPr>
          <p:nvPr>
            <p:ph type="body" idx="1"/>
          </p:nvPr>
        </p:nvSpPr>
        <p:spPr>
          <a:xfrm>
            <a:off x="994048" y="4333420"/>
            <a:ext cx="4857557" cy="4133824"/>
          </a:xfrm>
          <a:noFill/>
          <a:ln/>
        </p:spPr>
        <p:txBody>
          <a:bodyPr lIns="94100" tIns="47051" rIns="94100" bIns="47051">
            <a:normAutofit fontScale="92500"/>
          </a:bodyPr>
          <a:lstStyle/>
          <a:p>
            <a:pPr eaLnBrk="1" hangingPunct="1">
              <a:spcBef>
                <a:spcPct val="0"/>
              </a:spcBef>
            </a:pPr>
            <a:r>
              <a:rPr lang="en-GB" altLang="en-GB" smtClean="0">
                <a:latin typeface="Garamond" pitchFamily="18" charset="0"/>
              </a:rPr>
              <a:t>The temperature of the earth is determined as a balance between energy coming in from the sun in the form of visible radiation, sunlight, and energy constantly being emitted from the surface of the earth to outer space in the form of invisible infrared radiation.  The energy coming in from the sun can pass through the clear atmosphere pretty much unchanged and therefore heat the surface of the earth. But the infrared radiation emanating from the surface of the earth is partly absorbed by some gases in the atmosphere, and some of it is re-emitted downwards. The effect of this is to warm the surface of the earth and lower part of the atmosphere.  The gases that do this work in the natural atmosphere are primarily water vapour and carbon dioxide.  </a:t>
            </a:r>
          </a:p>
          <a:p>
            <a:pPr eaLnBrk="1" hangingPunct="1">
              <a:spcBef>
                <a:spcPct val="0"/>
              </a:spcBef>
            </a:pPr>
            <a:r>
              <a:rPr lang="en-GB" altLang="en-GB" smtClean="0">
                <a:latin typeface="Garamond" pitchFamily="18" charset="0"/>
              </a:rPr>
              <a:t>A rather more rigorous explanation goes as follows. The emission of infra-red radiation from the earth emanates at an effective level of about 5km in the atmosphere. As greenhouse gas concentrations increase, this level moves higher in the atmosphere, where it is colder. Because emissions at the higher, colder, level are less, then the climate system has to warm to a new temperature so that the infra-red emissions rise to balance the energy coming in from the sun once again.</a:t>
            </a:r>
          </a:p>
          <a:p>
            <a:pPr eaLnBrk="1" hangingPunct="1">
              <a:spcBef>
                <a:spcPct val="0"/>
              </a:spcBef>
            </a:pPr>
            <a:r>
              <a:rPr lang="en-GB" altLang="en-GB" smtClean="0">
                <a:latin typeface="Garamond" pitchFamily="18" charset="0"/>
              </a:rPr>
              <a:t>The natural greenhouse effect has operated for billions of years.  Without the natural water vapour and carbon dioxide in the atmosphere the temperature of the earth would be something like 33°C cooler than it is, and it would not be habitable.  So the greenhouse effect due to naturally occurring water vapour and carbon dioxide is good for us. The concern is that as these greenhouse gas concentrations rise well above their natural levels, and as new greenhouse gases (such as CFCs and the CFC replacements) are added, the further warming which will take place could threaten sustainability. </a:t>
            </a:r>
          </a:p>
        </p:txBody>
      </p:sp>
    </p:spTree>
    <p:extLst>
      <p:ext uri="{BB962C8B-B14F-4D97-AF65-F5344CB8AC3E}">
        <p14:creationId xmlns:p14="http://schemas.microsoft.com/office/powerpoint/2010/main" val="36616482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Rot="1" noChangeAspect="1" noChangeArrowheads="1" noTextEdit="1"/>
          </p:cNvSpPr>
          <p:nvPr>
            <p:ph type="sldImg"/>
          </p:nvPr>
        </p:nvSpPr>
        <p:spPr>
          <a:xfrm>
            <a:off x="382588" y="685800"/>
            <a:ext cx="6096000" cy="3429000"/>
          </a:xfrm>
          <a:ln/>
        </p:spPr>
      </p:sp>
      <p:sp>
        <p:nvSpPr>
          <p:cNvPr id="15363" name="Rectangle 3"/>
          <p:cNvSpPr>
            <a:spLocks noGrp="1" noChangeArrowheads="1"/>
          </p:cNvSpPr>
          <p:nvPr>
            <p:ph type="body" idx="1"/>
          </p:nvPr>
        </p:nvSpPr>
        <p:spPr>
          <a:noFill/>
          <a:ln/>
        </p:spPr>
        <p:txBody>
          <a:bodyPr lIns="90864" tIns="45431" rIns="90864" bIns="45431"/>
          <a:lstStyle/>
          <a:p>
            <a:pPr>
              <a:spcBef>
                <a:spcPct val="0"/>
              </a:spcBef>
            </a:pPr>
            <a:endParaRPr lang="en-GB" smtClean="0"/>
          </a:p>
        </p:txBody>
      </p:sp>
    </p:spTree>
    <p:extLst>
      <p:ext uri="{BB962C8B-B14F-4D97-AF65-F5344CB8AC3E}">
        <p14:creationId xmlns:p14="http://schemas.microsoft.com/office/powerpoint/2010/main" val="2169750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3406DE-9282-45BA-B134-818AFC028593}" type="slidenum">
              <a:rPr lang="id-ID" smtClean="0"/>
              <a:pPr/>
              <a:t>33</a:t>
            </a:fld>
            <a:endParaRPr lang="id-ID"/>
          </a:p>
        </p:txBody>
      </p:sp>
    </p:spTree>
    <p:extLst>
      <p:ext uri="{BB962C8B-B14F-4D97-AF65-F5344CB8AC3E}">
        <p14:creationId xmlns:p14="http://schemas.microsoft.com/office/powerpoint/2010/main" val="21665901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363" y="750888"/>
            <a:ext cx="6664325" cy="3749675"/>
          </a:xfrm>
        </p:spPr>
      </p:sp>
      <p:sp>
        <p:nvSpPr>
          <p:cNvPr id="3" name="Notes Placeholder 2"/>
          <p:cNvSpPr>
            <a:spLocks noGrp="1"/>
          </p:cNvSpPr>
          <p:nvPr>
            <p:ph type="body" idx="1"/>
          </p:nvPr>
        </p:nvSpPr>
        <p:spPr/>
        <p:txBody>
          <a:bodyPr/>
          <a:lstStyle/>
          <a:p>
            <a:r>
              <a:rPr lang="en-US" dirty="0" smtClean="0"/>
              <a:t>19 </a:t>
            </a:r>
            <a:r>
              <a:rPr lang="en-US" dirty="0" err="1" smtClean="0"/>
              <a:t>diberi</a:t>
            </a:r>
            <a:r>
              <a:rPr lang="en-US" dirty="0" smtClean="0"/>
              <a:t> </a:t>
            </a:r>
            <a:r>
              <a:rPr lang="en-US" dirty="0" err="1" smtClean="0"/>
              <a:t>tanda</a:t>
            </a:r>
            <a:r>
              <a:rPr lang="en-US" dirty="0" smtClean="0"/>
              <a:t> </a:t>
            </a:r>
            <a:r>
              <a:rPr lang="en-US" dirty="0" err="1" smtClean="0"/>
              <a:t>coret</a:t>
            </a:r>
            <a:endParaRPr lang="en-US" dirty="0"/>
          </a:p>
        </p:txBody>
      </p:sp>
      <p:sp>
        <p:nvSpPr>
          <p:cNvPr id="4" name="Slide Number Placeholder 3"/>
          <p:cNvSpPr>
            <a:spLocks noGrp="1"/>
          </p:cNvSpPr>
          <p:nvPr>
            <p:ph type="sldNum" sz="quarter" idx="10"/>
          </p:nvPr>
        </p:nvSpPr>
        <p:spPr/>
        <p:txBody>
          <a:bodyPr/>
          <a:lstStyle/>
          <a:p>
            <a:fld id="{B68D2766-C49B-4C1A-9FEE-6F146754B02B}" type="slidenum">
              <a:rPr lang="en-US" smtClean="0"/>
              <a:pPr/>
              <a:t>60</a:t>
            </a:fld>
            <a:endParaRPr lang="en-US"/>
          </a:p>
        </p:txBody>
      </p:sp>
    </p:spTree>
    <p:extLst>
      <p:ext uri="{BB962C8B-B14F-4D97-AF65-F5344CB8AC3E}">
        <p14:creationId xmlns:p14="http://schemas.microsoft.com/office/powerpoint/2010/main" val="18146202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Peserta</a:t>
            </a:r>
            <a:r>
              <a:rPr lang="en-US" dirty="0" smtClean="0"/>
              <a:t> </a:t>
            </a:r>
            <a:r>
              <a:rPr lang="en-US" dirty="0" err="1" smtClean="0"/>
              <a:t>diwajibkan</a:t>
            </a:r>
            <a:r>
              <a:rPr lang="en-US" baseline="0" dirty="0" smtClean="0"/>
              <a:t> </a:t>
            </a:r>
            <a:r>
              <a:rPr lang="en-US" baseline="0" dirty="0" err="1" smtClean="0"/>
              <a:t>membaca</a:t>
            </a:r>
            <a:r>
              <a:rPr lang="en-US" baseline="0" dirty="0" smtClean="0"/>
              <a:t> </a:t>
            </a:r>
            <a:r>
              <a:rPr lang="en-US" baseline="0" dirty="0" err="1" smtClean="0"/>
              <a:t>peraturan</a:t>
            </a:r>
            <a:r>
              <a:rPr lang="en-US" baseline="0" dirty="0" smtClean="0"/>
              <a:t> (</a:t>
            </a:r>
            <a:r>
              <a:rPr lang="en-US" baseline="0" dirty="0" err="1" smtClean="0"/>
              <a:t>permen</a:t>
            </a:r>
            <a:r>
              <a:rPr lang="en-US" baseline="0" dirty="0" smtClean="0"/>
              <a:t> </a:t>
            </a:r>
            <a:r>
              <a:rPr lang="en-US" baseline="0" dirty="0" err="1" smtClean="0"/>
              <a:t>dan</a:t>
            </a:r>
            <a:r>
              <a:rPr lang="en-US" baseline="0" dirty="0" smtClean="0"/>
              <a:t> </a:t>
            </a:r>
            <a:r>
              <a:rPr lang="en-US" baseline="0" dirty="0" err="1" smtClean="0"/>
              <a:t>perdirjen</a:t>
            </a:r>
            <a:r>
              <a:rPr lang="en-US" baseline="0" dirty="0" smtClean="0"/>
              <a:t>) </a:t>
            </a:r>
            <a:r>
              <a:rPr lang="en-US" baseline="0" dirty="0" err="1" smtClean="0"/>
              <a:t>tersebut</a:t>
            </a:r>
            <a:endParaRPr lang="en-US" dirty="0"/>
          </a:p>
        </p:txBody>
      </p:sp>
      <p:sp>
        <p:nvSpPr>
          <p:cNvPr id="4" name="Slide Number Placeholder 3"/>
          <p:cNvSpPr>
            <a:spLocks noGrp="1"/>
          </p:cNvSpPr>
          <p:nvPr>
            <p:ph type="sldNum" sz="quarter" idx="10"/>
          </p:nvPr>
        </p:nvSpPr>
        <p:spPr/>
        <p:txBody>
          <a:bodyPr/>
          <a:lstStyle/>
          <a:p>
            <a:fld id="{78E2F064-CBB1-BF47-8808-799B769C1CA7}" type="slidenum">
              <a:rPr lang="en-US" smtClean="0"/>
              <a:pPr/>
              <a:t>61</a:t>
            </a:fld>
            <a:endParaRPr lang="en-US"/>
          </a:p>
        </p:txBody>
      </p:sp>
    </p:spTree>
    <p:extLst>
      <p:ext uri="{BB962C8B-B14F-4D97-AF65-F5344CB8AC3E}">
        <p14:creationId xmlns:p14="http://schemas.microsoft.com/office/powerpoint/2010/main" val="42015929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363" y="750888"/>
            <a:ext cx="6664325" cy="37496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4509">
              <a:defRPr/>
            </a:pPr>
            <a:fld id="{B68D2766-C49B-4C1A-9FEE-6F146754B02B}" type="slidenum">
              <a:rPr lang="en-US" sz="1300" smtClean="0">
                <a:solidFill>
                  <a:prstClr val="black"/>
                </a:solidFill>
                <a:latin typeface="Calibri" panose="020F0502020204030204"/>
              </a:rPr>
              <a:pPr defTabSz="964509">
                <a:defRPr/>
              </a:pPr>
              <a:t>62</a:t>
            </a:fld>
            <a:endParaRPr lang="en-US" sz="1300" dirty="0">
              <a:solidFill>
                <a:prstClr val="black"/>
              </a:solidFill>
              <a:latin typeface="Calibri" panose="020F0502020204030204"/>
            </a:endParaRPr>
          </a:p>
        </p:txBody>
      </p:sp>
    </p:spTree>
    <p:extLst>
      <p:ext uri="{BB962C8B-B14F-4D97-AF65-F5344CB8AC3E}">
        <p14:creationId xmlns:p14="http://schemas.microsoft.com/office/powerpoint/2010/main" val="12262507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363" y="750888"/>
            <a:ext cx="6664325" cy="3749675"/>
          </a:xfrm>
        </p:spPr>
      </p:sp>
      <p:sp>
        <p:nvSpPr>
          <p:cNvPr id="3" name="Notes Placeholder 2"/>
          <p:cNvSpPr>
            <a:spLocks noGrp="1"/>
          </p:cNvSpPr>
          <p:nvPr>
            <p:ph type="body" idx="1"/>
          </p:nvPr>
        </p:nvSpPr>
        <p:spPr/>
        <p:txBody>
          <a:bodyPr/>
          <a:lstStyle/>
          <a:p>
            <a:pPr defTabSz="964509">
              <a:defRPr/>
            </a:pPr>
            <a:r>
              <a:rPr lang="en-US" dirty="0" smtClean="0"/>
              <a:t>© Copyright </a:t>
            </a:r>
            <a:r>
              <a:rPr lang="en-US" b="1" dirty="0" smtClean="0"/>
              <a:t>PresentationGo.com</a:t>
            </a:r>
            <a:r>
              <a:rPr lang="en-US" dirty="0" smtClean="0"/>
              <a:t> – The free PowerPoint library</a:t>
            </a:r>
          </a:p>
        </p:txBody>
      </p:sp>
      <p:sp>
        <p:nvSpPr>
          <p:cNvPr id="4" name="Slide Number Placeholder 3"/>
          <p:cNvSpPr>
            <a:spLocks noGrp="1"/>
          </p:cNvSpPr>
          <p:nvPr>
            <p:ph type="sldNum" sz="quarter" idx="10"/>
          </p:nvPr>
        </p:nvSpPr>
        <p:spPr/>
        <p:txBody>
          <a:bodyPr/>
          <a:lstStyle/>
          <a:p>
            <a:fld id="{B68D2766-C49B-4C1A-9FEE-6F146754B02B}" type="slidenum">
              <a:rPr lang="en-US" smtClean="0"/>
              <a:pPr/>
              <a:t>63</a:t>
            </a:fld>
            <a:endParaRPr lang="en-US"/>
          </a:p>
        </p:txBody>
      </p:sp>
    </p:spTree>
    <p:extLst>
      <p:ext uri="{BB962C8B-B14F-4D97-AF65-F5344CB8AC3E}">
        <p14:creationId xmlns:p14="http://schemas.microsoft.com/office/powerpoint/2010/main" val="8155458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6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id-ID" altLang="en-US"/>
          </a:p>
        </p:txBody>
      </p:sp>
      <p:sp>
        <p:nvSpPr>
          <p:cNvPr id="16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Arial" charset="0"/>
                <a:cs typeface="Arial" charset="0"/>
              </a:defRPr>
            </a:lvl1pPr>
            <a:lvl2pPr marL="783664" indent="-301409">
              <a:defRPr>
                <a:solidFill>
                  <a:schemeClr val="tx1"/>
                </a:solidFill>
                <a:latin typeface="Arial" charset="0"/>
                <a:ea typeface="Arial" charset="0"/>
                <a:cs typeface="Arial" charset="0"/>
              </a:defRPr>
            </a:lvl2pPr>
            <a:lvl3pPr marL="1205636" indent="-241127">
              <a:defRPr>
                <a:solidFill>
                  <a:schemeClr val="tx1"/>
                </a:solidFill>
                <a:latin typeface="Arial" charset="0"/>
                <a:ea typeface="Arial" charset="0"/>
                <a:cs typeface="Arial" charset="0"/>
              </a:defRPr>
            </a:lvl3pPr>
            <a:lvl4pPr marL="1687891" indent="-241127">
              <a:defRPr>
                <a:solidFill>
                  <a:schemeClr val="tx1"/>
                </a:solidFill>
                <a:latin typeface="Arial" charset="0"/>
                <a:ea typeface="Arial" charset="0"/>
                <a:cs typeface="Arial" charset="0"/>
              </a:defRPr>
            </a:lvl4pPr>
            <a:lvl5pPr marL="2170146" indent="-241127">
              <a:defRPr>
                <a:solidFill>
                  <a:schemeClr val="tx1"/>
                </a:solidFill>
                <a:latin typeface="Arial" charset="0"/>
                <a:ea typeface="Arial" charset="0"/>
                <a:cs typeface="Arial" charset="0"/>
              </a:defRPr>
            </a:lvl5pPr>
            <a:lvl6pPr marL="2652400" indent="-241127" eaLnBrk="0" fontAlgn="base" hangingPunct="0">
              <a:spcBef>
                <a:spcPct val="0"/>
              </a:spcBef>
              <a:spcAft>
                <a:spcPct val="0"/>
              </a:spcAft>
              <a:defRPr>
                <a:solidFill>
                  <a:schemeClr val="tx1"/>
                </a:solidFill>
                <a:latin typeface="Arial" charset="0"/>
                <a:ea typeface="Arial" charset="0"/>
                <a:cs typeface="Arial" charset="0"/>
              </a:defRPr>
            </a:lvl6pPr>
            <a:lvl7pPr marL="3134655" indent="-241127" eaLnBrk="0" fontAlgn="base" hangingPunct="0">
              <a:spcBef>
                <a:spcPct val="0"/>
              </a:spcBef>
              <a:spcAft>
                <a:spcPct val="0"/>
              </a:spcAft>
              <a:defRPr>
                <a:solidFill>
                  <a:schemeClr val="tx1"/>
                </a:solidFill>
                <a:latin typeface="Arial" charset="0"/>
                <a:ea typeface="Arial" charset="0"/>
                <a:cs typeface="Arial" charset="0"/>
              </a:defRPr>
            </a:lvl7pPr>
            <a:lvl8pPr marL="3616909" indent="-241127" eaLnBrk="0" fontAlgn="base" hangingPunct="0">
              <a:spcBef>
                <a:spcPct val="0"/>
              </a:spcBef>
              <a:spcAft>
                <a:spcPct val="0"/>
              </a:spcAft>
              <a:defRPr>
                <a:solidFill>
                  <a:schemeClr val="tx1"/>
                </a:solidFill>
                <a:latin typeface="Arial" charset="0"/>
                <a:ea typeface="Arial" charset="0"/>
                <a:cs typeface="Arial" charset="0"/>
              </a:defRPr>
            </a:lvl8pPr>
            <a:lvl9pPr marL="4099164" indent="-241127" eaLnBrk="0" fontAlgn="base" hangingPunct="0">
              <a:spcBef>
                <a:spcPct val="0"/>
              </a:spcBef>
              <a:spcAft>
                <a:spcPct val="0"/>
              </a:spcAft>
              <a:defRPr>
                <a:solidFill>
                  <a:schemeClr val="tx1"/>
                </a:solidFill>
                <a:latin typeface="Arial" charset="0"/>
                <a:ea typeface="Arial" charset="0"/>
                <a:cs typeface="Arial" charset="0"/>
              </a:defRPr>
            </a:lvl9pPr>
          </a:lstStyle>
          <a:p>
            <a:fld id="{B5CA73AB-C05C-B74F-8291-CA392A7EA4B3}" type="slidenum">
              <a:rPr lang="en-US" altLang="en-US"/>
              <a:pPr/>
              <a:t>64</a:t>
            </a:fld>
            <a:endParaRPr lang="en-US" altLang="en-US"/>
          </a:p>
        </p:txBody>
      </p:sp>
    </p:spTree>
    <p:extLst>
      <p:ext uri="{BB962C8B-B14F-4D97-AF65-F5344CB8AC3E}">
        <p14:creationId xmlns:p14="http://schemas.microsoft.com/office/powerpoint/2010/main" val="4222302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76DBC1-FD4B-4AF1-922C-279987A3F342}" type="slidenum">
              <a:rPr lang="en-US" altLang="en-US"/>
              <a:pPr/>
              <a:t>6</a:t>
            </a:fld>
            <a:endParaRPr lang="en-US" altLang="en-US"/>
          </a:p>
        </p:txBody>
      </p:sp>
      <p:sp>
        <p:nvSpPr>
          <p:cNvPr id="293890" name="Rectangle 2"/>
          <p:cNvSpPr>
            <a:spLocks noGrp="1" noRot="1" noChangeAspect="1" noChangeArrowheads="1" noTextEdit="1"/>
          </p:cNvSpPr>
          <p:nvPr>
            <p:ph type="sldImg"/>
          </p:nvPr>
        </p:nvSpPr>
        <p:spPr>
          <a:ln/>
        </p:spPr>
      </p:sp>
      <p:sp>
        <p:nvSpPr>
          <p:cNvPr id="2938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473979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B76DD3E8-FD5E-424E-B1FF-EC4641CCD2B0}" type="slidenum">
              <a:rPr lang="en-US" altLang="en-US"/>
              <a:pPr/>
              <a:t>7</a:t>
            </a:fld>
            <a:endParaRPr lang="en-US" altLang="en-US"/>
          </a:p>
        </p:txBody>
      </p:sp>
      <p:sp>
        <p:nvSpPr>
          <p:cNvPr id="19968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fld id="{981A7C23-1BEF-46DD-AE66-EF59BDB487C3}" type="slidenum">
              <a:rPr lang="ja-JP" altLang="en-US" sz="1200"/>
              <a:pPr algn="r"/>
              <a:t>7</a:t>
            </a:fld>
            <a:endParaRPr lang="en-US" altLang="ja-JP" sz="1200"/>
          </a:p>
        </p:txBody>
      </p:sp>
      <p:sp>
        <p:nvSpPr>
          <p:cNvPr id="199683" name="Rectangle 2"/>
          <p:cNvSpPr>
            <a:spLocks noGrp="1" noRot="1" noChangeAspect="1" noChangeArrowheads="1" noTextEdit="1"/>
          </p:cNvSpPr>
          <p:nvPr>
            <p:ph type="sldImg"/>
          </p:nvPr>
        </p:nvSpPr>
        <p:spPr>
          <a:ln/>
        </p:spPr>
      </p:sp>
      <p:sp>
        <p:nvSpPr>
          <p:cNvPr id="199684" name="Rectangle 3"/>
          <p:cNvSpPr>
            <a:spLocks noGrp="1" noChangeArrowheads="1"/>
          </p:cNvSpPr>
          <p:nvPr>
            <p:ph type="body" idx="1"/>
          </p:nvPr>
        </p:nvSpPr>
        <p:spPr>
          <a:xfrm>
            <a:off x="914400" y="4343400"/>
            <a:ext cx="5029200" cy="4114800"/>
          </a:xfrm>
        </p:spPr>
        <p:txBody>
          <a:bodyPr/>
          <a:lstStyle/>
          <a:p>
            <a:r>
              <a:rPr lang="en-US" altLang="ja-JP" i="1"/>
              <a:t>(Text and picture - Adapted from UNEP/GRID Arendal, Vital Climate Graphics)</a:t>
            </a:r>
          </a:p>
          <a:p>
            <a:endParaRPr lang="ja-JP" altLang="en-US"/>
          </a:p>
        </p:txBody>
      </p:sp>
    </p:spTree>
    <p:extLst>
      <p:ext uri="{BB962C8B-B14F-4D97-AF65-F5344CB8AC3E}">
        <p14:creationId xmlns:p14="http://schemas.microsoft.com/office/powerpoint/2010/main" val="448473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553864-25B8-454A-9A59-05D9B493D3E4}" type="slidenum">
              <a:rPr lang="en-US" altLang="en-US"/>
              <a:pPr/>
              <a:t>8</a:t>
            </a:fld>
            <a:endParaRPr lang="en-US" altLang="en-US"/>
          </a:p>
        </p:txBody>
      </p:sp>
      <p:sp>
        <p:nvSpPr>
          <p:cNvPr id="294914" name="Rectangle 2"/>
          <p:cNvSpPr>
            <a:spLocks noGrp="1" noRot="1" noChangeAspect="1" noChangeArrowheads="1" noTextEdit="1"/>
          </p:cNvSpPr>
          <p:nvPr>
            <p:ph type="sldImg"/>
          </p:nvPr>
        </p:nvSpPr>
        <p:spPr>
          <a:ln/>
        </p:spPr>
      </p:sp>
      <p:sp>
        <p:nvSpPr>
          <p:cNvPr id="29491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797310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DE461F-3691-4ED5-9CC0-BDE50E098BA5}" type="slidenum">
              <a:rPr lang="en-US" altLang="en-US"/>
              <a:pPr/>
              <a:t>9</a:t>
            </a:fld>
            <a:endParaRPr lang="en-US" altLang="en-US"/>
          </a:p>
        </p:txBody>
      </p:sp>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480534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06F02E-F5E6-400A-B887-B41162F06EF9}" type="slidenum">
              <a:rPr lang="en-US" altLang="en-US"/>
              <a:pPr/>
              <a:t>10</a:t>
            </a:fld>
            <a:endParaRPr lang="en-US" altLang="en-US"/>
          </a:p>
        </p:txBody>
      </p:sp>
      <p:sp>
        <p:nvSpPr>
          <p:cNvPr id="296962" name="Rectangle 2"/>
          <p:cNvSpPr>
            <a:spLocks noGrp="1" noRot="1" noChangeAspect="1" noChangeArrowheads="1" noTextEdit="1"/>
          </p:cNvSpPr>
          <p:nvPr>
            <p:ph type="sldImg"/>
          </p:nvPr>
        </p:nvSpPr>
        <p:spPr>
          <a:ln/>
        </p:spPr>
      </p:sp>
      <p:sp>
        <p:nvSpPr>
          <p:cNvPr id="29696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5516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50E0E1-1513-45F2-BCC5-53079BC68BAD}" type="slidenum">
              <a:rPr lang="en-US" altLang="en-US"/>
              <a:pPr/>
              <a:t>15</a:t>
            </a:fld>
            <a:endParaRPr lang="en-US" altLang="en-US"/>
          </a:p>
        </p:txBody>
      </p:sp>
      <p:sp>
        <p:nvSpPr>
          <p:cNvPr id="297986" name="Rectangle 2"/>
          <p:cNvSpPr>
            <a:spLocks noGrp="1" noRot="1" noChangeAspect="1" noChangeArrowheads="1" noTextEdit="1"/>
          </p:cNvSpPr>
          <p:nvPr>
            <p:ph type="sldImg"/>
          </p:nvPr>
        </p:nvSpPr>
        <p:spPr>
          <a:ln/>
        </p:spPr>
      </p:sp>
      <p:sp>
        <p:nvSpPr>
          <p:cNvPr id="29798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711174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FBD574-1169-43F9-9EBB-61FFCB3F879F}" type="slidenum">
              <a:rPr lang="en-US" altLang="en-US"/>
              <a:pPr/>
              <a:t>16</a:t>
            </a:fld>
            <a:endParaRPr lang="en-US" altLang="en-US"/>
          </a:p>
        </p:txBody>
      </p:sp>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499309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B7AC3CE-DA04-4E3B-A386-BF4340C2C393}" type="datetimeFigureOut">
              <a:rPr lang="en-US" smtClean="0"/>
              <a:t>5/3/2019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E779BB-B0DB-4287-9758-7C251AD777E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2379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DE056B7-329B-4E98-A7DE-1095F29C9987}" type="datetime1">
              <a:rPr lang="en-US" smtClean="0"/>
              <a:t>5/3/2019</a:t>
            </a:fld>
            <a:endParaRPr lang="en-US"/>
          </a:p>
        </p:txBody>
      </p:sp>
      <p:sp>
        <p:nvSpPr>
          <p:cNvPr id="5" name="Footer Placeholder 4"/>
          <p:cNvSpPr>
            <a:spLocks noGrp="1"/>
          </p:cNvSpPr>
          <p:nvPr>
            <p:ph type="ftr" sz="quarter" idx="11"/>
          </p:nvPr>
        </p:nvSpPr>
        <p:spPr/>
        <p:txBody>
          <a:bodyPr/>
          <a:lstStyle/>
          <a:p>
            <a:r>
              <a:rPr lang="en-US" smtClean="0"/>
              <a:t>Add a footer</a:t>
            </a:r>
            <a:endParaRPr lang="en-US"/>
          </a:p>
        </p:txBody>
      </p:sp>
      <p:sp>
        <p:nvSpPr>
          <p:cNvPr id="6" name="Slide Number Placeholder 5"/>
          <p:cNvSpPr>
            <a:spLocks noGrp="1"/>
          </p:cNvSpPr>
          <p:nvPr>
            <p:ph type="sldNum" sz="quarter" idx="12"/>
          </p:nvPr>
        </p:nvSpPr>
        <p:spPr/>
        <p:txBody>
          <a:bodyPr/>
          <a:lstStyle/>
          <a:p>
            <a:fld id="{CA8D9AD5-F248-4919-864A-CFD76CC027D6}" type="slidenum">
              <a:rPr lang="en-US" smtClean="0"/>
              <a:t>‹#›</a:t>
            </a:fld>
            <a:endParaRPr lang="en-US"/>
          </a:p>
        </p:txBody>
      </p:sp>
    </p:spTree>
    <p:extLst>
      <p:ext uri="{BB962C8B-B14F-4D97-AF65-F5344CB8AC3E}">
        <p14:creationId xmlns:p14="http://schemas.microsoft.com/office/powerpoint/2010/main" val="2957178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B30EAD2-84F0-424D-85FA-C85CE5D7B84D}" type="datetime1">
              <a:rPr lang="en-US" smtClean="0"/>
              <a:t>5/3/2019</a:t>
            </a:fld>
            <a:endParaRPr lang="en-US"/>
          </a:p>
        </p:txBody>
      </p:sp>
      <p:sp>
        <p:nvSpPr>
          <p:cNvPr id="5" name="Footer Placeholder 4"/>
          <p:cNvSpPr>
            <a:spLocks noGrp="1"/>
          </p:cNvSpPr>
          <p:nvPr>
            <p:ph type="ftr" sz="quarter" idx="11"/>
          </p:nvPr>
        </p:nvSpPr>
        <p:spPr/>
        <p:txBody>
          <a:bodyPr/>
          <a:lstStyle/>
          <a:p>
            <a:r>
              <a:rPr lang="en-US" smtClean="0"/>
              <a:t>Add a footer</a:t>
            </a:r>
            <a:endParaRPr lang="en-US"/>
          </a:p>
        </p:txBody>
      </p:sp>
      <p:sp>
        <p:nvSpPr>
          <p:cNvPr id="6" name="Slide Number Placeholder 5"/>
          <p:cNvSpPr>
            <a:spLocks noGrp="1"/>
          </p:cNvSpPr>
          <p:nvPr>
            <p:ph type="sldNum" sz="quarter" idx="12"/>
          </p:nvPr>
        </p:nvSpPr>
        <p:spPr/>
        <p:txBody>
          <a:bodyPr/>
          <a:lstStyle/>
          <a:p>
            <a:fld id="{CA8D9AD5-F248-4919-864A-CFD76CC027D6}" type="slidenum">
              <a:rPr lang="en-US" smtClean="0"/>
              <a:t>‹#›</a:t>
            </a:fld>
            <a:endParaRPr lang="en-US"/>
          </a:p>
        </p:txBody>
      </p:sp>
    </p:spTree>
    <p:extLst>
      <p:ext uri="{BB962C8B-B14F-4D97-AF65-F5344CB8AC3E}">
        <p14:creationId xmlns:p14="http://schemas.microsoft.com/office/powerpoint/2010/main" val="2762632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272A335-28DE-461F-86D4-4A540BEA59B0}" type="datetime1">
              <a:rPr lang="en-US" smtClean="0"/>
              <a:t>5/3/2019</a:t>
            </a:fld>
            <a:endParaRPr lang="en-US"/>
          </a:p>
        </p:txBody>
      </p:sp>
      <p:sp>
        <p:nvSpPr>
          <p:cNvPr id="5" name="Footer Placeholder 4"/>
          <p:cNvSpPr>
            <a:spLocks noGrp="1"/>
          </p:cNvSpPr>
          <p:nvPr>
            <p:ph type="ftr" sz="quarter" idx="11"/>
          </p:nvPr>
        </p:nvSpPr>
        <p:spPr/>
        <p:txBody>
          <a:bodyPr/>
          <a:lstStyle/>
          <a:p>
            <a:r>
              <a:rPr lang="en-US" smtClean="0"/>
              <a:t>Add a footer</a:t>
            </a:r>
            <a:endParaRPr lang="en-US"/>
          </a:p>
        </p:txBody>
      </p:sp>
      <p:sp>
        <p:nvSpPr>
          <p:cNvPr id="6" name="Slide Number Placeholder 5"/>
          <p:cNvSpPr>
            <a:spLocks noGrp="1"/>
          </p:cNvSpPr>
          <p:nvPr>
            <p:ph type="sldNum" sz="quarter" idx="12"/>
          </p:nvPr>
        </p:nvSpPr>
        <p:spPr/>
        <p:txBody>
          <a:bodyPr/>
          <a:lstStyle/>
          <a:p>
            <a:fld id="{CA8D9AD5-F248-4919-864A-CFD76CC027D6}" type="slidenum">
              <a:rPr lang="en-US" smtClean="0"/>
              <a:t>‹#›</a:t>
            </a:fld>
            <a:endParaRPr lang="en-US"/>
          </a:p>
        </p:txBody>
      </p:sp>
    </p:spTree>
    <p:extLst>
      <p:ext uri="{BB962C8B-B14F-4D97-AF65-F5344CB8AC3E}">
        <p14:creationId xmlns:p14="http://schemas.microsoft.com/office/powerpoint/2010/main" val="2236958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A5CF9C1-51F7-4E92-A279-1FFCE980DDD9}" type="datetime1">
              <a:rPr lang="en-US" smtClean="0"/>
              <a:t>5/3/2019</a:t>
            </a:fld>
            <a:endParaRPr lang="en-US"/>
          </a:p>
        </p:txBody>
      </p:sp>
      <p:sp>
        <p:nvSpPr>
          <p:cNvPr id="5" name="Footer Placeholder 4"/>
          <p:cNvSpPr>
            <a:spLocks noGrp="1"/>
          </p:cNvSpPr>
          <p:nvPr>
            <p:ph type="ftr" sz="quarter" idx="11"/>
          </p:nvPr>
        </p:nvSpPr>
        <p:spPr/>
        <p:txBody>
          <a:bodyPr/>
          <a:lstStyle/>
          <a:p>
            <a:r>
              <a:rPr lang="en-US" smtClean="0"/>
              <a:t>Add a footer</a:t>
            </a:r>
            <a:endParaRPr lang="en-US"/>
          </a:p>
        </p:txBody>
      </p:sp>
      <p:sp>
        <p:nvSpPr>
          <p:cNvPr id="6" name="Slide Number Placeholder 5"/>
          <p:cNvSpPr>
            <a:spLocks noGrp="1"/>
          </p:cNvSpPr>
          <p:nvPr>
            <p:ph type="sldNum" sz="quarter" idx="12"/>
          </p:nvPr>
        </p:nvSpPr>
        <p:spPr/>
        <p:txBody>
          <a:bodyPr/>
          <a:lstStyle/>
          <a:p>
            <a:fld id="{CA8D9AD5-F248-4919-864A-CFD76CC027D6}"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2381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C1A038D-FDC8-4BB1-AD53-DEF36236CCF5}" type="datetime1">
              <a:rPr lang="en-US" smtClean="0"/>
              <a:t>5/3/2019</a:t>
            </a:fld>
            <a:endParaRPr lang="en-US"/>
          </a:p>
        </p:txBody>
      </p:sp>
      <p:sp>
        <p:nvSpPr>
          <p:cNvPr id="6" name="Footer Placeholder 5"/>
          <p:cNvSpPr>
            <a:spLocks noGrp="1"/>
          </p:cNvSpPr>
          <p:nvPr>
            <p:ph type="ftr" sz="quarter" idx="11"/>
          </p:nvPr>
        </p:nvSpPr>
        <p:spPr/>
        <p:txBody>
          <a:bodyPr/>
          <a:lstStyle/>
          <a:p>
            <a:r>
              <a:rPr lang="en-US" smtClean="0"/>
              <a:t>Add a footer</a:t>
            </a:r>
            <a:endParaRPr lang="en-US"/>
          </a:p>
        </p:txBody>
      </p:sp>
      <p:sp>
        <p:nvSpPr>
          <p:cNvPr id="7" name="Slide Number Placeholder 6"/>
          <p:cNvSpPr>
            <a:spLocks noGrp="1"/>
          </p:cNvSpPr>
          <p:nvPr>
            <p:ph type="sldNum" sz="quarter" idx="12"/>
          </p:nvPr>
        </p:nvSpPr>
        <p:spPr/>
        <p:txBody>
          <a:bodyPr/>
          <a:lstStyle/>
          <a:p>
            <a:fld id="{0D06EF73-9DB8-4763-865F-2F88181A4732}" type="slidenum">
              <a:rPr lang="en-US" smtClean="0"/>
              <a:t>‹#›</a:t>
            </a:fld>
            <a:endParaRPr lang="en-US"/>
          </a:p>
        </p:txBody>
      </p:sp>
    </p:spTree>
    <p:extLst>
      <p:ext uri="{BB962C8B-B14F-4D97-AF65-F5344CB8AC3E}">
        <p14:creationId xmlns:p14="http://schemas.microsoft.com/office/powerpoint/2010/main" val="383497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13729E3-7C8F-407D-B4C1-8AD873D40758}" type="datetime1">
              <a:rPr lang="en-US" smtClean="0"/>
              <a:t>5/3/2019</a:t>
            </a:fld>
            <a:endParaRPr lang="en-US"/>
          </a:p>
        </p:txBody>
      </p:sp>
      <p:sp>
        <p:nvSpPr>
          <p:cNvPr id="8" name="Footer Placeholder 7"/>
          <p:cNvSpPr>
            <a:spLocks noGrp="1"/>
          </p:cNvSpPr>
          <p:nvPr>
            <p:ph type="ftr" sz="quarter" idx="11"/>
          </p:nvPr>
        </p:nvSpPr>
        <p:spPr/>
        <p:txBody>
          <a:bodyPr/>
          <a:lstStyle/>
          <a:p>
            <a:r>
              <a:rPr lang="en-US" smtClean="0"/>
              <a:t>Add a footer</a:t>
            </a:r>
            <a:endParaRPr lang="en-US"/>
          </a:p>
        </p:txBody>
      </p:sp>
      <p:sp>
        <p:nvSpPr>
          <p:cNvPr id="9" name="Slide Number Placeholder 8"/>
          <p:cNvSpPr>
            <a:spLocks noGrp="1"/>
          </p:cNvSpPr>
          <p:nvPr>
            <p:ph type="sldNum" sz="quarter" idx="12"/>
          </p:nvPr>
        </p:nvSpPr>
        <p:spPr/>
        <p:txBody>
          <a:bodyPr/>
          <a:lstStyle/>
          <a:p>
            <a:fld id="{CA8D9AD5-F248-4919-864A-CFD76CC027D6}" type="slidenum">
              <a:rPr lang="en-US" smtClean="0"/>
              <a:t>‹#›</a:t>
            </a:fld>
            <a:endParaRPr lang="en-US"/>
          </a:p>
        </p:txBody>
      </p:sp>
    </p:spTree>
    <p:extLst>
      <p:ext uri="{BB962C8B-B14F-4D97-AF65-F5344CB8AC3E}">
        <p14:creationId xmlns:p14="http://schemas.microsoft.com/office/powerpoint/2010/main" val="1806215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D0605C7-DA32-47E3-8E60-0B60D86BAF89}" type="datetime1">
              <a:rPr lang="en-US" smtClean="0"/>
              <a:t>5/3/2019</a:t>
            </a:fld>
            <a:endParaRPr lang="en-US"/>
          </a:p>
        </p:txBody>
      </p:sp>
      <p:sp>
        <p:nvSpPr>
          <p:cNvPr id="4" name="Footer Placeholder 3"/>
          <p:cNvSpPr>
            <a:spLocks noGrp="1"/>
          </p:cNvSpPr>
          <p:nvPr>
            <p:ph type="ftr" sz="quarter" idx="11"/>
          </p:nvPr>
        </p:nvSpPr>
        <p:spPr/>
        <p:txBody>
          <a:bodyPr/>
          <a:lstStyle/>
          <a:p>
            <a:r>
              <a:rPr lang="en-US" smtClean="0"/>
              <a:t>Add a footer</a:t>
            </a:r>
            <a:endParaRPr lang="en-US"/>
          </a:p>
        </p:txBody>
      </p:sp>
      <p:sp>
        <p:nvSpPr>
          <p:cNvPr id="5" name="Slide Number Placeholder 4"/>
          <p:cNvSpPr>
            <a:spLocks noGrp="1"/>
          </p:cNvSpPr>
          <p:nvPr>
            <p:ph type="sldNum" sz="quarter" idx="12"/>
          </p:nvPr>
        </p:nvSpPr>
        <p:spPr/>
        <p:txBody>
          <a:bodyPr/>
          <a:lstStyle/>
          <a:p>
            <a:fld id="{CA8D9AD5-F248-4919-864A-CFD76CC027D6}" type="slidenum">
              <a:rPr lang="en-US" smtClean="0"/>
              <a:t>‹#›</a:t>
            </a:fld>
            <a:endParaRPr lang="en-US"/>
          </a:p>
        </p:txBody>
      </p:sp>
    </p:spTree>
    <p:extLst>
      <p:ext uri="{BB962C8B-B14F-4D97-AF65-F5344CB8AC3E}">
        <p14:creationId xmlns:p14="http://schemas.microsoft.com/office/powerpoint/2010/main" val="1329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A89260F-252E-49E9-8B36-9D774100BA25}" type="datetime1">
              <a:rPr lang="en-US" smtClean="0"/>
              <a:t>5/3/2019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smtClean="0"/>
              <a:t>Add a footer</a:t>
            </a:r>
            <a:endParaRPr lang="en-US"/>
          </a:p>
        </p:txBody>
      </p:sp>
      <p:sp>
        <p:nvSpPr>
          <p:cNvPr id="9" name="Slide Number Placeholder 8"/>
          <p:cNvSpPr>
            <a:spLocks noGrp="1"/>
          </p:cNvSpPr>
          <p:nvPr>
            <p:ph type="sldNum" sz="quarter" idx="12"/>
          </p:nvPr>
        </p:nvSpPr>
        <p:spPr/>
        <p:txBody>
          <a:bodyPr/>
          <a:lstStyle/>
          <a:p>
            <a:fld id="{CA8D9AD5-F248-4919-864A-CFD76CC027D6}" type="slidenum">
              <a:rPr lang="en-US" smtClean="0"/>
              <a:t>‹#›</a:t>
            </a:fld>
            <a:endParaRPr lang="en-US"/>
          </a:p>
        </p:txBody>
      </p:sp>
    </p:spTree>
    <p:extLst>
      <p:ext uri="{BB962C8B-B14F-4D97-AF65-F5344CB8AC3E}">
        <p14:creationId xmlns:p14="http://schemas.microsoft.com/office/powerpoint/2010/main" val="2283605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AB5DA44-6BB8-4FCD-946A-1E2EFA3D1A5F}" type="datetime1">
              <a:rPr lang="en-US" smtClean="0"/>
              <a:t>5/3/2019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smtClean="0"/>
              <a:t>Add a footer</a:t>
            </a:r>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A8D9AD5-F248-4919-864A-CFD76CC027D6}" type="slidenum">
              <a:rPr lang="en-US" smtClean="0"/>
              <a:t>‹#›</a:t>
            </a:fld>
            <a:endParaRPr lang="en-US"/>
          </a:p>
        </p:txBody>
      </p:sp>
    </p:spTree>
    <p:extLst>
      <p:ext uri="{BB962C8B-B14F-4D97-AF65-F5344CB8AC3E}">
        <p14:creationId xmlns:p14="http://schemas.microsoft.com/office/powerpoint/2010/main" val="416006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052C8DE-E6DB-42D9-BE6D-D9F39E19B42A}" type="datetime1">
              <a:rPr lang="en-US" smtClean="0"/>
              <a:t>5/3/2019</a:t>
            </a:fld>
            <a:endParaRPr lang="en-US"/>
          </a:p>
        </p:txBody>
      </p:sp>
      <p:sp>
        <p:nvSpPr>
          <p:cNvPr id="6" name="Footer Placeholder 5"/>
          <p:cNvSpPr>
            <a:spLocks noGrp="1"/>
          </p:cNvSpPr>
          <p:nvPr>
            <p:ph type="ftr" sz="quarter" idx="11"/>
          </p:nvPr>
        </p:nvSpPr>
        <p:spPr/>
        <p:txBody>
          <a:bodyPr/>
          <a:lstStyle/>
          <a:p>
            <a:r>
              <a:rPr lang="en-US" smtClean="0"/>
              <a:t>Add a footer</a:t>
            </a:r>
            <a:endParaRPr lang="en-US"/>
          </a:p>
        </p:txBody>
      </p:sp>
      <p:sp>
        <p:nvSpPr>
          <p:cNvPr id="7" name="Slide Number Placeholder 6"/>
          <p:cNvSpPr>
            <a:spLocks noGrp="1"/>
          </p:cNvSpPr>
          <p:nvPr>
            <p:ph type="sldNum" sz="quarter" idx="12"/>
          </p:nvPr>
        </p:nvSpPr>
        <p:spPr/>
        <p:txBody>
          <a:bodyPr/>
          <a:lstStyle/>
          <a:p>
            <a:fld id="{CA8D9AD5-F248-4919-864A-CFD76CC027D6}" type="slidenum">
              <a:rPr lang="en-US" smtClean="0"/>
              <a:t>‹#›</a:t>
            </a:fld>
            <a:endParaRPr lang="en-US"/>
          </a:p>
        </p:txBody>
      </p:sp>
    </p:spTree>
    <p:extLst>
      <p:ext uri="{BB962C8B-B14F-4D97-AF65-F5344CB8AC3E}">
        <p14:creationId xmlns:p14="http://schemas.microsoft.com/office/powerpoint/2010/main" val="2539632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A66FFC4-1542-4DAA-837B-D6921D33E8CC}" type="datetime1">
              <a:rPr lang="en-US" smtClean="0"/>
              <a:pPr/>
              <a:t>5/3/2019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smtClean="0"/>
              <a:t>Add a footer</a:t>
            </a:r>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A8D9AD5-F248-4919-864A-CFD76CC027D6}" type="slidenum">
              <a:rPr lang="en-US" smtClean="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0482535"/>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hyperlink" Target="http://images.google.co.id/imgres?imgurl=http://www.papua.go.id/ddpperik/Regulasi/LOGO_DKP_NEW.GIF&amp;imgrefurl=http://www.papua.go.id/ddpperik/Regulasi/INDEX.HTM&amp;h=123&amp;w=142&amp;sz=29&amp;hl=id&amp;start=3&amp;um=1&amp;tbnid=p5vU3UuKX9lmFM:&amp;tbnh=81&amp;tbnw=94&amp;prev=/images?q=logo+DEPARTEMEN+kelautan+perikanan&amp;um=1&amp;hl=id" TargetMode="External"/><Relationship Id="rId13" Type="http://schemas.openxmlformats.org/officeDocument/2006/relationships/image" Target="../media/image24.jpeg"/><Relationship Id="rId18" Type="http://schemas.openxmlformats.org/officeDocument/2006/relationships/image" Target="../media/image27.jpeg"/><Relationship Id="rId3" Type="http://schemas.openxmlformats.org/officeDocument/2006/relationships/image" Target="../media/image19.jpeg"/><Relationship Id="rId7" Type="http://schemas.openxmlformats.org/officeDocument/2006/relationships/image" Target="../media/image21.jpeg"/><Relationship Id="rId12" Type="http://schemas.openxmlformats.org/officeDocument/2006/relationships/hyperlink" Target="http://images.google.co.id/imgres?imgurl=http://www.bnn.go.id/file/profil/anggota/logo/dephub.gif&amp;imgrefurl=http://www.bnn.go.id/konten.php?nama=Profil&amp;op=detil_anggota&amp;mn=1&amp;smn=a&amp;id=8&amp;h=271&amp;w=234&amp;sz=3&amp;hl=id&amp;start=1&amp;um=1&amp;tbnid=CBKAW_EdKp1SyM:&amp;tbnh=113&amp;tbnw=98&amp;prev=/images?q=logo+DEPARTEMEN+perhubungan&amp;um=1&amp;hl=id" TargetMode="External"/><Relationship Id="rId17" Type="http://schemas.openxmlformats.org/officeDocument/2006/relationships/hyperlink" Target="http://images.google.co.id/imgres?imgurl=http://www.indonesia.go.id/id/images/departemen/pariwisata.gif&amp;imgrefurl=http://www.indonesia.go.id/id/index.php?option=com_content&amp;task=view&amp;id=5039&amp;Itemid=707&amp;h=100&amp;w=100&amp;sz=4&amp;hl=id&amp;start=1&amp;um=1&amp;tbnid=BfI7G3unmnveNM:&amp;tbnh=82&amp;tbnw=82&amp;prev=/images?q=logo+departemen+pariwisata&amp;um=1&amp;hl=id&amp;sa=N" TargetMode="External"/><Relationship Id="rId2" Type="http://schemas.openxmlformats.org/officeDocument/2006/relationships/image" Target="../media/image18.jpeg"/><Relationship Id="rId16" Type="http://schemas.openxmlformats.org/officeDocument/2006/relationships/image" Target="../media/image26.jpeg"/><Relationship Id="rId20" Type="http://schemas.openxmlformats.org/officeDocument/2006/relationships/image" Target="../media/image28.jpeg"/><Relationship Id="rId1" Type="http://schemas.openxmlformats.org/officeDocument/2006/relationships/slideLayout" Target="../slideLayouts/slideLayout7.xml"/><Relationship Id="rId6" Type="http://schemas.openxmlformats.org/officeDocument/2006/relationships/hyperlink" Target="http://images.google.co.id/imgres?imgurl=https://eproc.pu.go.id/emonitoring/images/logoPU.jpg&amp;imgrefurl=https://eproc.pu.go.id/emonitoring/emonitoring_log.asp&amp;h=72&amp;w=72&amp;sz=2&amp;hl=id&amp;start=6&amp;um=1&amp;tbnid=j1Zn0uAZR_lOZM:&amp;tbnh=69&amp;tbnw=69&amp;prev=/images?q=logo+DEPARTEMEN+PU&amp;um=1&amp;hl=id" TargetMode="External"/><Relationship Id="rId11" Type="http://schemas.openxmlformats.org/officeDocument/2006/relationships/image" Target="../media/image23.jpeg"/><Relationship Id="rId5" Type="http://schemas.openxmlformats.org/officeDocument/2006/relationships/image" Target="../media/image20.jpeg"/><Relationship Id="rId15" Type="http://schemas.openxmlformats.org/officeDocument/2006/relationships/hyperlink" Target="http://images.google.co.id/imgres?imgurl=http://satudunia.oneworld.net/ezimagecatalogue/catalogue/variations/30896-100x100.gif&amp;imgrefurl=http://satudunia.oneworld.net/article/country/360/m/2007/10/60&amp;h=100&amp;w=99&amp;sz=6&amp;hl=id&amp;start=4&amp;um=1&amp;tbnid=xe03SZCtgXvicM:&amp;tbnh=82&amp;tbnw=81&amp;prev=/images?q=logo+DEPARTEMEN+ESDM&amp;um=1&amp;hl=id" TargetMode="External"/><Relationship Id="rId10" Type="http://schemas.openxmlformats.org/officeDocument/2006/relationships/hyperlink" Target="http://images.google.co.id/imgres?imgurl=http://brandsoftheworld.com/brands/0016/9076/brand.gif&amp;imgrefurl=http://brandsoftheworld.com/countries/id/169076.html&amp;h=200&amp;w=200&amp;sz=9&amp;hl=id&amp;start=9&amp;um=1&amp;tbnid=Ez8NLBnTxb7DfM:&amp;tbnh=104&amp;tbnw=104&amp;prev=/images?q=logo+DEPARTEMEN+kesehatan&amp;um=1&amp;hl=id" TargetMode="External"/><Relationship Id="rId19" Type="http://schemas.openxmlformats.org/officeDocument/2006/relationships/hyperlink" Target="http://images.google.co.id/imgres?imgurl=http://www.bnn.go.id/file/profil/anggota/logo/dephut.gif&amp;imgrefurl=http://www.bnn.go.id/konten.php?nama=Profil&amp;op=detil_anggota&amp;mn=1&amp;smn=a&amp;id=17&amp;h=69&amp;w=70&amp;sz=5&amp;hl=id&amp;start=5&amp;um=1&amp;tbnid=sEHLOxOIKr9DTM:&amp;tbnh=67&amp;tbnw=68&amp;prev=/images?q=logo+departemen+kehutanan&amp;um=1&amp;hl=id" TargetMode="External"/><Relationship Id="rId4" Type="http://schemas.openxmlformats.org/officeDocument/2006/relationships/hyperlink" Target="http://images.google.co.id/imgres?imgurl=http://database1.deptan.go.id/ditjennak/setdit/images/logo_deptan.gif&amp;imgrefurl=http://database1.deptan.go.id/ditjennak/setdit/renstra/bab_4-4.php&amp;h=50&amp;w=50&amp;sz=3&amp;hl=id&amp;start=4&amp;um=1&amp;tbnid=DzN3RouN1kckvM:&amp;tbnh=50&amp;tbnw=50&amp;prev=/images?q=logo+deptan&amp;um=1&amp;hl=id&amp;sa=X" TargetMode="External"/><Relationship Id="rId9" Type="http://schemas.openxmlformats.org/officeDocument/2006/relationships/image" Target="../media/image22.jpeg"/><Relationship Id="rId1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jpeg"/><Relationship Id="rId7" Type="http://schemas.openxmlformats.org/officeDocument/2006/relationships/image" Target="../media/image49.tiff"/><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tiff"/><Relationship Id="rId5" Type="http://schemas.openxmlformats.org/officeDocument/2006/relationships/image" Target="../media/image47.tiff"/><Relationship Id="rId4" Type="http://schemas.openxmlformats.org/officeDocument/2006/relationships/image" Target="../media/image46.jpeg"/><Relationship Id="rId9" Type="http://schemas.openxmlformats.org/officeDocument/2006/relationships/image" Target="../media/image51.png"/></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2.xml"/><Relationship Id="rId4" Type="http://schemas.openxmlformats.org/officeDocument/2006/relationships/image" Target="../media/image57.emf"/></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61.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ignsmart.info/"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hyperlink" Target="http://www.google.co.id/url?sa=i&amp;rct=j&amp;q=&amp;esrc=s&amp;frm=1&amp;source=images&amp;cd=&amp;cad=rja&amp;uact=8&amp;ved=0ahUKEwiG_uKUt8HLAhXCJKYKHZXKDMEQjRwIBw&amp;url=http://www.canstockphoto.com/images-photos/air-vents.html&amp;bvm=bv.116636494,d.dGY&amp;psig=AFQjCNHnd74x8VbPcBhNDP4McmhjcaZuzA&amp;ust=1458087977765907" TargetMode="External"/><Relationship Id="rId7" Type="http://schemas.openxmlformats.org/officeDocument/2006/relationships/hyperlink" Target="http://www.samsung.com/id/discover/home-appliances/hindari-dampak-buruk-jika-terlalu-lama-diruangan-ber-ac-dengan-lakukan-5-cara-ini/" TargetMode="Externa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hyperlink" Target="http://www.google.co.id/url?sa=i&amp;rct=j&amp;q=&amp;esrc=s&amp;frm=1&amp;source=images&amp;cd=&amp;cad=rja&amp;uact=8&amp;ved=0ahUKEwjG9sHctsHLAhWCJ6YKHbjiAEkQjRwIBw&amp;url=http://m.dhgate.com/product/womens-down-coat-raccoon-fur-printed-outerwear/253803360.html&amp;bvm=bv.116636494,d.dGY&amp;psig=AFQjCNGnX8S1XzySwX6JP7OuqIBWoEqJlw&amp;ust=1458087843765405" TargetMode="External"/><Relationship Id="rId4" Type="http://schemas.openxmlformats.org/officeDocument/2006/relationships/image" Target="../media/image64.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72.jpeg"/><Relationship Id="rId13" Type="http://schemas.openxmlformats.org/officeDocument/2006/relationships/hyperlink" Target="http://www.google.co.id/url?sa=i&amp;rct=j&amp;q=&amp;esrc=s&amp;frm=1&amp;source=images&amp;cd=&amp;cad=rja&amp;uact=8&amp;ved=0ahUKEwjVk6GKwsLLAhXFoJQKHUNKCrMQjRwIBw&amp;url=http://www.kidschool.com.tw/showProduct.php?categoryID%3D2&amp;bvm=bv.116636494,d.dGo&amp;psig=AFQjCNHYRT40CdKVdijNDxQVu1OvWj4mXQ&amp;ust=1458125265508960" TargetMode="External"/><Relationship Id="rId3" Type="http://schemas.openxmlformats.org/officeDocument/2006/relationships/image" Target="../media/image68.jpeg"/><Relationship Id="rId7" Type="http://schemas.openxmlformats.org/officeDocument/2006/relationships/image" Target="../media/image71.png"/><Relationship Id="rId12" Type="http://schemas.openxmlformats.org/officeDocument/2006/relationships/image" Target="../media/image74.jpeg"/><Relationship Id="rId2" Type="http://schemas.openxmlformats.org/officeDocument/2006/relationships/image" Target="../media/image67.jpe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hyperlink" Target="http://www.google.co.id/url?sa=i&amp;rct=j&amp;q=&amp;esrc=s&amp;frm=1&amp;source=images&amp;cd=&amp;ved=0ahUKEwiY4pnywcLLAhWBMJQKHX1dBpkQjRwIBw&amp;url=http://www.telegraph.co.uk/news/worldnews/asia/japan/8533083/Solar-panels-to-be-fitted-in-all-Japans-new-homes-and-buildings-by-2030.html&amp;bvm=bv.116636494,d.dGo&amp;psig=AFQjCNGc2EU1ejGD2IBjDanI7H82MpoE0w&amp;ust=1458125222150342" TargetMode="External"/><Relationship Id="rId5" Type="http://schemas.openxmlformats.org/officeDocument/2006/relationships/image" Target="../media/image70.jpeg"/><Relationship Id="rId10" Type="http://schemas.openxmlformats.org/officeDocument/2006/relationships/image" Target="../media/image73.jpeg"/><Relationship Id="rId4" Type="http://schemas.openxmlformats.org/officeDocument/2006/relationships/image" Target="../media/image69.png"/><Relationship Id="rId9" Type="http://schemas.openxmlformats.org/officeDocument/2006/relationships/hyperlink" Target="http://www.google.co.id/url?sa=i&amp;rct=j&amp;q=&amp;esrc=s&amp;frm=1&amp;source=images&amp;cd=&amp;cad=rja&amp;uact=8&amp;ved=0ahUKEwjI55CuwcLLAhUFlZQKHWOQAZ0QjRwIBw&amp;url=http://pengertianreboisasidanpenghijauan.blogspot.com/&amp;bvm=bv.116636494,d.dGo&amp;psig=AFQjCNFO70v_M-s4syIqefn7ELUFVId_Lw&amp;ust=1458125035125614" TargetMode="External"/><Relationship Id="rId14" Type="http://schemas.openxmlformats.org/officeDocument/2006/relationships/image" Target="../media/image75.jpeg"/></Relationships>
</file>

<file path=ppt/slides/_rels/slide55.xml.rels><?xml version="1.0" encoding="UTF-8" standalone="yes"?>
<Relationships xmlns="http://schemas.openxmlformats.org/package/2006/relationships"><Relationship Id="rId8" Type="http://schemas.openxmlformats.org/officeDocument/2006/relationships/image" Target="../media/image80.jpeg"/><Relationship Id="rId13" Type="http://schemas.openxmlformats.org/officeDocument/2006/relationships/hyperlink" Target="http://www.google.co.id/url?sa=i&amp;rct=j&amp;q=&amp;esrc=s&amp;frm=1&amp;source=images&amp;cd=&amp;cad=rja&amp;uact=8&amp;ved=0ahUKEwijpKikw8LLAhVEHZQKHY_xBM4QjRwIBw&amp;url=http://www.infospesial.net/37040/bmkg-rilis-aplikasi-info-gempa-dan-cuaca-untuk-android/&amp;bvm=bv.116636494,d.dGo&amp;psig=AFQjCNHgKktPeRklDD9Fol3btLAEz867hA&amp;ust=1458125437707550" TargetMode="External"/><Relationship Id="rId3" Type="http://schemas.openxmlformats.org/officeDocument/2006/relationships/image" Target="../media/image77.jpeg"/><Relationship Id="rId7" Type="http://schemas.openxmlformats.org/officeDocument/2006/relationships/hyperlink" Target="http://www.google.co.id/url?sa=i&amp;rct=j&amp;q=&amp;esrc=s&amp;frm=1&amp;source=images&amp;cd=&amp;cad=rja&amp;uact=8&amp;ved=0ahUKEwi26-Xzt8HLAhUnMaYKHccMAcsQjRwIBw&amp;url=http://beritadaerah.co.id/2013/12/19/pemecah-gelombang-cegah-pengikisan-abrasi-pantai-tanjung-pasir/&amp;bvm=bv.116636494,d.dGY&amp;psig=AFQjCNF8ZHGF8sSV0skRl6u953jvVRLmtg&amp;ust=1458088165477392" TargetMode="External"/><Relationship Id="rId12" Type="http://schemas.openxmlformats.org/officeDocument/2006/relationships/image" Target="../media/image83.jpeg"/><Relationship Id="rId2" Type="http://schemas.openxmlformats.org/officeDocument/2006/relationships/image" Target="../media/image76.jpeg"/><Relationship Id="rId16"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hyperlink" Target="http://www.google.co.id/url?sa=i&amp;rct=j&amp;q=&amp;esrc=s&amp;frm=1&amp;source=images&amp;cd=&amp;cad=rja&amp;uact=8&amp;ved=0ahUKEwjK9r2Sw8LLAhUFmJQKHZxAAzAQjRwIBw&amp;url=http://www.gadis.co.id/aksi/waktunya%2Bhemat%2Bair&amp;bvm=bv.116636494,d.dGo&amp;psig=AFQjCNHyhXb0-HWNJ8xizNvJ3HtD6f_zLA&amp;ust=1458125557110535" TargetMode="External"/><Relationship Id="rId5" Type="http://schemas.openxmlformats.org/officeDocument/2006/relationships/image" Target="../media/image79.jpeg"/><Relationship Id="rId15" Type="http://schemas.openxmlformats.org/officeDocument/2006/relationships/hyperlink" Target="https://www.google.co.id/url?sa=i&amp;rct=j&amp;q=&amp;esrc=s&amp;frm=1&amp;source=images&amp;cd=&amp;cad=rja&amp;uact=8&amp;ved=0ahUKEwjLlO7hhsnLAhUKCo4KHf4cBzYQjRwIBw&amp;url=https://portal.cor.europa.eu/subsidiarity/regpex/Pages/Early-Warning-System.aspx&amp;psig=AFQjCNHPdB5M7VT5sIbYUvR4pKukHijCpQ&amp;ust=1458349848397965" TargetMode="External"/><Relationship Id="rId10" Type="http://schemas.openxmlformats.org/officeDocument/2006/relationships/image" Target="../media/image82.jpeg"/><Relationship Id="rId4" Type="http://schemas.openxmlformats.org/officeDocument/2006/relationships/image" Target="../media/image78.jpeg"/><Relationship Id="rId9" Type="http://schemas.openxmlformats.org/officeDocument/2006/relationships/image" Target="../media/image81.jpeg"/><Relationship Id="rId14" Type="http://schemas.openxmlformats.org/officeDocument/2006/relationships/image" Target="../media/image84.jpeg"/></Relationships>
</file>

<file path=ppt/slides/_rels/slide56.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1.xml"/><Relationship Id="rId4" Type="http://schemas.openxmlformats.org/officeDocument/2006/relationships/image" Target="../media/image88.png"/></Relationships>
</file>

<file path=ppt/slides/_rels/slide57.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b="1" dirty="0" smtClean="0"/>
              <a:t>MITIGASI PERUBAHAN IKLIM DAERAH </a:t>
            </a:r>
            <a:endParaRPr lang="en-US" sz="4000" b="1" dirty="0"/>
          </a:p>
        </p:txBody>
      </p:sp>
      <p:sp>
        <p:nvSpPr>
          <p:cNvPr id="3" name="Subtitle 2"/>
          <p:cNvSpPr>
            <a:spLocks noGrp="1"/>
          </p:cNvSpPr>
          <p:nvPr>
            <p:ph type="subTitle" idx="1"/>
          </p:nvPr>
        </p:nvSpPr>
        <p:spPr/>
        <p:txBody>
          <a:bodyPr>
            <a:normAutofit fontScale="47500" lnSpcReduction="20000"/>
          </a:bodyPr>
          <a:lstStyle/>
          <a:p>
            <a:r>
              <a:rPr lang="en-US" b="1" dirty="0" err="1" smtClean="0"/>
              <a:t>Emilya</a:t>
            </a:r>
            <a:r>
              <a:rPr lang="en-US" b="1" dirty="0" smtClean="0"/>
              <a:t> </a:t>
            </a:r>
            <a:r>
              <a:rPr lang="en-US" b="1" dirty="0" err="1" smtClean="0"/>
              <a:t>nurjani</a:t>
            </a:r>
            <a:endParaRPr lang="en-US" b="1" dirty="0" smtClean="0"/>
          </a:p>
          <a:p>
            <a:endParaRPr lang="en-US" dirty="0"/>
          </a:p>
          <a:p>
            <a:pPr algn="r">
              <a:lnSpc>
                <a:spcPct val="120000"/>
              </a:lnSpc>
              <a:spcBef>
                <a:spcPts val="0"/>
              </a:spcBef>
              <a:spcAft>
                <a:spcPts val="0"/>
              </a:spcAft>
            </a:pPr>
            <a:r>
              <a:rPr lang="en-US" b="1" dirty="0" err="1" smtClean="0"/>
              <a:t>Pelatihan</a:t>
            </a:r>
            <a:r>
              <a:rPr lang="en-US" b="1" dirty="0" smtClean="0"/>
              <a:t> </a:t>
            </a:r>
            <a:r>
              <a:rPr lang="en-US" b="1" dirty="0" err="1" smtClean="0"/>
              <a:t>metode</a:t>
            </a:r>
            <a:r>
              <a:rPr lang="en-US" b="1" dirty="0" smtClean="0"/>
              <a:t> </a:t>
            </a:r>
            <a:r>
              <a:rPr lang="en-US" b="1" dirty="0" err="1" smtClean="0"/>
              <a:t>penelitian</a:t>
            </a:r>
            <a:r>
              <a:rPr lang="en-US" b="1" dirty="0" smtClean="0"/>
              <a:t> </a:t>
            </a:r>
            <a:r>
              <a:rPr lang="en-US" b="1" dirty="0" err="1" smtClean="0"/>
              <a:t>kota</a:t>
            </a:r>
            <a:r>
              <a:rPr lang="en-US" b="1" dirty="0" smtClean="0"/>
              <a:t> </a:t>
            </a:r>
            <a:r>
              <a:rPr lang="en-US" b="1" dirty="0" err="1" smtClean="0"/>
              <a:t>palangkaraya</a:t>
            </a:r>
            <a:endParaRPr lang="en-US" b="1" dirty="0" smtClean="0"/>
          </a:p>
          <a:p>
            <a:pPr algn="r">
              <a:lnSpc>
                <a:spcPct val="120000"/>
              </a:lnSpc>
              <a:spcBef>
                <a:spcPts val="0"/>
              </a:spcBef>
              <a:spcAft>
                <a:spcPts val="0"/>
              </a:spcAft>
            </a:pPr>
            <a:r>
              <a:rPr lang="en-US" b="1" dirty="0" smtClean="0"/>
              <a:t>MAP </a:t>
            </a:r>
            <a:r>
              <a:rPr lang="en-US" b="1" dirty="0" err="1" smtClean="0"/>
              <a:t>fisipol</a:t>
            </a:r>
            <a:r>
              <a:rPr lang="en-US" b="1" dirty="0" smtClean="0"/>
              <a:t> UGM</a:t>
            </a:r>
          </a:p>
          <a:p>
            <a:pPr algn="r">
              <a:lnSpc>
                <a:spcPct val="120000"/>
              </a:lnSpc>
              <a:spcBef>
                <a:spcPts val="0"/>
              </a:spcBef>
              <a:spcAft>
                <a:spcPts val="0"/>
              </a:spcAft>
            </a:pPr>
            <a:r>
              <a:rPr lang="en-US" b="1" smtClean="0"/>
              <a:t>Yogyakarta 16 </a:t>
            </a:r>
            <a:r>
              <a:rPr lang="en-US" b="1" dirty="0" smtClean="0"/>
              <a:t>November 2018</a:t>
            </a:r>
            <a:endParaRPr lang="en-US" b="1" dirty="0"/>
          </a:p>
        </p:txBody>
      </p:sp>
      <p:sp>
        <p:nvSpPr>
          <p:cNvPr id="4" name="TextBox 3"/>
          <p:cNvSpPr txBox="1"/>
          <p:nvPr/>
        </p:nvSpPr>
        <p:spPr>
          <a:xfrm>
            <a:off x="152400" y="6400800"/>
            <a:ext cx="4332514" cy="45720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250670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Rectangle 5"/>
          <p:cNvSpPr>
            <a:spLocks noChangeArrowheads="1"/>
          </p:cNvSpPr>
          <p:nvPr/>
        </p:nvSpPr>
        <p:spPr bwMode="auto">
          <a:xfrm>
            <a:off x="2451847" y="389965"/>
            <a:ext cx="7239000" cy="658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ja-JP" sz="3600" dirty="0" err="1">
                <a:latin typeface="Trebuchet MS" panose="020B0603020202020204" pitchFamily="34" charset="0"/>
                <a:ea typeface="MS PGothic" panose="020B0600070205080204" pitchFamily="34" charset="-128"/>
              </a:rPr>
              <a:t>Perubahan</a:t>
            </a:r>
            <a:r>
              <a:rPr lang="en-US" altLang="ja-JP" sz="3600" dirty="0">
                <a:latin typeface="Trebuchet MS" panose="020B0603020202020204" pitchFamily="34" charset="0"/>
                <a:ea typeface="MS PGothic" panose="020B0600070205080204" pitchFamily="34" charset="-128"/>
              </a:rPr>
              <a:t> </a:t>
            </a:r>
            <a:r>
              <a:rPr lang="id-ID" altLang="ja-JP" sz="3600" dirty="0">
                <a:latin typeface="Trebuchet MS" panose="020B0603020202020204" pitchFamily="34" charset="0"/>
                <a:ea typeface="MS PGothic" panose="020B0600070205080204" pitchFamily="34" charset="-128"/>
              </a:rPr>
              <a:t>Temperatur</a:t>
            </a:r>
            <a:r>
              <a:rPr lang="en-US" altLang="ja-JP" sz="3600" dirty="0">
                <a:latin typeface="Trebuchet MS" panose="020B0603020202020204" pitchFamily="34" charset="0"/>
                <a:ea typeface="MS PGothic" panose="020B0600070205080204" pitchFamily="34" charset="-128"/>
              </a:rPr>
              <a:t> Global</a:t>
            </a:r>
          </a:p>
        </p:txBody>
      </p:sp>
      <p:pic>
        <p:nvPicPr>
          <p:cNvPr id="1955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9347" y="1450415"/>
            <a:ext cx="9144000" cy="5138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5588" name="Text Box 4"/>
          <p:cNvSpPr txBox="1">
            <a:spLocks noChangeArrowheads="1"/>
          </p:cNvSpPr>
          <p:nvPr/>
        </p:nvSpPr>
        <p:spPr bwMode="auto">
          <a:xfrm>
            <a:off x="6888163" y="6116638"/>
            <a:ext cx="3529012" cy="3365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ja-JP" sz="1600">
                <a:latin typeface="Trebuchet MS" panose="020B0603020202020204" pitchFamily="34" charset="0"/>
                <a:ea typeface="MS PGothic" panose="020B0600070205080204" pitchFamily="34" charset="-128"/>
              </a:rPr>
              <a:t>Sumber : www.metoffice.gov.uk</a:t>
            </a:r>
          </a:p>
        </p:txBody>
      </p:sp>
    </p:spTree>
    <p:extLst>
      <p:ext uri="{BB962C8B-B14F-4D97-AF65-F5344CB8AC3E}">
        <p14:creationId xmlns:p14="http://schemas.microsoft.com/office/powerpoint/2010/main" val="3565680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4517"/>
                                        </p:tgtEl>
                                        <p:attrNameLst>
                                          <p:attrName>style.visibility</p:attrName>
                                        </p:attrNameLst>
                                      </p:cBhvr>
                                      <p:to>
                                        <p:strVal val="visible"/>
                                      </p:to>
                                    </p:set>
                                    <p:animEffect transition="in" filter="fade">
                                      <p:cBhvr>
                                        <p:cTn id="7" dur="1000"/>
                                        <p:tgtEl>
                                          <p:spTgt spid="64517"/>
                                        </p:tgtEl>
                                      </p:cBhvr>
                                    </p:animEffect>
                                    <p:anim calcmode="lin" valueType="num">
                                      <p:cBhvr>
                                        <p:cTn id="8" dur="1000" fill="hold"/>
                                        <p:tgtEl>
                                          <p:spTgt spid="64517"/>
                                        </p:tgtEl>
                                        <p:attrNameLst>
                                          <p:attrName>ppt_x</p:attrName>
                                        </p:attrNameLst>
                                      </p:cBhvr>
                                      <p:tavLst>
                                        <p:tav tm="0">
                                          <p:val>
                                            <p:strVal val="#ppt_x"/>
                                          </p:val>
                                        </p:tav>
                                        <p:tav tm="100000">
                                          <p:val>
                                            <p:strVal val="#ppt_x"/>
                                          </p:val>
                                        </p:tav>
                                      </p:tavLst>
                                    </p:anim>
                                    <p:anim calcmode="lin" valueType="num">
                                      <p:cBhvr>
                                        <p:cTn id="9" dur="1000" fill="hold"/>
                                        <p:tgtEl>
                                          <p:spTgt spid="64517"/>
                                        </p:tgtEl>
                                        <p:attrNameLst>
                                          <p:attrName>ppt_y</p:attrName>
                                        </p:attrNameLst>
                                      </p:cBhvr>
                                      <p:tavLst>
                                        <p:tav tm="0">
                                          <p:val>
                                            <p:strVal val="#ppt_y+.1"/>
                                          </p:val>
                                        </p:tav>
                                        <p:tav tm="100000">
                                          <p:val>
                                            <p:strVal val="#ppt_y"/>
                                          </p:val>
                                        </p:tav>
                                      </p:tavLst>
                                    </p:anim>
                                  </p:childTnLst>
                                </p:cTn>
                              </p:par>
                              <p:par>
                                <p:cTn id="10" presetID="1" presetClass="entr" presetSubtype="0" fill="hold" nodeType="withEffect">
                                  <p:stCondLst>
                                    <p:cond delay="0"/>
                                  </p:stCondLst>
                                  <p:childTnLst>
                                    <p:set>
                                      <p:cBhvr>
                                        <p:cTn id="11" dur="1" fill="hold">
                                          <p:stCondLst>
                                            <p:cond delay="0"/>
                                          </p:stCondLst>
                                        </p:cTn>
                                        <p:tgtEl>
                                          <p:spTgt spid="19558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955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7" grpId="0"/>
      <p:bldP spid="19558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33400"/>
            <a:ext cx="8229600" cy="609600"/>
          </a:xfrm>
        </p:spPr>
        <p:txBody>
          <a:bodyPr>
            <a:normAutofit fontScale="90000"/>
          </a:bodyPr>
          <a:lstStyle/>
          <a:p>
            <a:pPr>
              <a:buClr>
                <a:schemeClr val="accent6">
                  <a:lumMod val="75000"/>
                </a:schemeClr>
              </a:buClr>
              <a:defRPr/>
            </a:pPr>
            <a:r>
              <a:rPr lang="en-US" dirty="0" err="1" smtClean="0"/>
              <a:t>Perubahan</a:t>
            </a:r>
            <a:r>
              <a:rPr lang="en-US" dirty="0" smtClean="0"/>
              <a:t> </a:t>
            </a:r>
            <a:r>
              <a:rPr lang="en-US" dirty="0" err="1" smtClean="0"/>
              <a:t>Energi</a:t>
            </a:r>
            <a:endParaRPr lang="en-US" dirty="0"/>
          </a:p>
        </p:txBody>
      </p:sp>
      <p:sp>
        <p:nvSpPr>
          <p:cNvPr id="4" name="Rectangle 3"/>
          <p:cNvSpPr/>
          <p:nvPr/>
        </p:nvSpPr>
        <p:spPr>
          <a:xfrm>
            <a:off x="1991544" y="1628801"/>
            <a:ext cx="8229600" cy="4708981"/>
          </a:xfrm>
          <a:prstGeom prst="rect">
            <a:avLst/>
          </a:prstGeom>
        </p:spPr>
        <p:txBody>
          <a:bodyPr>
            <a:spAutoFit/>
          </a:bodyPr>
          <a:lstStyle/>
          <a:p>
            <a:pPr algn="just">
              <a:defRPr/>
            </a:pPr>
            <a:r>
              <a:rPr lang="en-US" sz="2000" dirty="0">
                <a:latin typeface="Arial" pitchFamily="34" charset="0"/>
                <a:cs typeface="Arial" pitchFamily="34" charset="0"/>
              </a:rPr>
              <a:t>P</a:t>
            </a:r>
            <a:r>
              <a:rPr lang="id-ID" sz="2000" dirty="0">
                <a:latin typeface="Arial" pitchFamily="34" charset="0"/>
                <a:cs typeface="Arial" pitchFamily="34" charset="0"/>
              </a:rPr>
              <a:t>enumpukan GRK akan menyebabkan penumpukan energi radiasi di atmosfer yang terserap. Dalam hukum fisika tentang kekekalan energi maka energi yang terkumpul di atmosfer tersebut akan tetap bertahan di atmosfer dan hanya dapat berubah bentuk menjadi jenis energi lainnya seperti:</a:t>
            </a:r>
            <a:endParaRPr lang="en-US" sz="2000" dirty="0">
              <a:latin typeface="Arial" pitchFamily="34" charset="0"/>
              <a:cs typeface="Arial" pitchFamily="34" charset="0"/>
            </a:endParaRPr>
          </a:p>
          <a:p>
            <a:pPr marL="285750" indent="-285750" algn="just">
              <a:buFont typeface="Wingdings" pitchFamily="2" charset="2"/>
              <a:buChar char="Ø"/>
              <a:defRPr/>
            </a:pPr>
            <a:r>
              <a:rPr lang="en-US" sz="2000" dirty="0">
                <a:latin typeface="Arial" pitchFamily="34" charset="0"/>
                <a:cs typeface="Arial" pitchFamily="34" charset="0"/>
              </a:rPr>
              <a:t>E</a:t>
            </a:r>
            <a:r>
              <a:rPr lang="id-ID" sz="2000" dirty="0">
                <a:latin typeface="Arial" pitchFamily="34" charset="0"/>
                <a:cs typeface="Arial" pitchFamily="34" charset="0"/>
              </a:rPr>
              <a:t>nergi panas/kalor dalam bentuk peningkatan suhu bumi, mencairnya es di daratan yang menyebabkan peningkatan muka air laut; </a:t>
            </a:r>
            <a:endParaRPr lang="en-US" sz="2000" dirty="0">
              <a:latin typeface="Arial" pitchFamily="34" charset="0"/>
              <a:cs typeface="Arial" pitchFamily="34" charset="0"/>
            </a:endParaRPr>
          </a:p>
          <a:p>
            <a:pPr marL="285750" indent="-285750" algn="just">
              <a:buFont typeface="Wingdings" pitchFamily="2" charset="2"/>
              <a:buChar char="Ø"/>
              <a:defRPr/>
            </a:pPr>
            <a:r>
              <a:rPr lang="en-US" sz="2000" dirty="0">
                <a:latin typeface="Arial" pitchFamily="34" charset="0"/>
                <a:cs typeface="Arial" pitchFamily="34" charset="0"/>
              </a:rPr>
              <a:t>E</a:t>
            </a:r>
            <a:r>
              <a:rPr lang="id-ID" sz="2000" dirty="0">
                <a:latin typeface="Arial" pitchFamily="34" charset="0"/>
                <a:cs typeface="Arial" pitchFamily="34" charset="0"/>
              </a:rPr>
              <a:t>nergi gerak/kinetis dalam bentuk angin puting beliung, badai, topan dan siklon tropis serta; </a:t>
            </a:r>
            <a:endParaRPr lang="en-US" sz="2000" dirty="0">
              <a:latin typeface="Arial" pitchFamily="34" charset="0"/>
              <a:cs typeface="Arial" pitchFamily="34" charset="0"/>
            </a:endParaRPr>
          </a:p>
          <a:p>
            <a:pPr marL="285750" indent="-285750" algn="just">
              <a:buFont typeface="Wingdings" pitchFamily="2" charset="2"/>
              <a:buChar char="Ø"/>
              <a:defRPr/>
            </a:pPr>
            <a:r>
              <a:rPr lang="en-US" sz="2000" dirty="0">
                <a:latin typeface="Arial" pitchFamily="34" charset="0"/>
                <a:cs typeface="Arial" pitchFamily="34" charset="0"/>
              </a:rPr>
              <a:t>E</a:t>
            </a:r>
            <a:r>
              <a:rPr lang="id-ID" sz="2000" dirty="0">
                <a:latin typeface="Arial" pitchFamily="34" charset="0"/>
                <a:cs typeface="Arial" pitchFamily="34" charset="0"/>
              </a:rPr>
              <a:t>nergi berat/potensial dalam bentuk turunnya hujan air dan es yang lebih deras. </a:t>
            </a:r>
            <a:endParaRPr lang="en-US" sz="2000" dirty="0">
              <a:latin typeface="Arial" pitchFamily="34" charset="0"/>
              <a:cs typeface="Arial" pitchFamily="34" charset="0"/>
            </a:endParaRPr>
          </a:p>
          <a:p>
            <a:pPr algn="just">
              <a:defRPr/>
            </a:pPr>
            <a:endParaRPr lang="en-US" sz="2000" dirty="0">
              <a:latin typeface="Arial" pitchFamily="34" charset="0"/>
              <a:cs typeface="Arial" pitchFamily="34" charset="0"/>
            </a:endParaRPr>
          </a:p>
          <a:p>
            <a:pPr algn="just">
              <a:defRPr/>
            </a:pPr>
            <a:r>
              <a:rPr lang="en-US" sz="2000" dirty="0">
                <a:latin typeface="Arial" pitchFamily="34" charset="0"/>
                <a:cs typeface="Arial" pitchFamily="34" charset="0"/>
              </a:rPr>
              <a:t>P</a:t>
            </a:r>
            <a:r>
              <a:rPr lang="id-ID" sz="2000" dirty="0">
                <a:latin typeface="Arial" pitchFamily="34" charset="0"/>
                <a:cs typeface="Arial" pitchFamily="34" charset="0"/>
              </a:rPr>
              <a:t>erubahan energi akibat pemanasan global telah mengakibatkan perubahan siklus air yang mengarah </a:t>
            </a:r>
            <a:r>
              <a:rPr lang="en-US" sz="2000" dirty="0" err="1">
                <a:latin typeface="Arial" pitchFamily="34" charset="0"/>
                <a:cs typeface="Arial" pitchFamily="34" charset="0"/>
              </a:rPr>
              <a:t>pada</a:t>
            </a:r>
            <a:r>
              <a:rPr lang="en-US" sz="2000" dirty="0">
                <a:latin typeface="Arial" pitchFamily="34" charset="0"/>
                <a:cs typeface="Arial" pitchFamily="34" charset="0"/>
              </a:rPr>
              <a:t> </a:t>
            </a:r>
            <a:r>
              <a:rPr lang="en-US" sz="2000" dirty="0" err="1">
                <a:latin typeface="Arial" pitchFamily="34" charset="0"/>
                <a:cs typeface="Arial" pitchFamily="34" charset="0"/>
              </a:rPr>
              <a:t>perubahan</a:t>
            </a:r>
            <a:r>
              <a:rPr lang="en-US" sz="2000" dirty="0">
                <a:latin typeface="Arial" pitchFamily="34" charset="0"/>
                <a:cs typeface="Arial" pitchFamily="34" charset="0"/>
              </a:rPr>
              <a:t> </a:t>
            </a:r>
            <a:r>
              <a:rPr lang="en-US" sz="2000" dirty="0" err="1">
                <a:latin typeface="Arial" pitchFamily="34" charset="0"/>
                <a:cs typeface="Arial" pitchFamily="34" charset="0"/>
              </a:rPr>
              <a:t>iklim</a:t>
            </a:r>
            <a:endParaRPr lang="en-US" sz="2000" dirty="0">
              <a:latin typeface="Arial" pitchFamily="34" charset="0"/>
              <a:cs typeface="Arial" pitchFamily="34" charset="0"/>
            </a:endParaRPr>
          </a:p>
        </p:txBody>
      </p:sp>
    </p:spTree>
    <p:extLst>
      <p:ext uri="{BB962C8B-B14F-4D97-AF65-F5344CB8AC3E}">
        <p14:creationId xmlns:p14="http://schemas.microsoft.com/office/powerpoint/2010/main" val="257314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6" descr="d.jpg"/>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sp>
        <p:nvSpPr>
          <p:cNvPr id="23555" name="Rectangle 2"/>
          <p:cNvSpPr>
            <a:spLocks noGrp="1" noChangeArrowheads="1"/>
          </p:cNvSpPr>
          <p:nvPr>
            <p:ph type="title" idx="4294967295"/>
          </p:nvPr>
        </p:nvSpPr>
        <p:spPr>
          <a:xfrm>
            <a:off x="304800" y="114300"/>
            <a:ext cx="11684000" cy="533400"/>
          </a:xfrm>
          <a:ln/>
        </p:spPr>
        <p:txBody>
          <a:bodyPr/>
          <a:lstStyle/>
          <a:p>
            <a:pPr marL="0" indent="0" algn="ctr">
              <a:buNone/>
            </a:pPr>
            <a:r>
              <a:rPr lang="id-ID" altLang="zh-CN" sz="2900" dirty="0">
                <a:latin typeface="Tahoma" pitchFamily="34" charset="0"/>
                <a:sym typeface="Tahoma" pitchFamily="34" charset="0"/>
              </a:rPr>
              <a:t>Dampak Pemanasan global</a:t>
            </a:r>
            <a:endParaRPr lang="id-ID" altLang="zh-CN" dirty="0"/>
          </a:p>
        </p:txBody>
      </p:sp>
      <p:sp>
        <p:nvSpPr>
          <p:cNvPr id="23556" name="Rectangle 3"/>
          <p:cNvSpPr>
            <a:spLocks noChangeArrowheads="1"/>
          </p:cNvSpPr>
          <p:nvPr/>
        </p:nvSpPr>
        <p:spPr bwMode="auto">
          <a:xfrm>
            <a:off x="406400" y="4589463"/>
            <a:ext cx="11514667" cy="990600"/>
          </a:xfrm>
          <a:prstGeom prst="rect">
            <a:avLst/>
          </a:prstGeom>
          <a:solidFill>
            <a:srgbClr val="EAEAEA"/>
          </a:solidFill>
          <a:ln w="9525">
            <a:noFill/>
            <a:miter lim="800000"/>
            <a:headEnd/>
            <a:tailEnd/>
          </a:ln>
        </p:spPr>
        <p:txBody>
          <a:bodyPr wrap="none" anchor="ctr"/>
          <a:lstStyle/>
          <a:p>
            <a:endParaRPr lang="id-ID">
              <a:solidFill>
                <a:srgbClr val="000000"/>
              </a:solidFill>
              <a:latin typeface="Calibri" pitchFamily="34" charset="0"/>
              <a:ea typeface="MS PGothic" pitchFamily="34" charset="-128"/>
              <a:sym typeface="MS PGothic" pitchFamily="34" charset="-128"/>
            </a:endParaRPr>
          </a:p>
        </p:txBody>
      </p:sp>
      <p:sp>
        <p:nvSpPr>
          <p:cNvPr id="23557" name="Rectangle 4"/>
          <p:cNvSpPr>
            <a:spLocks noChangeArrowheads="1"/>
          </p:cNvSpPr>
          <p:nvPr/>
        </p:nvSpPr>
        <p:spPr bwMode="auto">
          <a:xfrm>
            <a:off x="406400" y="5562600"/>
            <a:ext cx="11514667" cy="914400"/>
          </a:xfrm>
          <a:prstGeom prst="rect">
            <a:avLst/>
          </a:prstGeom>
          <a:solidFill>
            <a:srgbClr val="DDDDDD"/>
          </a:solidFill>
          <a:ln w="9525">
            <a:noFill/>
            <a:miter lim="800000"/>
            <a:headEnd/>
            <a:tailEnd/>
          </a:ln>
        </p:spPr>
        <p:txBody>
          <a:bodyPr wrap="none" anchor="ctr"/>
          <a:lstStyle/>
          <a:p>
            <a:endParaRPr lang="id-ID">
              <a:solidFill>
                <a:srgbClr val="000000"/>
              </a:solidFill>
              <a:latin typeface="Calibri" pitchFamily="34" charset="0"/>
              <a:ea typeface="MS PGothic" pitchFamily="34" charset="-128"/>
              <a:sym typeface="MS PGothic" pitchFamily="34" charset="-128"/>
            </a:endParaRPr>
          </a:p>
        </p:txBody>
      </p:sp>
      <p:sp>
        <p:nvSpPr>
          <p:cNvPr id="23558" name="Rectangle 5"/>
          <p:cNvSpPr>
            <a:spLocks noChangeArrowheads="1"/>
          </p:cNvSpPr>
          <p:nvPr/>
        </p:nvSpPr>
        <p:spPr bwMode="auto">
          <a:xfrm>
            <a:off x="406400" y="3733801"/>
            <a:ext cx="11514667" cy="1019175"/>
          </a:xfrm>
          <a:prstGeom prst="rect">
            <a:avLst/>
          </a:prstGeom>
          <a:solidFill>
            <a:srgbClr val="DDDDDD"/>
          </a:solidFill>
          <a:ln w="9525">
            <a:noFill/>
            <a:miter lim="800000"/>
            <a:headEnd/>
            <a:tailEnd/>
          </a:ln>
        </p:spPr>
        <p:txBody>
          <a:bodyPr wrap="none" anchor="ctr"/>
          <a:lstStyle/>
          <a:p>
            <a:endParaRPr lang="id-ID">
              <a:solidFill>
                <a:srgbClr val="000000"/>
              </a:solidFill>
              <a:latin typeface="Calibri" pitchFamily="34" charset="0"/>
              <a:ea typeface="MS PGothic" pitchFamily="34" charset="-128"/>
              <a:sym typeface="MS PGothic" pitchFamily="34" charset="-128"/>
            </a:endParaRPr>
          </a:p>
        </p:txBody>
      </p:sp>
      <p:sp>
        <p:nvSpPr>
          <p:cNvPr id="23559" name="Rectangle 6"/>
          <p:cNvSpPr>
            <a:spLocks noChangeArrowheads="1"/>
          </p:cNvSpPr>
          <p:nvPr/>
        </p:nvSpPr>
        <p:spPr bwMode="auto">
          <a:xfrm>
            <a:off x="406400" y="1295400"/>
            <a:ext cx="11514667" cy="1295400"/>
          </a:xfrm>
          <a:prstGeom prst="rect">
            <a:avLst/>
          </a:prstGeom>
          <a:solidFill>
            <a:srgbClr val="DDDDDD"/>
          </a:solidFill>
          <a:ln w="9525">
            <a:noFill/>
            <a:miter lim="800000"/>
            <a:headEnd/>
            <a:tailEnd/>
          </a:ln>
        </p:spPr>
        <p:txBody>
          <a:bodyPr wrap="none" anchor="ctr"/>
          <a:lstStyle/>
          <a:p>
            <a:endParaRPr lang="id-ID">
              <a:solidFill>
                <a:srgbClr val="000000"/>
              </a:solidFill>
              <a:latin typeface="Calibri" pitchFamily="34" charset="0"/>
              <a:ea typeface="MS PGothic" pitchFamily="34" charset="-128"/>
              <a:sym typeface="MS PGothic" pitchFamily="34" charset="-128"/>
            </a:endParaRPr>
          </a:p>
        </p:txBody>
      </p:sp>
      <p:sp>
        <p:nvSpPr>
          <p:cNvPr id="23560" name="Rectangle 7"/>
          <p:cNvSpPr>
            <a:spLocks noChangeArrowheads="1"/>
          </p:cNvSpPr>
          <p:nvPr/>
        </p:nvSpPr>
        <p:spPr bwMode="auto">
          <a:xfrm>
            <a:off x="406400" y="2514600"/>
            <a:ext cx="11514667" cy="1219200"/>
          </a:xfrm>
          <a:prstGeom prst="rect">
            <a:avLst/>
          </a:prstGeom>
          <a:solidFill>
            <a:srgbClr val="EAEAEA"/>
          </a:solidFill>
          <a:ln w="9525">
            <a:noFill/>
            <a:miter lim="800000"/>
            <a:headEnd/>
            <a:tailEnd/>
          </a:ln>
        </p:spPr>
        <p:txBody>
          <a:bodyPr wrap="none" anchor="ctr"/>
          <a:lstStyle/>
          <a:p>
            <a:endParaRPr lang="id-ID">
              <a:solidFill>
                <a:srgbClr val="000000"/>
              </a:solidFill>
              <a:latin typeface="Calibri" pitchFamily="34" charset="0"/>
              <a:ea typeface="MS PGothic" pitchFamily="34" charset="-128"/>
              <a:sym typeface="MS PGothic" pitchFamily="34" charset="-128"/>
            </a:endParaRPr>
          </a:p>
        </p:txBody>
      </p:sp>
      <p:sp>
        <p:nvSpPr>
          <p:cNvPr id="23561" name="Rectangle 8"/>
          <p:cNvSpPr>
            <a:spLocks noChangeArrowheads="1"/>
          </p:cNvSpPr>
          <p:nvPr/>
        </p:nvSpPr>
        <p:spPr bwMode="auto">
          <a:xfrm>
            <a:off x="397933" y="685800"/>
            <a:ext cx="11514667" cy="609600"/>
          </a:xfrm>
          <a:prstGeom prst="rect">
            <a:avLst/>
          </a:prstGeom>
          <a:solidFill>
            <a:schemeClr val="folHlink"/>
          </a:solidFill>
          <a:ln w="9525">
            <a:noFill/>
            <a:miter lim="800000"/>
            <a:headEnd/>
            <a:tailEnd/>
          </a:ln>
        </p:spPr>
        <p:txBody>
          <a:bodyPr wrap="none" anchor="ctr"/>
          <a:lstStyle/>
          <a:p>
            <a:endParaRPr lang="id-ID">
              <a:solidFill>
                <a:srgbClr val="000000"/>
              </a:solidFill>
              <a:latin typeface="Calibri" pitchFamily="34" charset="0"/>
              <a:ea typeface="MS PGothic" pitchFamily="34" charset="-128"/>
              <a:sym typeface="MS PGothic" pitchFamily="34" charset="-128"/>
            </a:endParaRPr>
          </a:p>
        </p:txBody>
      </p:sp>
      <p:graphicFrame>
        <p:nvGraphicFramePr>
          <p:cNvPr id="23562" name="Group 10"/>
          <p:cNvGraphicFramePr>
            <a:graphicFrameLocks noGrp="1"/>
          </p:cNvGraphicFramePr>
          <p:nvPr/>
        </p:nvGraphicFramePr>
        <p:xfrm>
          <a:off x="711200" y="762000"/>
          <a:ext cx="10871201" cy="5716590"/>
        </p:xfrm>
        <a:graphic>
          <a:graphicData uri="http://schemas.openxmlformats.org/drawingml/2006/table">
            <a:tbl>
              <a:tblPr/>
              <a:tblGrid>
                <a:gridCol w="1811867"/>
                <a:gridCol w="1811867"/>
                <a:gridCol w="1811867"/>
                <a:gridCol w="1811867"/>
                <a:gridCol w="1794933"/>
                <a:gridCol w="1828800"/>
              </a:tblGrid>
              <a:tr h="696913">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endParaRPr kumimoji="0" lang="id-ID" sz="2800" b="1" i="0" u="none" strike="noStrike" cap="none" normalizeH="0" baseline="0" smtClean="0">
                        <a:ln>
                          <a:noFill/>
                        </a:ln>
                        <a:solidFill>
                          <a:schemeClr val="tx1"/>
                        </a:solidFill>
                        <a:effectLst/>
                        <a:latin typeface="Calibri" pitchFamily="34" charset="0"/>
                        <a:ea typeface="SimSun" pitchFamily="2" charset="-122"/>
                        <a:sym typeface="Calibri" pitchFamily="34" charset="0"/>
                      </a:endParaRPr>
                    </a:p>
                  </a:txBody>
                  <a:tcPr marL="121920" marR="121920"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endParaRPr kumimoji="0" lang="id-ID" sz="2800" b="1" i="0" u="none" strike="noStrike" cap="none" normalizeH="0" baseline="0" smtClean="0">
                        <a:ln>
                          <a:noFill/>
                        </a:ln>
                        <a:solidFill>
                          <a:schemeClr val="tx1"/>
                        </a:solidFill>
                        <a:effectLst/>
                        <a:latin typeface="Calibri" pitchFamily="34" charset="0"/>
                        <a:ea typeface="SimSun" pitchFamily="2" charset="-122"/>
                        <a:sym typeface="Calibri" pitchFamily="34" charset="0"/>
                      </a:endParaRPr>
                    </a:p>
                  </a:txBody>
                  <a:tcPr marL="121920" marR="121920"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endParaRPr kumimoji="0" lang="id-ID" sz="2800" b="1" i="0" u="none" strike="noStrike" cap="none" normalizeH="0" baseline="0" smtClean="0">
                        <a:ln>
                          <a:noFill/>
                        </a:ln>
                        <a:solidFill>
                          <a:schemeClr val="tx1"/>
                        </a:solidFill>
                        <a:effectLst/>
                        <a:latin typeface="Calibri" pitchFamily="34" charset="0"/>
                        <a:ea typeface="SimSun" pitchFamily="2" charset="-122"/>
                        <a:sym typeface="Calibri" pitchFamily="34" charset="0"/>
                      </a:endParaRPr>
                    </a:p>
                  </a:txBody>
                  <a:tcPr marL="121920" marR="121920"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endParaRPr kumimoji="0" lang="id-ID" sz="2800" b="1" i="0" u="none" strike="noStrike" cap="none" normalizeH="0" baseline="0" smtClean="0">
                        <a:ln>
                          <a:noFill/>
                        </a:ln>
                        <a:solidFill>
                          <a:schemeClr val="tx1"/>
                        </a:solidFill>
                        <a:effectLst/>
                        <a:latin typeface="Calibri" pitchFamily="34" charset="0"/>
                        <a:ea typeface="SimSun" pitchFamily="2" charset="-122"/>
                        <a:sym typeface="Calibri" pitchFamily="34" charset="0"/>
                      </a:endParaRPr>
                    </a:p>
                  </a:txBody>
                  <a:tcPr marL="121920" marR="121920"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endParaRPr kumimoji="0" lang="id-ID" sz="2800" b="1" i="0" u="none" strike="noStrike" cap="none" normalizeH="0" baseline="0" smtClean="0">
                        <a:ln>
                          <a:noFill/>
                        </a:ln>
                        <a:solidFill>
                          <a:schemeClr val="tx1"/>
                        </a:solidFill>
                        <a:effectLst/>
                        <a:latin typeface="Calibri" pitchFamily="34" charset="0"/>
                        <a:ea typeface="SimSun" pitchFamily="2" charset="-122"/>
                        <a:sym typeface="Calibri" pitchFamily="34" charset="0"/>
                      </a:endParaRPr>
                    </a:p>
                  </a:txBody>
                  <a:tcPr marL="121920" marR="121920"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endParaRPr kumimoji="0" lang="id-ID" sz="2800" b="1" i="0" u="none" strike="noStrike" cap="none" normalizeH="0" baseline="0" smtClean="0">
                        <a:ln>
                          <a:noFill/>
                        </a:ln>
                        <a:solidFill>
                          <a:schemeClr val="tx1"/>
                        </a:solidFill>
                        <a:effectLst/>
                        <a:latin typeface="Calibri" pitchFamily="34" charset="0"/>
                        <a:ea typeface="SimSun" pitchFamily="2" charset="-122"/>
                        <a:sym typeface="Calibri" pitchFamily="34" charset="0"/>
                      </a:endParaRPr>
                    </a:p>
                  </a:txBody>
                  <a:tcPr marL="121920" marR="121920"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cap="flat">
                      <a:noFill/>
                    </a:lnT>
                    <a:lnB cap="flat">
                      <a:noFill/>
                    </a:lnB>
                    <a:lnTlToBr>
                      <a:noFill/>
                    </a:lnTlToBr>
                    <a:lnBlToTr>
                      <a:noFill/>
                    </a:lnBlToTr>
                    <a:noFill/>
                  </a:tcPr>
                </a:tc>
              </a:tr>
              <a:tr h="720725">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endParaRPr kumimoji="0" lang="id-ID" sz="2800" b="1" i="0" u="none" strike="noStrike" cap="none" normalizeH="0" baseline="0" smtClean="0">
                        <a:ln>
                          <a:noFill/>
                        </a:ln>
                        <a:solidFill>
                          <a:schemeClr val="tx1"/>
                        </a:solidFill>
                        <a:effectLst/>
                        <a:latin typeface="Calibri" pitchFamily="34" charset="0"/>
                        <a:ea typeface="SimSun" pitchFamily="2" charset="-122"/>
                        <a:sym typeface="Calibri" pitchFamily="34" charset="0"/>
                      </a:endParaRPr>
                    </a:p>
                  </a:txBody>
                  <a:tcPr marL="121920" marR="121920"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endParaRPr kumimoji="0" lang="id-ID" sz="2800" b="1" i="0" u="none" strike="noStrike" cap="none" normalizeH="0" baseline="0" smtClean="0">
                        <a:ln>
                          <a:noFill/>
                        </a:ln>
                        <a:solidFill>
                          <a:schemeClr val="tx1"/>
                        </a:solidFill>
                        <a:effectLst/>
                        <a:latin typeface="Calibri" pitchFamily="34" charset="0"/>
                        <a:ea typeface="SimSun" pitchFamily="2" charset="-122"/>
                        <a:sym typeface="Calibri" pitchFamily="34" charset="0"/>
                      </a:endParaRPr>
                    </a:p>
                  </a:txBody>
                  <a:tcPr marL="121920" marR="121920"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endParaRPr kumimoji="0" lang="id-ID" sz="2800" b="1" i="0" u="none" strike="noStrike" cap="none" normalizeH="0" baseline="0" smtClean="0">
                        <a:ln>
                          <a:noFill/>
                        </a:ln>
                        <a:solidFill>
                          <a:schemeClr val="tx1"/>
                        </a:solidFill>
                        <a:effectLst/>
                        <a:latin typeface="Calibri" pitchFamily="34" charset="0"/>
                        <a:ea typeface="SimSun" pitchFamily="2" charset="-122"/>
                        <a:sym typeface="Calibri" pitchFamily="34" charset="0"/>
                      </a:endParaRPr>
                    </a:p>
                  </a:txBody>
                  <a:tcPr marL="121920" marR="121920"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endParaRPr kumimoji="0" lang="id-ID" sz="2800" b="1" i="0" u="none" strike="noStrike" cap="none" normalizeH="0" baseline="0" smtClean="0">
                        <a:ln>
                          <a:noFill/>
                        </a:ln>
                        <a:solidFill>
                          <a:schemeClr val="tx1"/>
                        </a:solidFill>
                        <a:effectLst/>
                        <a:latin typeface="Calibri" pitchFamily="34" charset="0"/>
                        <a:ea typeface="SimSun" pitchFamily="2" charset="-122"/>
                        <a:sym typeface="Calibri" pitchFamily="34" charset="0"/>
                      </a:endParaRPr>
                    </a:p>
                  </a:txBody>
                  <a:tcPr marL="121920" marR="121920"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endParaRPr kumimoji="0" lang="id-ID" sz="2800" b="1" i="0" u="none" strike="noStrike" cap="none" normalizeH="0" baseline="0" smtClean="0">
                        <a:ln>
                          <a:noFill/>
                        </a:ln>
                        <a:solidFill>
                          <a:schemeClr val="tx1"/>
                        </a:solidFill>
                        <a:effectLst/>
                        <a:latin typeface="Calibri" pitchFamily="34" charset="0"/>
                        <a:ea typeface="SimSun" pitchFamily="2" charset="-122"/>
                        <a:sym typeface="Calibri" pitchFamily="34" charset="0"/>
                      </a:endParaRPr>
                    </a:p>
                  </a:txBody>
                  <a:tcPr marL="121920" marR="121920"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endParaRPr kumimoji="0" lang="id-ID" sz="2800" b="1" i="0" u="none" strike="noStrike" cap="none" normalizeH="0" baseline="0" smtClean="0">
                        <a:ln>
                          <a:noFill/>
                        </a:ln>
                        <a:solidFill>
                          <a:schemeClr val="tx1"/>
                        </a:solidFill>
                        <a:effectLst/>
                        <a:latin typeface="Calibri" pitchFamily="34" charset="0"/>
                        <a:ea typeface="SimSun" pitchFamily="2" charset="-122"/>
                        <a:sym typeface="Calibri" pitchFamily="34" charset="0"/>
                      </a:endParaRPr>
                    </a:p>
                  </a:txBody>
                  <a:tcPr marL="121920" marR="121920"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cap="flat">
                      <a:noFill/>
                    </a:lnT>
                    <a:lnB cap="flat">
                      <a:noFill/>
                    </a:lnB>
                    <a:lnTlToBr>
                      <a:noFill/>
                    </a:lnTlToBr>
                    <a:lnBlToTr>
                      <a:noFill/>
                    </a:lnBlToTr>
                    <a:noFill/>
                  </a:tcPr>
                </a:tc>
              </a:tr>
              <a:tr h="720725">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endParaRPr kumimoji="0" lang="id-ID" sz="2800" b="1" i="0" u="none" strike="noStrike" cap="none" normalizeH="0" baseline="0" smtClean="0">
                        <a:ln>
                          <a:noFill/>
                        </a:ln>
                        <a:solidFill>
                          <a:schemeClr val="tx1"/>
                        </a:solidFill>
                        <a:effectLst/>
                        <a:latin typeface="Calibri" pitchFamily="34" charset="0"/>
                        <a:ea typeface="SimSun" pitchFamily="2" charset="-122"/>
                        <a:sym typeface="Calibri" pitchFamily="34" charset="0"/>
                      </a:endParaRPr>
                    </a:p>
                  </a:txBody>
                  <a:tcPr marL="121920" marR="121920"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endParaRPr kumimoji="0" lang="id-ID" sz="2800" b="1" i="0" u="none" strike="noStrike" cap="none" normalizeH="0" baseline="0" smtClean="0">
                        <a:ln>
                          <a:noFill/>
                        </a:ln>
                        <a:solidFill>
                          <a:schemeClr val="tx1"/>
                        </a:solidFill>
                        <a:effectLst/>
                        <a:latin typeface="Calibri" pitchFamily="34" charset="0"/>
                        <a:ea typeface="SimSun" pitchFamily="2" charset="-122"/>
                        <a:sym typeface="Calibri" pitchFamily="34" charset="0"/>
                      </a:endParaRPr>
                    </a:p>
                  </a:txBody>
                  <a:tcPr marL="121920" marR="121920"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endParaRPr kumimoji="0" lang="id-ID" sz="2800" b="1" i="0" u="none" strike="noStrike" cap="none" normalizeH="0" baseline="0" smtClean="0">
                        <a:ln>
                          <a:noFill/>
                        </a:ln>
                        <a:solidFill>
                          <a:schemeClr val="tx1"/>
                        </a:solidFill>
                        <a:effectLst/>
                        <a:latin typeface="Calibri" pitchFamily="34" charset="0"/>
                        <a:ea typeface="SimSun" pitchFamily="2" charset="-122"/>
                        <a:sym typeface="Calibri" pitchFamily="34" charset="0"/>
                      </a:endParaRPr>
                    </a:p>
                  </a:txBody>
                  <a:tcPr marL="121920" marR="121920"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endParaRPr kumimoji="0" lang="id-ID" sz="2800" b="1" i="0" u="none" strike="noStrike" cap="none" normalizeH="0" baseline="0" smtClean="0">
                        <a:ln>
                          <a:noFill/>
                        </a:ln>
                        <a:solidFill>
                          <a:schemeClr val="tx1"/>
                        </a:solidFill>
                        <a:effectLst/>
                        <a:latin typeface="Calibri" pitchFamily="34" charset="0"/>
                        <a:ea typeface="SimSun" pitchFamily="2" charset="-122"/>
                        <a:sym typeface="Calibri" pitchFamily="34" charset="0"/>
                      </a:endParaRPr>
                    </a:p>
                  </a:txBody>
                  <a:tcPr marL="121920" marR="121920"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endParaRPr kumimoji="0" lang="id-ID" sz="2800" b="1" i="0" u="none" strike="noStrike" cap="none" normalizeH="0" baseline="0" smtClean="0">
                        <a:ln>
                          <a:noFill/>
                        </a:ln>
                        <a:solidFill>
                          <a:schemeClr val="tx1"/>
                        </a:solidFill>
                        <a:effectLst/>
                        <a:latin typeface="Calibri" pitchFamily="34" charset="0"/>
                        <a:ea typeface="SimSun" pitchFamily="2" charset="-122"/>
                        <a:sym typeface="Calibri" pitchFamily="34" charset="0"/>
                      </a:endParaRPr>
                    </a:p>
                  </a:txBody>
                  <a:tcPr marL="121920" marR="121920"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endParaRPr kumimoji="0" lang="id-ID" sz="2800" b="1" i="0" u="none" strike="noStrike" cap="none" normalizeH="0" baseline="0" smtClean="0">
                        <a:ln>
                          <a:noFill/>
                        </a:ln>
                        <a:solidFill>
                          <a:schemeClr val="tx1"/>
                        </a:solidFill>
                        <a:effectLst/>
                        <a:latin typeface="Calibri" pitchFamily="34" charset="0"/>
                        <a:ea typeface="SimSun" pitchFamily="2" charset="-122"/>
                        <a:sym typeface="Calibri" pitchFamily="34" charset="0"/>
                      </a:endParaRPr>
                    </a:p>
                  </a:txBody>
                  <a:tcPr marL="121920" marR="121920"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cap="flat">
                      <a:noFill/>
                    </a:lnT>
                    <a:lnB cap="flat">
                      <a:noFill/>
                    </a:lnB>
                    <a:lnTlToBr>
                      <a:noFill/>
                    </a:lnTlToBr>
                    <a:lnBlToTr>
                      <a:noFill/>
                    </a:lnBlToTr>
                    <a:noFill/>
                  </a:tcPr>
                </a:tc>
              </a:tr>
              <a:tr h="719138">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endParaRPr kumimoji="0" lang="id-ID" sz="2800" b="1" i="0" u="none" strike="noStrike" cap="none" normalizeH="0" baseline="0" smtClean="0">
                        <a:ln>
                          <a:noFill/>
                        </a:ln>
                        <a:solidFill>
                          <a:schemeClr val="tx1"/>
                        </a:solidFill>
                        <a:effectLst/>
                        <a:latin typeface="Calibri" pitchFamily="34" charset="0"/>
                        <a:ea typeface="SimSun" pitchFamily="2" charset="-122"/>
                        <a:sym typeface="Calibri" pitchFamily="34" charset="0"/>
                      </a:endParaRPr>
                    </a:p>
                  </a:txBody>
                  <a:tcPr marL="121920" marR="121920"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endParaRPr kumimoji="0" lang="id-ID" sz="2800" b="1" i="0" u="none" strike="noStrike" cap="none" normalizeH="0" baseline="0" smtClean="0">
                        <a:ln>
                          <a:noFill/>
                        </a:ln>
                        <a:solidFill>
                          <a:schemeClr val="tx1"/>
                        </a:solidFill>
                        <a:effectLst/>
                        <a:latin typeface="Calibri" pitchFamily="34" charset="0"/>
                        <a:ea typeface="SimSun" pitchFamily="2" charset="-122"/>
                        <a:sym typeface="Calibri" pitchFamily="34" charset="0"/>
                      </a:endParaRPr>
                    </a:p>
                  </a:txBody>
                  <a:tcPr marL="121920" marR="121920"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endParaRPr kumimoji="0" lang="id-ID" sz="2800" b="1" i="0" u="none" strike="noStrike" cap="none" normalizeH="0" baseline="0" smtClean="0">
                        <a:ln>
                          <a:noFill/>
                        </a:ln>
                        <a:solidFill>
                          <a:schemeClr val="tx1"/>
                        </a:solidFill>
                        <a:effectLst/>
                        <a:latin typeface="Calibri" pitchFamily="34" charset="0"/>
                        <a:ea typeface="SimSun" pitchFamily="2" charset="-122"/>
                        <a:sym typeface="Calibri" pitchFamily="34" charset="0"/>
                      </a:endParaRPr>
                    </a:p>
                  </a:txBody>
                  <a:tcPr marL="121920" marR="121920"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endParaRPr kumimoji="0" lang="id-ID" sz="2800" b="1" i="0" u="none" strike="noStrike" cap="none" normalizeH="0" baseline="0" smtClean="0">
                        <a:ln>
                          <a:noFill/>
                        </a:ln>
                        <a:solidFill>
                          <a:schemeClr val="tx1"/>
                        </a:solidFill>
                        <a:effectLst/>
                        <a:latin typeface="Calibri" pitchFamily="34" charset="0"/>
                        <a:ea typeface="SimSun" pitchFamily="2" charset="-122"/>
                        <a:sym typeface="Calibri" pitchFamily="34" charset="0"/>
                      </a:endParaRPr>
                    </a:p>
                  </a:txBody>
                  <a:tcPr marL="121920" marR="121920"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endParaRPr kumimoji="0" lang="id-ID" sz="2800" b="1" i="0" u="none" strike="noStrike" cap="none" normalizeH="0" baseline="0" smtClean="0">
                        <a:ln>
                          <a:noFill/>
                        </a:ln>
                        <a:solidFill>
                          <a:schemeClr val="tx1"/>
                        </a:solidFill>
                        <a:effectLst/>
                        <a:latin typeface="Calibri" pitchFamily="34" charset="0"/>
                        <a:ea typeface="SimSun" pitchFamily="2" charset="-122"/>
                        <a:sym typeface="Calibri" pitchFamily="34" charset="0"/>
                      </a:endParaRPr>
                    </a:p>
                  </a:txBody>
                  <a:tcPr marL="121920" marR="121920"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endParaRPr kumimoji="0" lang="id-ID" sz="2800" b="1" i="0" u="none" strike="noStrike" cap="none" normalizeH="0" baseline="0" smtClean="0">
                        <a:ln>
                          <a:noFill/>
                        </a:ln>
                        <a:solidFill>
                          <a:schemeClr val="tx1"/>
                        </a:solidFill>
                        <a:effectLst/>
                        <a:latin typeface="Calibri" pitchFamily="34" charset="0"/>
                        <a:ea typeface="SimSun" pitchFamily="2" charset="-122"/>
                        <a:sym typeface="Calibri" pitchFamily="34" charset="0"/>
                      </a:endParaRPr>
                    </a:p>
                  </a:txBody>
                  <a:tcPr marL="121920" marR="121920"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cap="flat">
                      <a:noFill/>
                    </a:lnT>
                    <a:lnB cap="flat">
                      <a:noFill/>
                    </a:lnB>
                    <a:lnTlToBr>
                      <a:noFill/>
                    </a:lnTlToBr>
                    <a:lnBlToTr>
                      <a:noFill/>
                    </a:lnBlToTr>
                    <a:noFill/>
                  </a:tcPr>
                </a:tc>
              </a:tr>
              <a:tr h="695325">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endParaRPr kumimoji="0" lang="id-ID" sz="2800" b="1" i="0" u="none" strike="noStrike" cap="none" normalizeH="0" baseline="0" smtClean="0">
                        <a:ln>
                          <a:noFill/>
                        </a:ln>
                        <a:solidFill>
                          <a:schemeClr val="tx1"/>
                        </a:solidFill>
                        <a:effectLst/>
                        <a:latin typeface="Calibri" pitchFamily="34" charset="0"/>
                        <a:ea typeface="SimSun" pitchFamily="2" charset="-122"/>
                        <a:sym typeface="Calibri" pitchFamily="34" charset="0"/>
                      </a:endParaRPr>
                    </a:p>
                  </a:txBody>
                  <a:tcPr marL="121920" marR="121920"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endParaRPr kumimoji="0" lang="id-ID" sz="2800" b="1" i="0" u="none" strike="noStrike" cap="none" normalizeH="0" baseline="0" smtClean="0">
                        <a:ln>
                          <a:noFill/>
                        </a:ln>
                        <a:solidFill>
                          <a:schemeClr val="tx1"/>
                        </a:solidFill>
                        <a:effectLst/>
                        <a:latin typeface="Calibri" pitchFamily="34" charset="0"/>
                        <a:ea typeface="SimSun" pitchFamily="2" charset="-122"/>
                        <a:sym typeface="Calibri" pitchFamily="34" charset="0"/>
                      </a:endParaRPr>
                    </a:p>
                  </a:txBody>
                  <a:tcPr marL="121920" marR="121920"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endParaRPr kumimoji="0" lang="id-ID" sz="2800" b="1" i="0" u="none" strike="noStrike" cap="none" normalizeH="0" baseline="0" smtClean="0">
                        <a:ln>
                          <a:noFill/>
                        </a:ln>
                        <a:solidFill>
                          <a:schemeClr val="tx1"/>
                        </a:solidFill>
                        <a:effectLst/>
                        <a:latin typeface="Calibri" pitchFamily="34" charset="0"/>
                        <a:ea typeface="SimSun" pitchFamily="2" charset="-122"/>
                        <a:sym typeface="Calibri" pitchFamily="34" charset="0"/>
                      </a:endParaRPr>
                    </a:p>
                  </a:txBody>
                  <a:tcPr marL="121920" marR="121920"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endParaRPr kumimoji="0" lang="id-ID" sz="2800" b="1" i="0" u="none" strike="noStrike" cap="none" normalizeH="0" baseline="0" smtClean="0">
                        <a:ln>
                          <a:noFill/>
                        </a:ln>
                        <a:solidFill>
                          <a:schemeClr val="tx1"/>
                        </a:solidFill>
                        <a:effectLst/>
                        <a:latin typeface="Calibri" pitchFamily="34" charset="0"/>
                        <a:ea typeface="SimSun" pitchFamily="2" charset="-122"/>
                        <a:sym typeface="Calibri" pitchFamily="34" charset="0"/>
                      </a:endParaRPr>
                    </a:p>
                  </a:txBody>
                  <a:tcPr marL="121920" marR="121920"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endParaRPr kumimoji="0" lang="id-ID" sz="2800" b="1" i="0" u="none" strike="noStrike" cap="none" normalizeH="0" baseline="0" smtClean="0">
                        <a:ln>
                          <a:noFill/>
                        </a:ln>
                        <a:solidFill>
                          <a:schemeClr val="tx1"/>
                        </a:solidFill>
                        <a:effectLst/>
                        <a:latin typeface="Calibri" pitchFamily="34" charset="0"/>
                        <a:ea typeface="SimSun" pitchFamily="2" charset="-122"/>
                        <a:sym typeface="Calibri" pitchFamily="34" charset="0"/>
                      </a:endParaRPr>
                    </a:p>
                  </a:txBody>
                  <a:tcPr marL="121920" marR="121920"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endParaRPr kumimoji="0" lang="id-ID" sz="2800" b="1" i="0" u="none" strike="noStrike" cap="none" normalizeH="0" baseline="0" smtClean="0">
                        <a:ln>
                          <a:noFill/>
                        </a:ln>
                        <a:solidFill>
                          <a:schemeClr val="tx1"/>
                        </a:solidFill>
                        <a:effectLst/>
                        <a:latin typeface="Calibri" pitchFamily="34" charset="0"/>
                        <a:ea typeface="SimSun" pitchFamily="2" charset="-122"/>
                        <a:sym typeface="Calibri" pitchFamily="34" charset="0"/>
                      </a:endParaRPr>
                    </a:p>
                  </a:txBody>
                  <a:tcPr marL="121920" marR="121920"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cap="flat">
                      <a:noFill/>
                    </a:lnT>
                    <a:lnB cap="flat">
                      <a:noFill/>
                    </a:lnB>
                    <a:lnTlToBr>
                      <a:noFill/>
                    </a:lnTlToBr>
                    <a:lnBlToTr>
                      <a:noFill/>
                    </a:lnBlToTr>
                    <a:noFill/>
                  </a:tcPr>
                </a:tc>
              </a:tr>
              <a:tr h="722313">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endParaRPr kumimoji="0" lang="id-ID" sz="2800" b="1" i="0" u="none" strike="noStrike" cap="none" normalizeH="0" baseline="0" smtClean="0">
                        <a:ln>
                          <a:noFill/>
                        </a:ln>
                        <a:solidFill>
                          <a:schemeClr val="tx1"/>
                        </a:solidFill>
                        <a:effectLst/>
                        <a:latin typeface="Calibri" pitchFamily="34" charset="0"/>
                        <a:ea typeface="SimSun" pitchFamily="2" charset="-122"/>
                        <a:sym typeface="Calibri" pitchFamily="34" charset="0"/>
                      </a:endParaRPr>
                    </a:p>
                  </a:txBody>
                  <a:tcPr marL="121920" marR="121920"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endParaRPr kumimoji="0" lang="id-ID" sz="2800" b="1" i="0" u="none" strike="noStrike" cap="none" normalizeH="0" baseline="0" smtClean="0">
                        <a:ln>
                          <a:noFill/>
                        </a:ln>
                        <a:solidFill>
                          <a:schemeClr val="tx1"/>
                        </a:solidFill>
                        <a:effectLst/>
                        <a:latin typeface="Calibri" pitchFamily="34" charset="0"/>
                        <a:ea typeface="SimSun" pitchFamily="2" charset="-122"/>
                        <a:sym typeface="Calibri" pitchFamily="34" charset="0"/>
                      </a:endParaRPr>
                    </a:p>
                  </a:txBody>
                  <a:tcPr marL="121920" marR="121920"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endParaRPr kumimoji="0" lang="id-ID" sz="2800" b="1" i="0" u="none" strike="noStrike" cap="none" normalizeH="0" baseline="0" smtClean="0">
                        <a:ln>
                          <a:noFill/>
                        </a:ln>
                        <a:solidFill>
                          <a:schemeClr val="tx1"/>
                        </a:solidFill>
                        <a:effectLst/>
                        <a:latin typeface="Calibri" pitchFamily="34" charset="0"/>
                        <a:ea typeface="SimSun" pitchFamily="2" charset="-122"/>
                        <a:sym typeface="Calibri" pitchFamily="34" charset="0"/>
                      </a:endParaRPr>
                    </a:p>
                  </a:txBody>
                  <a:tcPr marL="121920" marR="121920"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endParaRPr kumimoji="0" lang="id-ID" sz="2800" b="1" i="0" u="none" strike="noStrike" cap="none" normalizeH="0" baseline="0" smtClean="0">
                        <a:ln>
                          <a:noFill/>
                        </a:ln>
                        <a:solidFill>
                          <a:schemeClr val="tx1"/>
                        </a:solidFill>
                        <a:effectLst/>
                        <a:latin typeface="Calibri" pitchFamily="34" charset="0"/>
                        <a:ea typeface="SimSun" pitchFamily="2" charset="-122"/>
                        <a:sym typeface="Calibri" pitchFamily="34" charset="0"/>
                      </a:endParaRPr>
                    </a:p>
                  </a:txBody>
                  <a:tcPr marL="121920" marR="121920"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endParaRPr kumimoji="0" lang="id-ID" sz="2800" b="1" i="0" u="none" strike="noStrike" cap="none" normalizeH="0" baseline="0" smtClean="0">
                        <a:ln>
                          <a:noFill/>
                        </a:ln>
                        <a:solidFill>
                          <a:schemeClr val="tx1"/>
                        </a:solidFill>
                        <a:effectLst/>
                        <a:latin typeface="Calibri" pitchFamily="34" charset="0"/>
                        <a:ea typeface="SimSun" pitchFamily="2" charset="-122"/>
                        <a:sym typeface="Calibri" pitchFamily="34" charset="0"/>
                      </a:endParaRPr>
                    </a:p>
                  </a:txBody>
                  <a:tcPr marL="121920" marR="121920"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endParaRPr kumimoji="0" lang="id-ID" sz="2800" b="1" i="0" u="none" strike="noStrike" cap="none" normalizeH="0" baseline="0" smtClean="0">
                        <a:ln>
                          <a:noFill/>
                        </a:ln>
                        <a:solidFill>
                          <a:schemeClr val="tx1"/>
                        </a:solidFill>
                        <a:effectLst/>
                        <a:latin typeface="Calibri" pitchFamily="34" charset="0"/>
                        <a:ea typeface="SimSun" pitchFamily="2" charset="-122"/>
                        <a:sym typeface="Calibri" pitchFamily="34" charset="0"/>
                      </a:endParaRPr>
                    </a:p>
                  </a:txBody>
                  <a:tcPr marL="121920" marR="121920"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cap="flat">
                      <a:noFill/>
                    </a:lnT>
                    <a:lnB cap="flat">
                      <a:noFill/>
                    </a:lnB>
                    <a:lnTlToBr>
                      <a:noFill/>
                    </a:lnTlToBr>
                    <a:lnBlToTr>
                      <a:noFill/>
                    </a:lnBlToTr>
                    <a:noFill/>
                  </a:tcPr>
                </a:tc>
              </a:tr>
              <a:tr h="719138">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endParaRPr kumimoji="0" lang="id-ID" sz="2800" b="1" i="0" u="none" strike="noStrike" cap="none" normalizeH="0" baseline="0" smtClean="0">
                        <a:ln>
                          <a:noFill/>
                        </a:ln>
                        <a:solidFill>
                          <a:schemeClr val="tx1"/>
                        </a:solidFill>
                        <a:effectLst/>
                        <a:latin typeface="Calibri" pitchFamily="34" charset="0"/>
                        <a:ea typeface="SimSun" pitchFamily="2" charset="-122"/>
                        <a:sym typeface="Calibri" pitchFamily="34" charset="0"/>
                      </a:endParaRPr>
                    </a:p>
                  </a:txBody>
                  <a:tcPr marL="121920" marR="121920"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endParaRPr kumimoji="0" lang="id-ID" sz="2800" b="1" i="0" u="none" strike="noStrike" cap="none" normalizeH="0" baseline="0" smtClean="0">
                        <a:ln>
                          <a:noFill/>
                        </a:ln>
                        <a:solidFill>
                          <a:schemeClr val="tx1"/>
                        </a:solidFill>
                        <a:effectLst/>
                        <a:latin typeface="Calibri" pitchFamily="34" charset="0"/>
                        <a:ea typeface="SimSun" pitchFamily="2" charset="-122"/>
                        <a:sym typeface="Calibri" pitchFamily="34" charset="0"/>
                      </a:endParaRPr>
                    </a:p>
                  </a:txBody>
                  <a:tcPr marL="121920" marR="121920"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endParaRPr kumimoji="0" lang="id-ID" sz="2800" b="1" i="0" u="none" strike="noStrike" cap="none" normalizeH="0" baseline="0" smtClean="0">
                        <a:ln>
                          <a:noFill/>
                        </a:ln>
                        <a:solidFill>
                          <a:schemeClr val="tx1"/>
                        </a:solidFill>
                        <a:effectLst/>
                        <a:latin typeface="Calibri" pitchFamily="34" charset="0"/>
                        <a:ea typeface="SimSun" pitchFamily="2" charset="-122"/>
                        <a:sym typeface="Calibri" pitchFamily="34" charset="0"/>
                      </a:endParaRPr>
                    </a:p>
                  </a:txBody>
                  <a:tcPr marL="121920" marR="121920"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endParaRPr kumimoji="0" lang="id-ID" sz="2800" b="1" i="0" u="none" strike="noStrike" cap="none" normalizeH="0" baseline="0" smtClean="0">
                        <a:ln>
                          <a:noFill/>
                        </a:ln>
                        <a:solidFill>
                          <a:schemeClr val="tx1"/>
                        </a:solidFill>
                        <a:effectLst/>
                        <a:latin typeface="Calibri" pitchFamily="34" charset="0"/>
                        <a:ea typeface="SimSun" pitchFamily="2" charset="-122"/>
                        <a:sym typeface="Calibri" pitchFamily="34" charset="0"/>
                      </a:endParaRPr>
                    </a:p>
                  </a:txBody>
                  <a:tcPr marL="121920" marR="121920"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endParaRPr kumimoji="0" lang="id-ID" sz="2800" b="1" i="0" u="none" strike="noStrike" cap="none" normalizeH="0" baseline="0" smtClean="0">
                        <a:ln>
                          <a:noFill/>
                        </a:ln>
                        <a:solidFill>
                          <a:schemeClr val="tx1"/>
                        </a:solidFill>
                        <a:effectLst/>
                        <a:latin typeface="Calibri" pitchFamily="34" charset="0"/>
                        <a:ea typeface="SimSun" pitchFamily="2" charset="-122"/>
                        <a:sym typeface="Calibri" pitchFamily="34" charset="0"/>
                      </a:endParaRPr>
                    </a:p>
                  </a:txBody>
                  <a:tcPr marL="121920" marR="121920"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endParaRPr kumimoji="0" lang="id-ID" sz="2800" b="1" i="0" u="none" strike="noStrike" cap="none" normalizeH="0" baseline="0" smtClean="0">
                        <a:ln>
                          <a:noFill/>
                        </a:ln>
                        <a:solidFill>
                          <a:schemeClr val="tx1"/>
                        </a:solidFill>
                        <a:effectLst/>
                        <a:latin typeface="Calibri" pitchFamily="34" charset="0"/>
                        <a:ea typeface="SimSun" pitchFamily="2" charset="-122"/>
                        <a:sym typeface="Calibri" pitchFamily="34" charset="0"/>
                      </a:endParaRPr>
                    </a:p>
                  </a:txBody>
                  <a:tcPr marL="121920" marR="121920"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cap="flat">
                      <a:noFill/>
                    </a:lnT>
                    <a:lnB cap="flat">
                      <a:noFill/>
                    </a:lnB>
                    <a:lnTlToBr>
                      <a:noFill/>
                    </a:lnTlToBr>
                    <a:lnBlToTr>
                      <a:noFill/>
                    </a:lnBlToTr>
                    <a:noFill/>
                  </a:tcPr>
                </a:tc>
              </a:tr>
              <a:tr h="722313">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endParaRPr kumimoji="0" lang="id-ID" sz="2800" b="1" i="0" u="none" strike="noStrike" cap="none" normalizeH="0" baseline="0" smtClean="0">
                        <a:ln>
                          <a:noFill/>
                        </a:ln>
                        <a:solidFill>
                          <a:schemeClr val="tx1"/>
                        </a:solidFill>
                        <a:effectLst/>
                        <a:latin typeface="Calibri" pitchFamily="34" charset="0"/>
                        <a:ea typeface="SimSun" pitchFamily="2" charset="-122"/>
                        <a:sym typeface="Calibri" pitchFamily="34" charset="0"/>
                      </a:endParaRPr>
                    </a:p>
                  </a:txBody>
                  <a:tcPr marL="121920" marR="121920"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endParaRPr kumimoji="0" lang="id-ID" sz="2800" b="1" i="0" u="none" strike="noStrike" cap="none" normalizeH="0" baseline="0" smtClean="0">
                        <a:ln>
                          <a:noFill/>
                        </a:ln>
                        <a:solidFill>
                          <a:schemeClr val="tx1"/>
                        </a:solidFill>
                        <a:effectLst/>
                        <a:latin typeface="Calibri" pitchFamily="34" charset="0"/>
                        <a:ea typeface="SimSun" pitchFamily="2" charset="-122"/>
                        <a:sym typeface="Calibri" pitchFamily="34" charset="0"/>
                      </a:endParaRPr>
                    </a:p>
                  </a:txBody>
                  <a:tcPr marL="121920" marR="121920"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endParaRPr kumimoji="0" lang="id-ID" sz="2800" b="1" i="0" u="none" strike="noStrike" cap="none" normalizeH="0" baseline="0" smtClean="0">
                        <a:ln>
                          <a:noFill/>
                        </a:ln>
                        <a:solidFill>
                          <a:schemeClr val="tx1"/>
                        </a:solidFill>
                        <a:effectLst/>
                        <a:latin typeface="Calibri" pitchFamily="34" charset="0"/>
                        <a:ea typeface="SimSun" pitchFamily="2" charset="-122"/>
                        <a:sym typeface="Calibri" pitchFamily="34" charset="0"/>
                      </a:endParaRPr>
                    </a:p>
                  </a:txBody>
                  <a:tcPr marL="121920" marR="121920"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endParaRPr kumimoji="0" lang="id-ID" sz="2800" b="1" i="0" u="none" strike="noStrike" cap="none" normalizeH="0" baseline="0" smtClean="0">
                        <a:ln>
                          <a:noFill/>
                        </a:ln>
                        <a:solidFill>
                          <a:schemeClr val="tx1"/>
                        </a:solidFill>
                        <a:effectLst/>
                        <a:latin typeface="Calibri" pitchFamily="34" charset="0"/>
                        <a:ea typeface="SimSun" pitchFamily="2" charset="-122"/>
                        <a:sym typeface="Calibri" pitchFamily="34" charset="0"/>
                      </a:endParaRPr>
                    </a:p>
                  </a:txBody>
                  <a:tcPr marL="121920" marR="121920"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endParaRPr kumimoji="0" lang="id-ID" sz="2800" b="1" i="0" u="none" strike="noStrike" cap="none" normalizeH="0" baseline="0" smtClean="0">
                        <a:ln>
                          <a:noFill/>
                        </a:ln>
                        <a:solidFill>
                          <a:schemeClr val="tx1"/>
                        </a:solidFill>
                        <a:effectLst/>
                        <a:latin typeface="Calibri" pitchFamily="34" charset="0"/>
                        <a:ea typeface="SimSun" pitchFamily="2" charset="-122"/>
                        <a:sym typeface="Calibri" pitchFamily="34" charset="0"/>
                      </a:endParaRPr>
                    </a:p>
                  </a:txBody>
                  <a:tcPr marL="121920" marR="121920"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endParaRPr kumimoji="0" lang="id-ID" sz="2800" b="1" i="0" u="none" strike="noStrike" cap="none" normalizeH="0" baseline="0" smtClean="0">
                        <a:ln>
                          <a:noFill/>
                        </a:ln>
                        <a:solidFill>
                          <a:schemeClr val="tx1"/>
                        </a:solidFill>
                        <a:effectLst/>
                        <a:latin typeface="Calibri" pitchFamily="34" charset="0"/>
                        <a:ea typeface="SimSun" pitchFamily="2" charset="-122"/>
                        <a:sym typeface="Calibri" pitchFamily="34" charset="0"/>
                      </a:endParaRPr>
                    </a:p>
                  </a:txBody>
                  <a:tcPr marL="121920" marR="121920" horzOverflow="overflow">
                    <a:lnL w="12700" cap="flat" cmpd="sng" algn="ctr">
                      <a:solidFill>
                        <a:schemeClr val="folHlink"/>
                      </a:solidFill>
                      <a:prstDash val="solid"/>
                      <a:round/>
                      <a:headEnd type="none" w="med" len="med"/>
                      <a:tailEnd type="none" w="med" len="med"/>
                    </a:lnL>
                    <a:lnR w="12700" cap="flat" cmpd="sng" algn="ctr">
                      <a:solidFill>
                        <a:schemeClr val="folHlink"/>
                      </a:solidFill>
                      <a:prstDash val="solid"/>
                      <a:round/>
                      <a:headEnd type="none" w="med" len="med"/>
                      <a:tailEnd type="none" w="med" len="med"/>
                    </a:lnR>
                    <a:lnT cap="flat">
                      <a:noFill/>
                    </a:lnT>
                    <a:lnB cap="flat">
                      <a:noFill/>
                    </a:lnB>
                    <a:lnTlToBr>
                      <a:noFill/>
                    </a:lnTlToBr>
                    <a:lnBlToTr>
                      <a:noFill/>
                    </a:lnBlToTr>
                    <a:noFill/>
                  </a:tcPr>
                </a:tc>
              </a:tr>
            </a:tbl>
          </a:graphicData>
        </a:graphic>
      </p:graphicFrame>
      <p:sp>
        <p:nvSpPr>
          <p:cNvPr id="23627" name="Text Box 77"/>
          <p:cNvSpPr>
            <a:spLocks noChangeArrowheads="1"/>
          </p:cNvSpPr>
          <p:nvPr/>
        </p:nvSpPr>
        <p:spPr bwMode="auto">
          <a:xfrm>
            <a:off x="2370667" y="928688"/>
            <a:ext cx="1016000" cy="366712"/>
          </a:xfrm>
          <a:prstGeom prst="rect">
            <a:avLst/>
          </a:prstGeom>
          <a:noFill/>
          <a:ln w="9525">
            <a:noFill/>
            <a:miter lim="800000"/>
            <a:headEnd/>
            <a:tailEnd/>
          </a:ln>
        </p:spPr>
        <p:txBody>
          <a:bodyPr>
            <a:spAutoFit/>
          </a:bodyPr>
          <a:lstStyle/>
          <a:p>
            <a:pPr>
              <a:spcBef>
                <a:spcPct val="50000"/>
              </a:spcBef>
            </a:pPr>
            <a:r>
              <a:rPr lang="id-ID" altLang="zh-CN" b="1">
                <a:latin typeface="Calibri" pitchFamily="34" charset="0"/>
                <a:sym typeface="Calibri" pitchFamily="34" charset="0"/>
              </a:rPr>
              <a:t>1°C</a:t>
            </a:r>
            <a:endParaRPr lang="id-ID" altLang="zh-CN"/>
          </a:p>
        </p:txBody>
      </p:sp>
      <p:sp>
        <p:nvSpPr>
          <p:cNvPr id="23628" name="Text Box 78"/>
          <p:cNvSpPr>
            <a:spLocks noChangeArrowheads="1"/>
          </p:cNvSpPr>
          <p:nvPr/>
        </p:nvSpPr>
        <p:spPr bwMode="auto">
          <a:xfrm>
            <a:off x="4199467" y="928688"/>
            <a:ext cx="948267" cy="366712"/>
          </a:xfrm>
          <a:prstGeom prst="rect">
            <a:avLst/>
          </a:prstGeom>
          <a:noFill/>
          <a:ln w="9525">
            <a:noFill/>
            <a:miter lim="800000"/>
            <a:headEnd/>
            <a:tailEnd/>
          </a:ln>
        </p:spPr>
        <p:txBody>
          <a:bodyPr>
            <a:spAutoFit/>
          </a:bodyPr>
          <a:lstStyle/>
          <a:p>
            <a:pPr>
              <a:spcBef>
                <a:spcPct val="50000"/>
              </a:spcBef>
            </a:pPr>
            <a:r>
              <a:rPr lang="id-ID" altLang="zh-CN" b="1">
                <a:latin typeface="Calibri" pitchFamily="34" charset="0"/>
                <a:sym typeface="Calibri" pitchFamily="34" charset="0"/>
              </a:rPr>
              <a:t>2°C</a:t>
            </a:r>
            <a:endParaRPr lang="id-ID" altLang="zh-CN"/>
          </a:p>
        </p:txBody>
      </p:sp>
      <p:sp>
        <p:nvSpPr>
          <p:cNvPr id="23629" name="Text Box 79"/>
          <p:cNvSpPr>
            <a:spLocks noChangeArrowheads="1"/>
          </p:cNvSpPr>
          <p:nvPr/>
        </p:nvSpPr>
        <p:spPr bwMode="auto">
          <a:xfrm>
            <a:off x="9584267" y="928688"/>
            <a:ext cx="1117600" cy="366712"/>
          </a:xfrm>
          <a:prstGeom prst="rect">
            <a:avLst/>
          </a:prstGeom>
          <a:noFill/>
          <a:ln w="9525">
            <a:noFill/>
            <a:miter lim="800000"/>
            <a:headEnd/>
            <a:tailEnd/>
          </a:ln>
        </p:spPr>
        <p:txBody>
          <a:bodyPr>
            <a:spAutoFit/>
          </a:bodyPr>
          <a:lstStyle/>
          <a:p>
            <a:pPr>
              <a:spcBef>
                <a:spcPct val="50000"/>
              </a:spcBef>
            </a:pPr>
            <a:r>
              <a:rPr lang="id-ID" altLang="zh-CN" b="1">
                <a:latin typeface="Calibri" pitchFamily="34" charset="0"/>
                <a:sym typeface="Calibri" pitchFamily="34" charset="0"/>
              </a:rPr>
              <a:t>5°C</a:t>
            </a:r>
            <a:endParaRPr lang="id-ID" altLang="zh-CN"/>
          </a:p>
        </p:txBody>
      </p:sp>
      <p:sp>
        <p:nvSpPr>
          <p:cNvPr id="23630" name="Text Box 80"/>
          <p:cNvSpPr>
            <a:spLocks noChangeArrowheads="1"/>
          </p:cNvSpPr>
          <p:nvPr/>
        </p:nvSpPr>
        <p:spPr bwMode="auto">
          <a:xfrm>
            <a:off x="7755467" y="928688"/>
            <a:ext cx="1049867" cy="366712"/>
          </a:xfrm>
          <a:prstGeom prst="rect">
            <a:avLst/>
          </a:prstGeom>
          <a:noFill/>
          <a:ln w="9525">
            <a:noFill/>
            <a:miter lim="800000"/>
            <a:headEnd/>
            <a:tailEnd/>
          </a:ln>
        </p:spPr>
        <p:txBody>
          <a:bodyPr>
            <a:spAutoFit/>
          </a:bodyPr>
          <a:lstStyle/>
          <a:p>
            <a:pPr>
              <a:spcBef>
                <a:spcPct val="50000"/>
              </a:spcBef>
            </a:pPr>
            <a:r>
              <a:rPr lang="id-ID" altLang="zh-CN" b="1">
                <a:latin typeface="Calibri" pitchFamily="34" charset="0"/>
                <a:sym typeface="Calibri" pitchFamily="34" charset="0"/>
              </a:rPr>
              <a:t>4°C</a:t>
            </a:r>
            <a:endParaRPr lang="id-ID" altLang="zh-CN"/>
          </a:p>
        </p:txBody>
      </p:sp>
      <p:sp>
        <p:nvSpPr>
          <p:cNvPr id="23631" name="Text Box 81"/>
          <p:cNvSpPr>
            <a:spLocks noChangeArrowheads="1"/>
          </p:cNvSpPr>
          <p:nvPr/>
        </p:nvSpPr>
        <p:spPr bwMode="auto">
          <a:xfrm>
            <a:off x="6028267" y="928688"/>
            <a:ext cx="1151467" cy="366712"/>
          </a:xfrm>
          <a:prstGeom prst="rect">
            <a:avLst/>
          </a:prstGeom>
          <a:noFill/>
          <a:ln w="9525">
            <a:noFill/>
            <a:miter lim="800000"/>
            <a:headEnd/>
            <a:tailEnd/>
          </a:ln>
        </p:spPr>
        <p:txBody>
          <a:bodyPr>
            <a:spAutoFit/>
          </a:bodyPr>
          <a:lstStyle/>
          <a:p>
            <a:pPr>
              <a:spcBef>
                <a:spcPct val="50000"/>
              </a:spcBef>
            </a:pPr>
            <a:r>
              <a:rPr lang="id-ID" altLang="zh-CN" b="1">
                <a:latin typeface="Calibri" pitchFamily="34" charset="0"/>
                <a:sym typeface="Calibri" pitchFamily="34" charset="0"/>
              </a:rPr>
              <a:t>3°C</a:t>
            </a:r>
            <a:endParaRPr lang="id-ID" altLang="zh-CN"/>
          </a:p>
        </p:txBody>
      </p:sp>
      <p:sp>
        <p:nvSpPr>
          <p:cNvPr id="23632" name="AutoShape 82"/>
          <p:cNvSpPr>
            <a:spLocks noChangeArrowheads="1"/>
          </p:cNvSpPr>
          <p:nvPr/>
        </p:nvSpPr>
        <p:spPr bwMode="auto">
          <a:xfrm>
            <a:off x="3962400" y="5595938"/>
            <a:ext cx="7653867" cy="8382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15792" y="0"/>
                </a:moveTo>
                <a:lnTo>
                  <a:pt x="15792" y="2922"/>
                </a:lnTo>
                <a:lnTo>
                  <a:pt x="3375" y="2922"/>
                </a:lnTo>
                <a:lnTo>
                  <a:pt x="3375" y="18678"/>
                </a:lnTo>
                <a:lnTo>
                  <a:pt x="15792" y="18678"/>
                </a:lnTo>
                <a:lnTo>
                  <a:pt x="15792" y="21600"/>
                </a:lnTo>
                <a:lnTo>
                  <a:pt x="21600" y="10800"/>
                </a:lnTo>
                <a:lnTo>
                  <a:pt x="15792" y="0"/>
                </a:lnTo>
                <a:close/>
              </a:path>
              <a:path w="21600" h="21600">
                <a:moveTo>
                  <a:pt x="1350" y="2922"/>
                </a:moveTo>
                <a:lnTo>
                  <a:pt x="1350" y="18678"/>
                </a:lnTo>
                <a:lnTo>
                  <a:pt x="2700" y="18678"/>
                </a:lnTo>
                <a:lnTo>
                  <a:pt x="2700" y="2922"/>
                </a:lnTo>
                <a:lnTo>
                  <a:pt x="1350" y="2922"/>
                </a:lnTo>
                <a:close/>
              </a:path>
              <a:path w="21600" h="21600">
                <a:moveTo>
                  <a:pt x="0" y="2922"/>
                </a:moveTo>
                <a:lnTo>
                  <a:pt x="0" y="18678"/>
                </a:lnTo>
                <a:lnTo>
                  <a:pt x="675" y="18678"/>
                </a:lnTo>
                <a:lnTo>
                  <a:pt x="675" y="2922"/>
                </a:lnTo>
                <a:lnTo>
                  <a:pt x="0" y="2922"/>
                </a:lnTo>
                <a:close/>
              </a:path>
            </a:pathLst>
          </a:custGeom>
          <a:gradFill rotWithShape="0">
            <a:gsLst>
              <a:gs pos="0">
                <a:srgbClr val="FFFF66"/>
              </a:gs>
              <a:gs pos="100000">
                <a:srgbClr val="FF0000"/>
              </a:gs>
            </a:gsLst>
            <a:lin ang="0" scaled="1"/>
          </a:gradFill>
          <a:ln w="9525">
            <a:noFill/>
            <a:miter lim="800000"/>
            <a:headEnd/>
            <a:tailEnd/>
          </a:ln>
        </p:spPr>
        <p:txBody>
          <a:bodyPr wrap="none" anchor="ctr"/>
          <a:lstStyle/>
          <a:p>
            <a:endParaRPr lang="id-ID">
              <a:solidFill>
                <a:srgbClr val="000000"/>
              </a:solidFill>
              <a:latin typeface="Calibri" pitchFamily="34" charset="0"/>
              <a:ea typeface="MS PGothic" pitchFamily="34" charset="-128"/>
              <a:sym typeface="MS PGothic" pitchFamily="34" charset="-128"/>
            </a:endParaRPr>
          </a:p>
        </p:txBody>
      </p:sp>
      <p:sp>
        <p:nvSpPr>
          <p:cNvPr id="23633" name="AutoShape 83"/>
          <p:cNvSpPr>
            <a:spLocks noChangeArrowheads="1"/>
          </p:cNvSpPr>
          <p:nvPr/>
        </p:nvSpPr>
        <p:spPr bwMode="auto">
          <a:xfrm>
            <a:off x="8688917" y="2590800"/>
            <a:ext cx="3198283" cy="9906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15633" y="0"/>
                </a:moveTo>
                <a:lnTo>
                  <a:pt x="15633" y="3682"/>
                </a:lnTo>
                <a:lnTo>
                  <a:pt x="3375" y="3682"/>
                </a:lnTo>
                <a:lnTo>
                  <a:pt x="3375" y="17918"/>
                </a:lnTo>
                <a:lnTo>
                  <a:pt x="15633" y="17918"/>
                </a:lnTo>
                <a:lnTo>
                  <a:pt x="15633" y="21600"/>
                </a:lnTo>
                <a:lnTo>
                  <a:pt x="21600" y="10800"/>
                </a:lnTo>
                <a:lnTo>
                  <a:pt x="15633" y="0"/>
                </a:lnTo>
                <a:close/>
              </a:path>
              <a:path w="21600" h="21600">
                <a:moveTo>
                  <a:pt x="1350" y="3682"/>
                </a:moveTo>
                <a:lnTo>
                  <a:pt x="1350" y="17918"/>
                </a:lnTo>
                <a:lnTo>
                  <a:pt x="2700" y="17918"/>
                </a:lnTo>
                <a:lnTo>
                  <a:pt x="2700" y="3682"/>
                </a:lnTo>
                <a:lnTo>
                  <a:pt x="1350" y="3682"/>
                </a:lnTo>
                <a:close/>
              </a:path>
              <a:path w="21600" h="21600">
                <a:moveTo>
                  <a:pt x="0" y="3682"/>
                </a:moveTo>
                <a:lnTo>
                  <a:pt x="0" y="17918"/>
                </a:lnTo>
                <a:lnTo>
                  <a:pt x="675" y="17918"/>
                </a:lnTo>
                <a:lnTo>
                  <a:pt x="675" y="3682"/>
                </a:lnTo>
                <a:lnTo>
                  <a:pt x="0" y="3682"/>
                </a:lnTo>
                <a:close/>
              </a:path>
            </a:pathLst>
          </a:custGeom>
          <a:gradFill rotWithShape="0">
            <a:gsLst>
              <a:gs pos="0">
                <a:srgbClr val="FFFF66"/>
              </a:gs>
              <a:gs pos="100000">
                <a:srgbClr val="FF0000"/>
              </a:gs>
            </a:gsLst>
            <a:lin ang="0" scaled="1"/>
          </a:gradFill>
          <a:ln w="9525">
            <a:noFill/>
            <a:miter lim="800000"/>
            <a:headEnd/>
            <a:tailEnd/>
          </a:ln>
        </p:spPr>
        <p:txBody>
          <a:bodyPr wrap="none" anchor="ctr"/>
          <a:lstStyle/>
          <a:p>
            <a:endParaRPr lang="id-ID">
              <a:solidFill>
                <a:srgbClr val="000000"/>
              </a:solidFill>
              <a:latin typeface="Calibri" pitchFamily="34" charset="0"/>
              <a:ea typeface="MS PGothic" pitchFamily="34" charset="-128"/>
              <a:sym typeface="MS PGothic" pitchFamily="34" charset="-128"/>
            </a:endParaRPr>
          </a:p>
        </p:txBody>
      </p:sp>
      <p:sp>
        <p:nvSpPr>
          <p:cNvPr id="23634" name="Rectangle 84"/>
          <p:cNvSpPr>
            <a:spLocks noChangeArrowheads="1"/>
          </p:cNvSpPr>
          <p:nvPr/>
        </p:nvSpPr>
        <p:spPr bwMode="auto">
          <a:xfrm>
            <a:off x="8788400" y="2705100"/>
            <a:ext cx="2844800" cy="523220"/>
          </a:xfrm>
          <a:prstGeom prst="rect">
            <a:avLst/>
          </a:prstGeom>
          <a:noFill/>
          <a:ln w="9525">
            <a:noFill/>
            <a:miter lim="800000"/>
            <a:headEnd/>
            <a:tailEnd/>
          </a:ln>
        </p:spPr>
        <p:txBody>
          <a:bodyPr>
            <a:spAutoFit/>
          </a:bodyPr>
          <a:lstStyle/>
          <a:p>
            <a:r>
              <a:rPr lang="id-ID" altLang="zh-CN" sz="1400" b="1" i="1">
                <a:solidFill>
                  <a:srgbClr val="000000"/>
                </a:solidFill>
                <a:latin typeface="Calibri" pitchFamily="34" charset="0"/>
                <a:ea typeface="MS PGothic" pitchFamily="34" charset="-128"/>
                <a:sym typeface="MS PGothic" pitchFamily="34" charset="-128"/>
              </a:rPr>
              <a:t>Meningkatnya muka air laut</a:t>
            </a:r>
            <a:r>
              <a:rPr lang="id-ID" altLang="zh-CN" sz="1400" i="1">
                <a:solidFill>
                  <a:srgbClr val="000000"/>
                </a:solidFill>
                <a:latin typeface="Calibri" pitchFamily="34" charset="0"/>
                <a:ea typeface="MS PGothic" pitchFamily="34" charset="-128"/>
                <a:sym typeface="MS PGothic" pitchFamily="34" charset="-128"/>
              </a:rPr>
              <a:t> mengancam kota besar</a:t>
            </a:r>
            <a:endParaRPr lang="id-ID" altLang="zh-CN" sz="1400" i="1">
              <a:solidFill>
                <a:srgbClr val="000000"/>
              </a:solidFill>
              <a:latin typeface="Times New Roman" pitchFamily="18" charset="0"/>
              <a:sym typeface="Times New Roman" pitchFamily="18" charset="0"/>
            </a:endParaRPr>
          </a:p>
        </p:txBody>
      </p:sp>
      <p:sp>
        <p:nvSpPr>
          <p:cNvPr id="23635" name="AutoShape 85"/>
          <p:cNvSpPr>
            <a:spLocks noChangeArrowheads="1"/>
          </p:cNvSpPr>
          <p:nvPr/>
        </p:nvSpPr>
        <p:spPr bwMode="auto">
          <a:xfrm>
            <a:off x="1625600" y="1276350"/>
            <a:ext cx="10160000" cy="7620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15588" y="0"/>
                </a:moveTo>
                <a:lnTo>
                  <a:pt x="15588" y="3211"/>
                </a:lnTo>
                <a:lnTo>
                  <a:pt x="3375" y="3211"/>
                </a:lnTo>
                <a:lnTo>
                  <a:pt x="3375" y="18389"/>
                </a:lnTo>
                <a:lnTo>
                  <a:pt x="15588" y="18389"/>
                </a:lnTo>
                <a:lnTo>
                  <a:pt x="15588" y="21600"/>
                </a:lnTo>
                <a:lnTo>
                  <a:pt x="21600" y="10800"/>
                </a:lnTo>
                <a:lnTo>
                  <a:pt x="15588" y="0"/>
                </a:lnTo>
                <a:close/>
              </a:path>
              <a:path w="21600" h="21600">
                <a:moveTo>
                  <a:pt x="1350" y="3211"/>
                </a:moveTo>
                <a:lnTo>
                  <a:pt x="1350" y="18389"/>
                </a:lnTo>
                <a:lnTo>
                  <a:pt x="2700" y="18389"/>
                </a:lnTo>
                <a:lnTo>
                  <a:pt x="2700" y="3211"/>
                </a:lnTo>
                <a:lnTo>
                  <a:pt x="1350" y="3211"/>
                </a:lnTo>
                <a:close/>
              </a:path>
              <a:path w="21600" h="21600">
                <a:moveTo>
                  <a:pt x="0" y="3211"/>
                </a:moveTo>
                <a:lnTo>
                  <a:pt x="0" y="18389"/>
                </a:lnTo>
                <a:lnTo>
                  <a:pt x="675" y="18389"/>
                </a:lnTo>
                <a:lnTo>
                  <a:pt x="675" y="3211"/>
                </a:lnTo>
                <a:lnTo>
                  <a:pt x="0" y="3211"/>
                </a:lnTo>
                <a:close/>
              </a:path>
            </a:pathLst>
          </a:custGeom>
          <a:gradFill rotWithShape="0">
            <a:gsLst>
              <a:gs pos="0">
                <a:srgbClr val="FFFF66"/>
              </a:gs>
              <a:gs pos="100000">
                <a:srgbClr val="FF0000"/>
              </a:gs>
            </a:gsLst>
            <a:lin ang="0" scaled="1"/>
          </a:gradFill>
          <a:ln w="9525">
            <a:noFill/>
            <a:miter lim="800000"/>
            <a:headEnd/>
            <a:tailEnd/>
          </a:ln>
        </p:spPr>
        <p:txBody>
          <a:bodyPr wrap="none" anchor="ctr"/>
          <a:lstStyle/>
          <a:p>
            <a:endParaRPr lang="id-ID">
              <a:solidFill>
                <a:srgbClr val="000000"/>
              </a:solidFill>
              <a:latin typeface="Calibri" pitchFamily="34" charset="0"/>
              <a:ea typeface="MS PGothic" pitchFamily="34" charset="-128"/>
              <a:sym typeface="MS PGothic" pitchFamily="34" charset="-128"/>
            </a:endParaRPr>
          </a:p>
        </p:txBody>
      </p:sp>
      <p:sp>
        <p:nvSpPr>
          <p:cNvPr id="23636" name="Text Box 86"/>
          <p:cNvSpPr>
            <a:spLocks noChangeArrowheads="1"/>
          </p:cNvSpPr>
          <p:nvPr/>
        </p:nvSpPr>
        <p:spPr bwMode="auto">
          <a:xfrm>
            <a:off x="3251200" y="1352550"/>
            <a:ext cx="5994400" cy="611188"/>
          </a:xfrm>
          <a:prstGeom prst="rect">
            <a:avLst/>
          </a:prstGeom>
          <a:noFill/>
          <a:ln w="9525">
            <a:noFill/>
            <a:miter lim="800000"/>
            <a:headEnd/>
            <a:tailEnd/>
          </a:ln>
        </p:spPr>
        <p:txBody>
          <a:bodyPr>
            <a:spAutoFit/>
          </a:bodyPr>
          <a:lstStyle/>
          <a:p>
            <a:pPr>
              <a:spcBef>
                <a:spcPct val="50000"/>
              </a:spcBef>
            </a:pPr>
            <a:r>
              <a:rPr lang="en-US" b="1" i="1">
                <a:latin typeface="Calibri" pitchFamily="34" charset="0"/>
                <a:sym typeface="Calibri" pitchFamily="34" charset="0"/>
              </a:rPr>
              <a:t>Menurunnya hasil panen</a:t>
            </a:r>
            <a:r>
              <a:rPr lang="en-US" sz="1600" i="1">
                <a:latin typeface="Calibri" pitchFamily="34" charset="0"/>
                <a:sym typeface="Calibri" pitchFamily="34" charset="0"/>
              </a:rPr>
              <a:t> di banyak daerah, khususnya di negara berkembang</a:t>
            </a:r>
            <a:endParaRPr lang="id-ID" altLang="en-US" sz="1600" i="1">
              <a:latin typeface="Calibri" pitchFamily="34" charset="0"/>
              <a:sym typeface="Calibri" pitchFamily="34" charset="0"/>
            </a:endParaRPr>
          </a:p>
        </p:txBody>
      </p:sp>
      <p:sp>
        <p:nvSpPr>
          <p:cNvPr id="23637" name="Text Box 87"/>
          <p:cNvSpPr>
            <a:spLocks noChangeArrowheads="1"/>
          </p:cNvSpPr>
          <p:nvPr/>
        </p:nvSpPr>
        <p:spPr bwMode="auto">
          <a:xfrm>
            <a:off x="406400" y="1309689"/>
            <a:ext cx="1354667" cy="369887"/>
          </a:xfrm>
          <a:prstGeom prst="rect">
            <a:avLst/>
          </a:prstGeom>
          <a:noFill/>
          <a:ln w="9525">
            <a:noFill/>
            <a:miter lim="800000"/>
            <a:headEnd/>
            <a:tailEnd/>
          </a:ln>
        </p:spPr>
        <p:txBody>
          <a:bodyPr>
            <a:spAutoFit/>
          </a:bodyPr>
          <a:lstStyle/>
          <a:p>
            <a:pPr>
              <a:spcBef>
                <a:spcPct val="50000"/>
              </a:spcBef>
              <a:tabLst>
                <a:tab pos="803275" algn="l"/>
              </a:tabLst>
            </a:pPr>
            <a:r>
              <a:rPr lang="en-US" b="1">
                <a:solidFill>
                  <a:srgbClr val="000000"/>
                </a:solidFill>
                <a:sym typeface="Arial" pitchFamily="34" charset="0"/>
              </a:rPr>
              <a:t>Pangan</a:t>
            </a:r>
            <a:endParaRPr lang="id-ID" altLang="en-US" b="1">
              <a:solidFill>
                <a:srgbClr val="000000"/>
              </a:solidFill>
              <a:sym typeface="Arial" pitchFamily="34" charset="0"/>
            </a:endParaRPr>
          </a:p>
        </p:txBody>
      </p:sp>
      <p:sp>
        <p:nvSpPr>
          <p:cNvPr id="23638" name="Text Box 88"/>
          <p:cNvSpPr>
            <a:spLocks noChangeArrowheads="1"/>
          </p:cNvSpPr>
          <p:nvPr/>
        </p:nvSpPr>
        <p:spPr bwMode="auto">
          <a:xfrm>
            <a:off x="406400" y="2590800"/>
            <a:ext cx="1354667" cy="369888"/>
          </a:xfrm>
          <a:prstGeom prst="rect">
            <a:avLst/>
          </a:prstGeom>
          <a:noFill/>
          <a:ln w="9525">
            <a:noFill/>
            <a:miter lim="800000"/>
            <a:headEnd/>
            <a:tailEnd/>
          </a:ln>
        </p:spPr>
        <p:txBody>
          <a:bodyPr>
            <a:spAutoFit/>
          </a:bodyPr>
          <a:lstStyle/>
          <a:p>
            <a:pPr>
              <a:spcBef>
                <a:spcPct val="50000"/>
              </a:spcBef>
            </a:pPr>
            <a:r>
              <a:rPr lang="en-US" b="1">
                <a:solidFill>
                  <a:srgbClr val="000000"/>
                </a:solidFill>
                <a:sym typeface="Arial" pitchFamily="34" charset="0"/>
              </a:rPr>
              <a:t>Air</a:t>
            </a:r>
            <a:endParaRPr lang="id-ID" altLang="en-US" b="1">
              <a:solidFill>
                <a:srgbClr val="000000"/>
              </a:solidFill>
              <a:sym typeface="Arial" pitchFamily="34" charset="0"/>
            </a:endParaRPr>
          </a:p>
        </p:txBody>
      </p:sp>
      <p:sp>
        <p:nvSpPr>
          <p:cNvPr id="23639" name="Text Box 89"/>
          <p:cNvSpPr>
            <a:spLocks noChangeArrowheads="1"/>
          </p:cNvSpPr>
          <p:nvPr/>
        </p:nvSpPr>
        <p:spPr bwMode="auto">
          <a:xfrm>
            <a:off x="406400" y="3686175"/>
            <a:ext cx="2133600" cy="400050"/>
          </a:xfrm>
          <a:prstGeom prst="rect">
            <a:avLst/>
          </a:prstGeom>
          <a:noFill/>
          <a:ln w="9525">
            <a:noFill/>
            <a:miter lim="800000"/>
            <a:headEnd/>
            <a:tailEnd/>
          </a:ln>
        </p:spPr>
        <p:txBody>
          <a:bodyPr>
            <a:spAutoFit/>
          </a:bodyPr>
          <a:lstStyle/>
          <a:p>
            <a:pPr>
              <a:spcBef>
                <a:spcPct val="50000"/>
              </a:spcBef>
            </a:pPr>
            <a:r>
              <a:rPr lang="en-US" sz="2000" b="1">
                <a:solidFill>
                  <a:srgbClr val="000000"/>
                </a:solidFill>
                <a:sym typeface="Arial" pitchFamily="34" charset="0"/>
              </a:rPr>
              <a:t>Ekosistem</a:t>
            </a:r>
            <a:endParaRPr lang="id-ID" altLang="en-US" sz="2000" b="1">
              <a:solidFill>
                <a:srgbClr val="000000"/>
              </a:solidFill>
              <a:sym typeface="Arial" pitchFamily="34" charset="0"/>
            </a:endParaRPr>
          </a:p>
        </p:txBody>
      </p:sp>
      <p:sp>
        <p:nvSpPr>
          <p:cNvPr id="23640" name="Text Box 90"/>
          <p:cNvSpPr>
            <a:spLocks noChangeArrowheads="1"/>
          </p:cNvSpPr>
          <p:nvPr/>
        </p:nvSpPr>
        <p:spPr bwMode="auto">
          <a:xfrm>
            <a:off x="406400" y="5527675"/>
            <a:ext cx="3149600" cy="584775"/>
          </a:xfrm>
          <a:prstGeom prst="rect">
            <a:avLst/>
          </a:prstGeom>
          <a:noFill/>
          <a:ln w="9525">
            <a:noFill/>
            <a:miter lim="800000"/>
            <a:headEnd/>
            <a:tailEnd/>
          </a:ln>
        </p:spPr>
        <p:txBody>
          <a:bodyPr>
            <a:spAutoFit/>
          </a:bodyPr>
          <a:lstStyle/>
          <a:p>
            <a:pPr>
              <a:spcBef>
                <a:spcPct val="50000"/>
              </a:spcBef>
            </a:pPr>
            <a:r>
              <a:rPr lang="id-ID" altLang="zh-CN" sz="1600" b="1">
                <a:solidFill>
                  <a:srgbClr val="000000"/>
                </a:solidFill>
                <a:sym typeface="Times New Roman" pitchFamily="18" charset="0"/>
              </a:rPr>
              <a:t>Resiko dari perubahan besar yang bersifat mendadak</a:t>
            </a:r>
            <a:endParaRPr lang="id-ID" altLang="zh-CN" b="1">
              <a:solidFill>
                <a:srgbClr val="000000"/>
              </a:solidFill>
              <a:sym typeface="Arial" pitchFamily="34" charset="0"/>
            </a:endParaRPr>
          </a:p>
        </p:txBody>
      </p:sp>
      <p:sp>
        <p:nvSpPr>
          <p:cNvPr id="23641" name="Text Box 91"/>
          <p:cNvSpPr>
            <a:spLocks noChangeArrowheads="1"/>
          </p:cNvSpPr>
          <p:nvPr/>
        </p:nvSpPr>
        <p:spPr bwMode="auto">
          <a:xfrm>
            <a:off x="914400" y="671513"/>
            <a:ext cx="10769600" cy="366712"/>
          </a:xfrm>
          <a:prstGeom prst="rect">
            <a:avLst/>
          </a:prstGeom>
          <a:noFill/>
          <a:ln w="9525">
            <a:noFill/>
            <a:miter lim="800000"/>
            <a:headEnd/>
            <a:tailEnd/>
          </a:ln>
        </p:spPr>
        <p:txBody>
          <a:bodyPr>
            <a:spAutoFit/>
          </a:bodyPr>
          <a:lstStyle/>
          <a:p>
            <a:pPr>
              <a:spcBef>
                <a:spcPct val="50000"/>
              </a:spcBef>
            </a:pPr>
            <a:r>
              <a:rPr lang="en-US" b="1">
                <a:latin typeface="Calibri" pitchFamily="34" charset="0"/>
                <a:sym typeface="Calibri" pitchFamily="34" charset="0"/>
              </a:rPr>
              <a:t>Perubahan temperatur global (relatif terhadap kondisi sebelum industri)</a:t>
            </a:r>
            <a:endParaRPr lang="id-ID" altLang="en-US" b="1">
              <a:latin typeface="Calibri" pitchFamily="34" charset="0"/>
              <a:sym typeface="Calibri" pitchFamily="34" charset="0"/>
            </a:endParaRPr>
          </a:p>
        </p:txBody>
      </p:sp>
      <p:sp>
        <p:nvSpPr>
          <p:cNvPr id="23642" name="Text Box 92"/>
          <p:cNvSpPr>
            <a:spLocks noChangeArrowheads="1"/>
          </p:cNvSpPr>
          <p:nvPr/>
        </p:nvSpPr>
        <p:spPr bwMode="auto">
          <a:xfrm>
            <a:off x="541867" y="928688"/>
            <a:ext cx="948267" cy="366712"/>
          </a:xfrm>
          <a:prstGeom prst="rect">
            <a:avLst/>
          </a:prstGeom>
          <a:noFill/>
          <a:ln w="9525">
            <a:noFill/>
            <a:miter lim="800000"/>
            <a:headEnd/>
            <a:tailEnd/>
          </a:ln>
        </p:spPr>
        <p:txBody>
          <a:bodyPr>
            <a:spAutoFit/>
          </a:bodyPr>
          <a:lstStyle/>
          <a:p>
            <a:pPr>
              <a:spcBef>
                <a:spcPct val="50000"/>
              </a:spcBef>
            </a:pPr>
            <a:r>
              <a:rPr lang="id-ID" altLang="zh-CN" b="1">
                <a:latin typeface="Calibri" pitchFamily="34" charset="0"/>
                <a:sym typeface="Calibri" pitchFamily="34" charset="0"/>
              </a:rPr>
              <a:t>0°C</a:t>
            </a:r>
            <a:endParaRPr lang="id-ID" altLang="zh-CN"/>
          </a:p>
        </p:txBody>
      </p:sp>
      <p:sp>
        <p:nvSpPr>
          <p:cNvPr id="23643" name="AutoShape 93"/>
          <p:cNvSpPr>
            <a:spLocks noChangeArrowheads="1"/>
          </p:cNvSpPr>
          <p:nvPr/>
        </p:nvSpPr>
        <p:spPr bwMode="auto">
          <a:xfrm>
            <a:off x="7179733" y="1885950"/>
            <a:ext cx="4470400" cy="6096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15840" y="0"/>
                </a:moveTo>
                <a:lnTo>
                  <a:pt x="15840" y="2700"/>
                </a:lnTo>
                <a:lnTo>
                  <a:pt x="3375" y="2700"/>
                </a:lnTo>
                <a:lnTo>
                  <a:pt x="3375" y="18900"/>
                </a:lnTo>
                <a:lnTo>
                  <a:pt x="15840" y="18900"/>
                </a:lnTo>
                <a:lnTo>
                  <a:pt x="15840" y="21600"/>
                </a:lnTo>
                <a:lnTo>
                  <a:pt x="21600" y="10800"/>
                </a:lnTo>
                <a:lnTo>
                  <a:pt x="15840" y="0"/>
                </a:lnTo>
                <a:close/>
              </a:path>
              <a:path w="21600" h="21600">
                <a:moveTo>
                  <a:pt x="1350" y="2700"/>
                </a:moveTo>
                <a:lnTo>
                  <a:pt x="1350" y="18900"/>
                </a:lnTo>
                <a:lnTo>
                  <a:pt x="2700" y="18900"/>
                </a:lnTo>
                <a:lnTo>
                  <a:pt x="2700" y="2700"/>
                </a:lnTo>
                <a:lnTo>
                  <a:pt x="1350" y="2700"/>
                </a:lnTo>
                <a:close/>
              </a:path>
              <a:path w="21600" h="21600">
                <a:moveTo>
                  <a:pt x="0" y="2700"/>
                </a:moveTo>
                <a:lnTo>
                  <a:pt x="0" y="18900"/>
                </a:lnTo>
                <a:lnTo>
                  <a:pt x="675" y="18900"/>
                </a:lnTo>
                <a:lnTo>
                  <a:pt x="675" y="2700"/>
                </a:lnTo>
                <a:lnTo>
                  <a:pt x="0" y="2700"/>
                </a:lnTo>
                <a:close/>
              </a:path>
            </a:pathLst>
          </a:custGeom>
          <a:gradFill rotWithShape="0">
            <a:gsLst>
              <a:gs pos="0">
                <a:srgbClr val="FFFF66"/>
              </a:gs>
              <a:gs pos="100000">
                <a:srgbClr val="FF0000"/>
              </a:gs>
            </a:gsLst>
            <a:lin ang="0" scaled="1"/>
          </a:gradFill>
          <a:ln w="9525">
            <a:noFill/>
            <a:miter lim="800000"/>
            <a:headEnd/>
            <a:tailEnd/>
          </a:ln>
        </p:spPr>
        <p:txBody>
          <a:bodyPr wrap="none" anchor="ctr"/>
          <a:lstStyle/>
          <a:p>
            <a:endParaRPr lang="id-ID">
              <a:solidFill>
                <a:srgbClr val="000000"/>
              </a:solidFill>
              <a:latin typeface="Calibri" pitchFamily="34" charset="0"/>
              <a:ea typeface="MS PGothic" pitchFamily="34" charset="-128"/>
              <a:sym typeface="MS PGothic" pitchFamily="34" charset="-128"/>
            </a:endParaRPr>
          </a:p>
        </p:txBody>
      </p:sp>
      <p:sp>
        <p:nvSpPr>
          <p:cNvPr id="23644" name="Rectangle 94"/>
          <p:cNvSpPr>
            <a:spLocks noChangeArrowheads="1"/>
          </p:cNvSpPr>
          <p:nvPr/>
        </p:nvSpPr>
        <p:spPr bwMode="auto">
          <a:xfrm>
            <a:off x="7924800" y="1895476"/>
            <a:ext cx="3048000" cy="581025"/>
          </a:xfrm>
          <a:prstGeom prst="rect">
            <a:avLst/>
          </a:prstGeom>
          <a:noFill/>
          <a:ln w="9525">
            <a:noFill/>
            <a:miter lim="800000"/>
            <a:headEnd/>
            <a:tailEnd/>
          </a:ln>
        </p:spPr>
        <p:txBody>
          <a:bodyPr>
            <a:spAutoFit/>
          </a:bodyPr>
          <a:lstStyle/>
          <a:p>
            <a:r>
              <a:rPr lang="id-ID" altLang="zh-CN" sz="1600" i="1">
                <a:solidFill>
                  <a:srgbClr val="000000"/>
                </a:solidFill>
                <a:latin typeface="Calibri" pitchFamily="34" charset="0"/>
                <a:ea typeface="MS PGothic" pitchFamily="34" charset="-128"/>
                <a:sym typeface="MS PGothic" pitchFamily="34" charset="-128"/>
              </a:rPr>
              <a:t>Jatuhnya hasil panen di banyak negara maju</a:t>
            </a:r>
            <a:endParaRPr lang="id-ID" altLang="zh-CN"/>
          </a:p>
        </p:txBody>
      </p:sp>
      <p:sp>
        <p:nvSpPr>
          <p:cNvPr id="23645" name="AutoShape 95"/>
          <p:cNvSpPr>
            <a:spLocks noChangeArrowheads="1"/>
          </p:cNvSpPr>
          <p:nvPr/>
        </p:nvSpPr>
        <p:spPr bwMode="auto">
          <a:xfrm>
            <a:off x="4334934" y="2514600"/>
            <a:ext cx="4334933" cy="10668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16105" y="0"/>
                </a:moveTo>
                <a:lnTo>
                  <a:pt x="16105" y="1929"/>
                </a:lnTo>
                <a:lnTo>
                  <a:pt x="3375" y="1929"/>
                </a:lnTo>
                <a:lnTo>
                  <a:pt x="3375" y="19671"/>
                </a:lnTo>
                <a:lnTo>
                  <a:pt x="16105" y="19671"/>
                </a:lnTo>
                <a:lnTo>
                  <a:pt x="16105" y="21600"/>
                </a:lnTo>
                <a:lnTo>
                  <a:pt x="21600" y="10800"/>
                </a:lnTo>
                <a:lnTo>
                  <a:pt x="16105" y="0"/>
                </a:lnTo>
                <a:close/>
              </a:path>
              <a:path w="21600" h="21600">
                <a:moveTo>
                  <a:pt x="1350" y="1929"/>
                </a:moveTo>
                <a:lnTo>
                  <a:pt x="1350" y="19671"/>
                </a:lnTo>
                <a:lnTo>
                  <a:pt x="2700" y="19671"/>
                </a:lnTo>
                <a:lnTo>
                  <a:pt x="2700" y="1929"/>
                </a:lnTo>
                <a:lnTo>
                  <a:pt x="1350" y="1929"/>
                </a:lnTo>
                <a:close/>
              </a:path>
              <a:path w="21600" h="21600">
                <a:moveTo>
                  <a:pt x="0" y="1929"/>
                </a:moveTo>
                <a:lnTo>
                  <a:pt x="0" y="19671"/>
                </a:lnTo>
                <a:lnTo>
                  <a:pt x="675" y="19671"/>
                </a:lnTo>
                <a:lnTo>
                  <a:pt x="675" y="1929"/>
                </a:lnTo>
                <a:lnTo>
                  <a:pt x="0" y="1929"/>
                </a:lnTo>
                <a:close/>
              </a:path>
            </a:pathLst>
          </a:custGeom>
          <a:gradFill rotWithShape="0">
            <a:gsLst>
              <a:gs pos="0">
                <a:srgbClr val="FFFF66"/>
              </a:gs>
              <a:gs pos="100000">
                <a:srgbClr val="FF0000"/>
              </a:gs>
            </a:gsLst>
            <a:lin ang="0" scaled="1"/>
          </a:gradFill>
          <a:ln w="9525">
            <a:noFill/>
            <a:miter lim="800000"/>
            <a:headEnd/>
            <a:tailEnd/>
          </a:ln>
        </p:spPr>
        <p:txBody>
          <a:bodyPr wrap="none" anchor="ctr"/>
          <a:lstStyle/>
          <a:p>
            <a:endParaRPr lang="id-ID">
              <a:solidFill>
                <a:srgbClr val="000000"/>
              </a:solidFill>
              <a:latin typeface="Calibri" pitchFamily="34" charset="0"/>
              <a:ea typeface="MS PGothic" pitchFamily="34" charset="-128"/>
              <a:sym typeface="MS PGothic" pitchFamily="34" charset="-128"/>
            </a:endParaRPr>
          </a:p>
        </p:txBody>
      </p:sp>
      <p:sp>
        <p:nvSpPr>
          <p:cNvPr id="23646" name="AutoShape 96"/>
          <p:cNvSpPr>
            <a:spLocks noChangeArrowheads="1"/>
          </p:cNvSpPr>
          <p:nvPr/>
        </p:nvSpPr>
        <p:spPr bwMode="auto">
          <a:xfrm>
            <a:off x="3251200" y="3886201"/>
            <a:ext cx="7992533" cy="7905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16154" y="0"/>
                </a:moveTo>
                <a:lnTo>
                  <a:pt x="16154" y="3411"/>
                </a:lnTo>
                <a:lnTo>
                  <a:pt x="3375" y="3411"/>
                </a:lnTo>
                <a:lnTo>
                  <a:pt x="3375" y="18189"/>
                </a:lnTo>
                <a:lnTo>
                  <a:pt x="16154" y="18189"/>
                </a:lnTo>
                <a:lnTo>
                  <a:pt x="16154" y="21600"/>
                </a:lnTo>
                <a:lnTo>
                  <a:pt x="21600" y="10800"/>
                </a:lnTo>
                <a:lnTo>
                  <a:pt x="16154" y="0"/>
                </a:lnTo>
                <a:close/>
              </a:path>
              <a:path w="21600" h="21600">
                <a:moveTo>
                  <a:pt x="1350" y="3411"/>
                </a:moveTo>
                <a:lnTo>
                  <a:pt x="1350" y="18189"/>
                </a:lnTo>
                <a:lnTo>
                  <a:pt x="2700" y="18189"/>
                </a:lnTo>
                <a:lnTo>
                  <a:pt x="2700" y="3411"/>
                </a:lnTo>
                <a:lnTo>
                  <a:pt x="1350" y="3411"/>
                </a:lnTo>
                <a:close/>
              </a:path>
              <a:path w="21600" h="21600">
                <a:moveTo>
                  <a:pt x="0" y="3411"/>
                </a:moveTo>
                <a:lnTo>
                  <a:pt x="0" y="18189"/>
                </a:lnTo>
                <a:lnTo>
                  <a:pt x="675" y="18189"/>
                </a:lnTo>
                <a:lnTo>
                  <a:pt x="675" y="3411"/>
                </a:lnTo>
                <a:lnTo>
                  <a:pt x="0" y="3411"/>
                </a:lnTo>
                <a:close/>
              </a:path>
            </a:pathLst>
          </a:custGeom>
          <a:gradFill rotWithShape="0">
            <a:gsLst>
              <a:gs pos="0">
                <a:srgbClr val="FFFF66"/>
              </a:gs>
              <a:gs pos="100000">
                <a:srgbClr val="FF0000"/>
              </a:gs>
            </a:gsLst>
            <a:lin ang="0" scaled="1"/>
          </a:gradFill>
          <a:ln w="9525">
            <a:noFill/>
            <a:miter lim="800000"/>
            <a:headEnd/>
            <a:tailEnd/>
          </a:ln>
        </p:spPr>
        <p:txBody>
          <a:bodyPr wrap="none" anchor="ctr"/>
          <a:lstStyle/>
          <a:p>
            <a:endParaRPr lang="id-ID">
              <a:solidFill>
                <a:srgbClr val="000000"/>
              </a:solidFill>
              <a:latin typeface="Calibri" pitchFamily="34" charset="0"/>
              <a:ea typeface="MS PGothic" pitchFamily="34" charset="-128"/>
              <a:sym typeface="MS PGothic" pitchFamily="34" charset="-128"/>
            </a:endParaRPr>
          </a:p>
        </p:txBody>
      </p:sp>
      <p:sp>
        <p:nvSpPr>
          <p:cNvPr id="23647" name="Text Box 97"/>
          <p:cNvSpPr>
            <a:spLocks noChangeArrowheads="1"/>
          </p:cNvSpPr>
          <p:nvPr/>
        </p:nvSpPr>
        <p:spPr bwMode="auto">
          <a:xfrm>
            <a:off x="4470400" y="3990975"/>
            <a:ext cx="6070600" cy="369332"/>
          </a:xfrm>
          <a:prstGeom prst="rect">
            <a:avLst/>
          </a:prstGeom>
          <a:noFill/>
          <a:ln w="9525">
            <a:noFill/>
            <a:miter lim="800000"/>
            <a:headEnd/>
            <a:tailEnd/>
          </a:ln>
        </p:spPr>
        <p:txBody>
          <a:bodyPr>
            <a:spAutoFit/>
          </a:bodyPr>
          <a:lstStyle/>
          <a:p>
            <a:pPr>
              <a:spcBef>
                <a:spcPct val="50000"/>
              </a:spcBef>
            </a:pPr>
            <a:r>
              <a:rPr lang="en-US" b="1" i="1">
                <a:latin typeface="Calibri" pitchFamily="34" charset="0"/>
                <a:sym typeface="Calibri" pitchFamily="34" charset="0"/>
              </a:rPr>
              <a:t>Meningkatnya kepunahan jumlah spesies</a:t>
            </a:r>
            <a:endParaRPr lang="id-ID" altLang="en-US" b="1" i="1">
              <a:latin typeface="Calibri" pitchFamily="34" charset="0"/>
              <a:sym typeface="Calibri" pitchFamily="34" charset="0"/>
            </a:endParaRPr>
          </a:p>
        </p:txBody>
      </p:sp>
      <p:sp>
        <p:nvSpPr>
          <p:cNvPr id="23648" name="Text Box 98"/>
          <p:cNvSpPr>
            <a:spLocks noChangeArrowheads="1"/>
          </p:cNvSpPr>
          <p:nvPr/>
        </p:nvSpPr>
        <p:spPr bwMode="auto">
          <a:xfrm>
            <a:off x="3962401" y="5710239"/>
            <a:ext cx="7200900" cy="581025"/>
          </a:xfrm>
          <a:prstGeom prst="rect">
            <a:avLst/>
          </a:prstGeom>
          <a:noFill/>
          <a:ln w="9525">
            <a:noFill/>
            <a:miter lim="800000"/>
            <a:headEnd/>
            <a:tailEnd/>
          </a:ln>
        </p:spPr>
        <p:txBody>
          <a:bodyPr>
            <a:spAutoFit/>
          </a:bodyPr>
          <a:lstStyle/>
          <a:p>
            <a:pPr>
              <a:spcBef>
                <a:spcPct val="50000"/>
              </a:spcBef>
            </a:pPr>
            <a:r>
              <a:rPr lang="en-US" sz="1600" i="1">
                <a:latin typeface="Calibri" pitchFamily="34" charset="0"/>
                <a:sym typeface="Calibri" pitchFamily="34" charset="0"/>
              </a:rPr>
              <a:t>Meningkatnya resiko dampak balik yang berbahaya dan mendadak, perubahan skala besar pada sistem iklim</a:t>
            </a:r>
            <a:endParaRPr lang="id-ID" altLang="en-US" sz="1600" i="1">
              <a:latin typeface="Calibri" pitchFamily="34" charset="0"/>
              <a:sym typeface="Calibri" pitchFamily="34" charset="0"/>
            </a:endParaRPr>
          </a:p>
        </p:txBody>
      </p:sp>
      <p:sp>
        <p:nvSpPr>
          <p:cNvPr id="23649" name="Rectangle 99"/>
          <p:cNvSpPr>
            <a:spLocks noChangeArrowheads="1"/>
          </p:cNvSpPr>
          <p:nvPr/>
        </p:nvSpPr>
        <p:spPr bwMode="auto">
          <a:xfrm>
            <a:off x="4470400" y="2590801"/>
            <a:ext cx="4064000" cy="584775"/>
          </a:xfrm>
          <a:prstGeom prst="rect">
            <a:avLst/>
          </a:prstGeom>
          <a:noFill/>
          <a:ln w="9525">
            <a:noFill/>
            <a:miter lim="800000"/>
            <a:headEnd/>
            <a:tailEnd/>
          </a:ln>
        </p:spPr>
        <p:txBody>
          <a:bodyPr>
            <a:spAutoFit/>
          </a:bodyPr>
          <a:lstStyle/>
          <a:p>
            <a:pPr eaLnBrk="0" hangingPunct="0"/>
            <a:r>
              <a:rPr lang="id-ID" altLang="zh-CN" sz="1600" b="1" i="1">
                <a:solidFill>
                  <a:srgbClr val="000000"/>
                </a:solidFill>
                <a:latin typeface="Calibri" pitchFamily="34" charset="0"/>
                <a:ea typeface="MS PGothic" pitchFamily="34" charset="-128"/>
                <a:sym typeface="MS PGothic" pitchFamily="34" charset="-128"/>
              </a:rPr>
              <a:t>Penurunan ketersediaan air</a:t>
            </a:r>
            <a:r>
              <a:rPr lang="id-ID" altLang="zh-CN" sz="1600" i="1">
                <a:solidFill>
                  <a:srgbClr val="000000"/>
                </a:solidFill>
                <a:latin typeface="Calibri" pitchFamily="34" charset="0"/>
                <a:ea typeface="MS PGothic" pitchFamily="34" charset="-128"/>
                <a:sym typeface="MS PGothic" pitchFamily="34" charset="-128"/>
              </a:rPr>
              <a:t> di banyak daerah, termasuk Mediterania &amp; Afrika bagian Selatan</a:t>
            </a:r>
            <a:endParaRPr lang="id-ID" altLang="zh-CN"/>
          </a:p>
        </p:txBody>
      </p:sp>
      <p:sp>
        <p:nvSpPr>
          <p:cNvPr id="23650" name="AutoShape 100"/>
          <p:cNvSpPr>
            <a:spLocks noChangeArrowheads="1"/>
          </p:cNvSpPr>
          <p:nvPr/>
        </p:nvSpPr>
        <p:spPr bwMode="auto">
          <a:xfrm>
            <a:off x="1727200" y="2638425"/>
            <a:ext cx="2878667" cy="10668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15220" y="0"/>
                </a:moveTo>
                <a:lnTo>
                  <a:pt x="15220" y="1896"/>
                </a:lnTo>
                <a:lnTo>
                  <a:pt x="3375" y="1896"/>
                </a:lnTo>
                <a:lnTo>
                  <a:pt x="3375" y="19704"/>
                </a:lnTo>
                <a:lnTo>
                  <a:pt x="15220" y="19704"/>
                </a:lnTo>
                <a:lnTo>
                  <a:pt x="15220" y="21600"/>
                </a:lnTo>
                <a:lnTo>
                  <a:pt x="21600" y="10800"/>
                </a:lnTo>
                <a:lnTo>
                  <a:pt x="15220" y="0"/>
                </a:lnTo>
                <a:close/>
              </a:path>
              <a:path w="21600" h="21600">
                <a:moveTo>
                  <a:pt x="1350" y="1896"/>
                </a:moveTo>
                <a:lnTo>
                  <a:pt x="1350" y="19704"/>
                </a:lnTo>
                <a:lnTo>
                  <a:pt x="2700" y="19704"/>
                </a:lnTo>
                <a:lnTo>
                  <a:pt x="2700" y="1896"/>
                </a:lnTo>
                <a:lnTo>
                  <a:pt x="1350" y="1896"/>
                </a:lnTo>
                <a:close/>
              </a:path>
              <a:path w="21600" h="21600">
                <a:moveTo>
                  <a:pt x="0" y="1896"/>
                </a:moveTo>
                <a:lnTo>
                  <a:pt x="0" y="19704"/>
                </a:lnTo>
                <a:lnTo>
                  <a:pt x="675" y="19704"/>
                </a:lnTo>
                <a:lnTo>
                  <a:pt x="675" y="1896"/>
                </a:lnTo>
                <a:lnTo>
                  <a:pt x="0" y="1896"/>
                </a:lnTo>
                <a:close/>
              </a:path>
            </a:pathLst>
          </a:custGeom>
          <a:gradFill rotWithShape="0">
            <a:gsLst>
              <a:gs pos="0">
                <a:srgbClr val="FFFF66"/>
              </a:gs>
              <a:gs pos="100000">
                <a:srgbClr val="FF0000"/>
              </a:gs>
            </a:gsLst>
            <a:lin ang="0" scaled="1"/>
          </a:gradFill>
          <a:ln w="9525">
            <a:noFill/>
            <a:miter lim="800000"/>
            <a:headEnd/>
            <a:tailEnd/>
          </a:ln>
        </p:spPr>
        <p:txBody>
          <a:bodyPr wrap="none" anchor="ctr"/>
          <a:lstStyle/>
          <a:p>
            <a:endParaRPr lang="id-ID">
              <a:solidFill>
                <a:srgbClr val="000000"/>
              </a:solidFill>
              <a:latin typeface="Calibri" pitchFamily="34" charset="0"/>
              <a:ea typeface="MS PGothic" pitchFamily="34" charset="-128"/>
              <a:sym typeface="MS PGothic" pitchFamily="34" charset="-128"/>
            </a:endParaRPr>
          </a:p>
        </p:txBody>
      </p:sp>
      <p:sp>
        <p:nvSpPr>
          <p:cNvPr id="23651" name="Rectangle 101"/>
          <p:cNvSpPr>
            <a:spLocks noChangeArrowheads="1"/>
          </p:cNvSpPr>
          <p:nvPr/>
        </p:nvSpPr>
        <p:spPr bwMode="auto">
          <a:xfrm>
            <a:off x="1727200" y="2714626"/>
            <a:ext cx="2844800" cy="738664"/>
          </a:xfrm>
          <a:prstGeom prst="rect">
            <a:avLst/>
          </a:prstGeom>
          <a:noFill/>
          <a:ln w="9525">
            <a:noFill/>
            <a:miter lim="800000"/>
            <a:headEnd/>
            <a:tailEnd/>
          </a:ln>
        </p:spPr>
        <p:txBody>
          <a:bodyPr>
            <a:spAutoFit/>
          </a:bodyPr>
          <a:lstStyle/>
          <a:p>
            <a:r>
              <a:rPr lang="id-ID" altLang="zh-CN" sz="1400" i="1">
                <a:solidFill>
                  <a:srgbClr val="000000"/>
                </a:solidFill>
                <a:latin typeface="Calibri" pitchFamily="34" charset="0"/>
                <a:ea typeface="MS PGothic" pitchFamily="34" charset="-128"/>
                <a:sym typeface="MS PGothic" pitchFamily="34" charset="-128"/>
              </a:rPr>
              <a:t>Pegunungan es kecil mulai menghilang - persediaan air menipis di beberapa daerah</a:t>
            </a:r>
            <a:endParaRPr lang="id-ID" altLang="zh-CN"/>
          </a:p>
        </p:txBody>
      </p:sp>
      <p:sp>
        <p:nvSpPr>
          <p:cNvPr id="23652" name="AutoShape 102"/>
          <p:cNvSpPr>
            <a:spLocks noChangeArrowheads="1"/>
          </p:cNvSpPr>
          <p:nvPr/>
        </p:nvSpPr>
        <p:spPr bwMode="auto">
          <a:xfrm>
            <a:off x="1354667" y="4038600"/>
            <a:ext cx="2980267" cy="6858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15180" y="0"/>
                </a:moveTo>
                <a:lnTo>
                  <a:pt x="15180" y="2025"/>
                </a:lnTo>
                <a:lnTo>
                  <a:pt x="3375" y="2025"/>
                </a:lnTo>
                <a:lnTo>
                  <a:pt x="3375" y="19575"/>
                </a:lnTo>
                <a:lnTo>
                  <a:pt x="15180" y="19575"/>
                </a:lnTo>
                <a:lnTo>
                  <a:pt x="15180" y="21600"/>
                </a:lnTo>
                <a:lnTo>
                  <a:pt x="21600" y="10800"/>
                </a:lnTo>
                <a:lnTo>
                  <a:pt x="15180" y="0"/>
                </a:lnTo>
                <a:close/>
              </a:path>
              <a:path w="21600" h="21600">
                <a:moveTo>
                  <a:pt x="1350" y="2025"/>
                </a:moveTo>
                <a:lnTo>
                  <a:pt x="1350" y="19575"/>
                </a:lnTo>
                <a:lnTo>
                  <a:pt x="2700" y="19575"/>
                </a:lnTo>
                <a:lnTo>
                  <a:pt x="2700" y="2025"/>
                </a:lnTo>
                <a:lnTo>
                  <a:pt x="1350" y="2025"/>
                </a:lnTo>
                <a:close/>
              </a:path>
              <a:path w="21600" h="21600">
                <a:moveTo>
                  <a:pt x="0" y="2025"/>
                </a:moveTo>
                <a:lnTo>
                  <a:pt x="0" y="19575"/>
                </a:lnTo>
                <a:lnTo>
                  <a:pt x="675" y="19575"/>
                </a:lnTo>
                <a:lnTo>
                  <a:pt x="675" y="2025"/>
                </a:lnTo>
                <a:lnTo>
                  <a:pt x="0" y="2025"/>
                </a:lnTo>
                <a:close/>
              </a:path>
            </a:pathLst>
          </a:custGeom>
          <a:gradFill rotWithShape="0">
            <a:gsLst>
              <a:gs pos="0">
                <a:srgbClr val="FFFF66"/>
              </a:gs>
              <a:gs pos="100000">
                <a:srgbClr val="FF0000"/>
              </a:gs>
            </a:gsLst>
            <a:lin ang="0" scaled="1"/>
          </a:gradFill>
          <a:ln w="9525">
            <a:noFill/>
            <a:miter lim="800000"/>
            <a:headEnd/>
            <a:tailEnd/>
          </a:ln>
        </p:spPr>
        <p:txBody>
          <a:bodyPr wrap="none" anchor="ctr"/>
          <a:lstStyle/>
          <a:p>
            <a:endParaRPr lang="id-ID">
              <a:solidFill>
                <a:srgbClr val="000000"/>
              </a:solidFill>
              <a:latin typeface="Calibri" pitchFamily="34" charset="0"/>
              <a:ea typeface="MS PGothic" pitchFamily="34" charset="-128"/>
              <a:sym typeface="MS PGothic" pitchFamily="34" charset="-128"/>
            </a:endParaRPr>
          </a:p>
        </p:txBody>
      </p:sp>
      <p:sp>
        <p:nvSpPr>
          <p:cNvPr id="23653" name="Rectangle 103"/>
          <p:cNvSpPr>
            <a:spLocks noChangeArrowheads="1"/>
          </p:cNvSpPr>
          <p:nvPr/>
        </p:nvSpPr>
        <p:spPr bwMode="auto">
          <a:xfrm>
            <a:off x="1219200" y="4095750"/>
            <a:ext cx="2946400" cy="338554"/>
          </a:xfrm>
          <a:prstGeom prst="rect">
            <a:avLst/>
          </a:prstGeom>
          <a:noFill/>
          <a:ln w="9525">
            <a:noFill/>
            <a:miter lim="800000"/>
            <a:headEnd/>
            <a:tailEnd/>
          </a:ln>
        </p:spPr>
        <p:txBody>
          <a:bodyPr>
            <a:spAutoFit/>
          </a:bodyPr>
          <a:lstStyle/>
          <a:p>
            <a:r>
              <a:rPr lang="id-ID" altLang="zh-CN" sz="1600" b="1" i="1">
                <a:solidFill>
                  <a:srgbClr val="000000"/>
                </a:solidFill>
                <a:latin typeface="Calibri" pitchFamily="34" charset="0"/>
                <a:ea typeface="MS PGothic" pitchFamily="34" charset="-128"/>
                <a:sym typeface="MS PGothic" pitchFamily="34" charset="-128"/>
              </a:rPr>
              <a:t>Kerusakan terumbu karang</a:t>
            </a:r>
            <a:endParaRPr lang="id-ID" altLang="zh-CN" sz="1600" i="1">
              <a:solidFill>
                <a:srgbClr val="000000"/>
              </a:solidFill>
              <a:latin typeface="Calibri" pitchFamily="34" charset="0"/>
              <a:ea typeface="MS PGothic" pitchFamily="34" charset="-128"/>
              <a:sym typeface="MS PGothic" pitchFamily="34" charset="-128"/>
            </a:endParaRPr>
          </a:p>
        </p:txBody>
      </p:sp>
      <p:sp>
        <p:nvSpPr>
          <p:cNvPr id="23654" name="Text Box 104"/>
          <p:cNvSpPr>
            <a:spLocks noChangeArrowheads="1"/>
          </p:cNvSpPr>
          <p:nvPr/>
        </p:nvSpPr>
        <p:spPr bwMode="auto">
          <a:xfrm>
            <a:off x="406400" y="4694239"/>
            <a:ext cx="2133600" cy="581025"/>
          </a:xfrm>
          <a:prstGeom prst="rect">
            <a:avLst/>
          </a:prstGeom>
          <a:noFill/>
          <a:ln w="9525">
            <a:noFill/>
            <a:miter lim="800000"/>
            <a:headEnd/>
            <a:tailEnd/>
          </a:ln>
        </p:spPr>
        <p:txBody>
          <a:bodyPr>
            <a:spAutoFit/>
          </a:bodyPr>
          <a:lstStyle/>
          <a:p>
            <a:pPr>
              <a:spcBef>
                <a:spcPct val="50000"/>
              </a:spcBef>
            </a:pPr>
            <a:r>
              <a:rPr lang="id-ID" altLang="zh-CN" sz="1600" b="1">
                <a:solidFill>
                  <a:srgbClr val="000000"/>
                </a:solidFill>
                <a:sym typeface="Times New Roman" pitchFamily="18" charset="0"/>
              </a:rPr>
              <a:t>Kondisi Cuaca yang Ekstrim</a:t>
            </a:r>
            <a:endParaRPr lang="id-ID" altLang="zh-CN" b="1">
              <a:solidFill>
                <a:srgbClr val="000000"/>
              </a:solidFill>
              <a:sym typeface="Arial" pitchFamily="34" charset="0"/>
            </a:endParaRPr>
          </a:p>
        </p:txBody>
      </p:sp>
      <p:sp>
        <p:nvSpPr>
          <p:cNvPr id="23655" name="AutoShape 105"/>
          <p:cNvSpPr>
            <a:spLocks noChangeArrowheads="1"/>
          </p:cNvSpPr>
          <p:nvPr/>
        </p:nvSpPr>
        <p:spPr bwMode="auto">
          <a:xfrm>
            <a:off x="2573867" y="4800600"/>
            <a:ext cx="9211733" cy="6096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16154" y="0"/>
                </a:moveTo>
                <a:lnTo>
                  <a:pt x="16154" y="2200"/>
                </a:lnTo>
                <a:lnTo>
                  <a:pt x="3375" y="2200"/>
                </a:lnTo>
                <a:lnTo>
                  <a:pt x="3375" y="19400"/>
                </a:lnTo>
                <a:lnTo>
                  <a:pt x="16154" y="19400"/>
                </a:lnTo>
                <a:lnTo>
                  <a:pt x="16154" y="21600"/>
                </a:lnTo>
                <a:lnTo>
                  <a:pt x="21600" y="10800"/>
                </a:lnTo>
                <a:lnTo>
                  <a:pt x="16154" y="0"/>
                </a:lnTo>
                <a:close/>
              </a:path>
              <a:path w="21600" h="21600">
                <a:moveTo>
                  <a:pt x="1350" y="2200"/>
                </a:moveTo>
                <a:lnTo>
                  <a:pt x="1350" y="19400"/>
                </a:lnTo>
                <a:lnTo>
                  <a:pt x="2700" y="19400"/>
                </a:lnTo>
                <a:lnTo>
                  <a:pt x="2700" y="2200"/>
                </a:lnTo>
                <a:lnTo>
                  <a:pt x="1350" y="2200"/>
                </a:lnTo>
                <a:close/>
              </a:path>
              <a:path w="21600" h="21600">
                <a:moveTo>
                  <a:pt x="0" y="2200"/>
                </a:moveTo>
                <a:lnTo>
                  <a:pt x="0" y="19400"/>
                </a:lnTo>
                <a:lnTo>
                  <a:pt x="675" y="19400"/>
                </a:lnTo>
                <a:lnTo>
                  <a:pt x="675" y="2200"/>
                </a:lnTo>
                <a:lnTo>
                  <a:pt x="0" y="2200"/>
                </a:lnTo>
                <a:close/>
              </a:path>
            </a:pathLst>
          </a:custGeom>
          <a:gradFill rotWithShape="0">
            <a:gsLst>
              <a:gs pos="0">
                <a:srgbClr val="FFFF66"/>
              </a:gs>
              <a:gs pos="100000">
                <a:srgbClr val="FF0000"/>
              </a:gs>
            </a:gsLst>
            <a:lin ang="0" scaled="1"/>
          </a:gradFill>
          <a:ln w="9525">
            <a:noFill/>
            <a:miter lim="800000"/>
            <a:headEnd/>
            <a:tailEnd/>
          </a:ln>
        </p:spPr>
        <p:txBody>
          <a:bodyPr wrap="none" anchor="ctr"/>
          <a:lstStyle/>
          <a:p>
            <a:endParaRPr lang="id-ID">
              <a:solidFill>
                <a:srgbClr val="000000"/>
              </a:solidFill>
              <a:latin typeface="Calibri" pitchFamily="34" charset="0"/>
              <a:ea typeface="MS PGothic" pitchFamily="34" charset="-128"/>
              <a:sym typeface="MS PGothic" pitchFamily="34" charset="-128"/>
            </a:endParaRPr>
          </a:p>
        </p:txBody>
      </p:sp>
      <p:sp>
        <p:nvSpPr>
          <p:cNvPr id="23656" name="Rectangle 106"/>
          <p:cNvSpPr>
            <a:spLocks noChangeArrowheads="1"/>
          </p:cNvSpPr>
          <p:nvPr/>
        </p:nvSpPr>
        <p:spPr bwMode="auto">
          <a:xfrm>
            <a:off x="2438400" y="4800601"/>
            <a:ext cx="7924800" cy="646113"/>
          </a:xfrm>
          <a:prstGeom prst="rect">
            <a:avLst/>
          </a:prstGeom>
          <a:noFill/>
          <a:ln w="9525">
            <a:noFill/>
            <a:miter lim="800000"/>
            <a:headEnd/>
            <a:tailEnd/>
          </a:ln>
        </p:spPr>
        <p:txBody>
          <a:bodyPr>
            <a:spAutoFit/>
          </a:bodyPr>
          <a:lstStyle/>
          <a:p>
            <a:pPr>
              <a:spcBef>
                <a:spcPct val="50000"/>
              </a:spcBef>
            </a:pPr>
            <a:r>
              <a:rPr lang="id-ID" altLang="zh-CN" b="1" i="1">
                <a:solidFill>
                  <a:srgbClr val="000000"/>
                </a:solidFill>
                <a:latin typeface="Calibri" pitchFamily="34" charset="0"/>
                <a:ea typeface="MS PGothic" pitchFamily="34" charset="-128"/>
                <a:sym typeface="MS PGothic" pitchFamily="34" charset="-128"/>
              </a:rPr>
              <a:t>Meningkatnya intensitas badai, kebakaran hutan, kekeringan, banjir, dan gelombang panas</a:t>
            </a:r>
            <a:endParaRPr lang="id-ID" altLang="zh-CN"/>
          </a:p>
        </p:txBody>
      </p:sp>
      <p:sp>
        <p:nvSpPr>
          <p:cNvPr id="23657" name="AutoShape 107"/>
          <p:cNvSpPr>
            <a:spLocks noChangeArrowheads="1"/>
          </p:cNvSpPr>
          <p:nvPr/>
        </p:nvSpPr>
        <p:spPr bwMode="auto">
          <a:xfrm>
            <a:off x="1625600" y="1905000"/>
            <a:ext cx="4470400" cy="6096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15840" y="0"/>
                </a:moveTo>
                <a:lnTo>
                  <a:pt x="15840" y="2700"/>
                </a:lnTo>
                <a:lnTo>
                  <a:pt x="3375" y="2700"/>
                </a:lnTo>
                <a:lnTo>
                  <a:pt x="3375" y="18900"/>
                </a:lnTo>
                <a:lnTo>
                  <a:pt x="15840" y="18900"/>
                </a:lnTo>
                <a:lnTo>
                  <a:pt x="15840" y="21600"/>
                </a:lnTo>
                <a:lnTo>
                  <a:pt x="21600" y="10800"/>
                </a:lnTo>
                <a:lnTo>
                  <a:pt x="15840" y="0"/>
                </a:lnTo>
                <a:close/>
              </a:path>
              <a:path w="21600" h="21600">
                <a:moveTo>
                  <a:pt x="1350" y="2700"/>
                </a:moveTo>
                <a:lnTo>
                  <a:pt x="1350" y="18900"/>
                </a:lnTo>
                <a:lnTo>
                  <a:pt x="2700" y="18900"/>
                </a:lnTo>
                <a:lnTo>
                  <a:pt x="2700" y="2700"/>
                </a:lnTo>
                <a:lnTo>
                  <a:pt x="1350" y="2700"/>
                </a:lnTo>
                <a:close/>
              </a:path>
              <a:path w="21600" h="21600">
                <a:moveTo>
                  <a:pt x="0" y="2700"/>
                </a:moveTo>
                <a:lnTo>
                  <a:pt x="0" y="18900"/>
                </a:lnTo>
                <a:lnTo>
                  <a:pt x="675" y="18900"/>
                </a:lnTo>
                <a:lnTo>
                  <a:pt x="675" y="2700"/>
                </a:lnTo>
                <a:lnTo>
                  <a:pt x="0" y="2700"/>
                </a:lnTo>
                <a:close/>
              </a:path>
            </a:pathLst>
          </a:custGeom>
          <a:gradFill rotWithShape="0">
            <a:gsLst>
              <a:gs pos="0">
                <a:srgbClr val="FFFF66"/>
              </a:gs>
              <a:gs pos="100000">
                <a:srgbClr val="FF0000"/>
              </a:gs>
            </a:gsLst>
            <a:lin ang="0" scaled="1"/>
          </a:gradFill>
          <a:ln w="9525">
            <a:noFill/>
            <a:miter lim="800000"/>
            <a:headEnd/>
            <a:tailEnd/>
          </a:ln>
        </p:spPr>
        <p:txBody>
          <a:bodyPr wrap="none" anchor="ctr"/>
          <a:lstStyle/>
          <a:p>
            <a:endParaRPr lang="id-ID">
              <a:solidFill>
                <a:srgbClr val="000000"/>
              </a:solidFill>
              <a:latin typeface="Calibri" pitchFamily="34" charset="0"/>
              <a:ea typeface="MS PGothic" pitchFamily="34" charset="-128"/>
              <a:sym typeface="MS PGothic" pitchFamily="34" charset="-128"/>
            </a:endParaRPr>
          </a:p>
        </p:txBody>
      </p:sp>
      <p:sp>
        <p:nvSpPr>
          <p:cNvPr id="23658" name="Rectangle 108"/>
          <p:cNvSpPr>
            <a:spLocks noChangeArrowheads="1"/>
          </p:cNvSpPr>
          <p:nvPr/>
        </p:nvSpPr>
        <p:spPr bwMode="auto">
          <a:xfrm>
            <a:off x="1540933" y="1914526"/>
            <a:ext cx="4453467" cy="581025"/>
          </a:xfrm>
          <a:prstGeom prst="rect">
            <a:avLst/>
          </a:prstGeom>
          <a:noFill/>
          <a:ln w="9525">
            <a:noFill/>
            <a:miter lim="800000"/>
            <a:headEnd/>
            <a:tailEnd/>
          </a:ln>
        </p:spPr>
        <p:txBody>
          <a:bodyPr>
            <a:spAutoFit/>
          </a:bodyPr>
          <a:lstStyle/>
          <a:p>
            <a:r>
              <a:rPr lang="id-ID" altLang="zh-CN" sz="1600" i="1">
                <a:solidFill>
                  <a:srgbClr val="000000"/>
                </a:solidFill>
                <a:latin typeface="Calibri" pitchFamily="34" charset="0"/>
                <a:ea typeface="MS PGothic" pitchFamily="34" charset="-128"/>
                <a:sym typeface="MS PGothic" pitchFamily="34" charset="-128"/>
              </a:rPr>
              <a:t>Kemungkinan peningkatan panen di beberapa daerah yang tinggi</a:t>
            </a:r>
            <a:endParaRPr lang="id-ID" altLang="zh-CN"/>
          </a:p>
        </p:txBody>
      </p:sp>
      <p:sp>
        <p:nvSpPr>
          <p:cNvPr id="2" name="TextBox 1"/>
          <p:cNvSpPr txBox="1"/>
          <p:nvPr/>
        </p:nvSpPr>
        <p:spPr>
          <a:xfrm>
            <a:off x="406400" y="6477000"/>
            <a:ext cx="2444376" cy="261610"/>
          </a:xfrm>
          <a:prstGeom prst="rect">
            <a:avLst/>
          </a:prstGeom>
          <a:noFill/>
        </p:spPr>
        <p:txBody>
          <a:bodyPr wrap="square" rtlCol="0">
            <a:spAutoFit/>
          </a:bodyPr>
          <a:lstStyle/>
          <a:p>
            <a:r>
              <a:rPr lang="en-US" sz="1100" dirty="0" err="1" smtClean="0"/>
              <a:t>Sumber</a:t>
            </a:r>
            <a:r>
              <a:rPr lang="en-US" sz="1100" dirty="0" smtClean="0"/>
              <a:t> : </a:t>
            </a:r>
            <a:r>
              <a:rPr lang="en-US" sz="1100" dirty="0" err="1" smtClean="0"/>
              <a:t>ditjen</a:t>
            </a:r>
            <a:r>
              <a:rPr lang="en-US" sz="1100" dirty="0" smtClean="0"/>
              <a:t> </a:t>
            </a:r>
            <a:r>
              <a:rPr lang="en-US" sz="1100" dirty="0" err="1" smtClean="0"/>
              <a:t>ppi</a:t>
            </a:r>
            <a:endParaRPr lang="en-US" sz="1100" dirty="0"/>
          </a:p>
        </p:txBody>
      </p:sp>
    </p:spTree>
    <p:extLst>
      <p:ext uri="{BB962C8B-B14F-4D97-AF65-F5344CB8AC3E}">
        <p14:creationId xmlns:p14="http://schemas.microsoft.com/office/powerpoint/2010/main" val="3678741072"/>
      </p:ext>
    </p:extLst>
  </p:cSld>
  <p:clrMapOvr>
    <a:masterClrMapping/>
  </p:clrMapOvr>
  <p:transition spd="slow">
    <p:fade thruBlk="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3"/>
          <p:cNvSpPr>
            <a:spLocks noChangeArrowheads="1"/>
          </p:cNvSpPr>
          <p:nvPr/>
        </p:nvSpPr>
        <p:spPr bwMode="auto">
          <a:xfrm rot="5400000">
            <a:off x="3211513" y="1900238"/>
            <a:ext cx="1123950" cy="15906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9670 w 21600"/>
              <a:gd name="T15" fmla="*/ 16200 h 21600"/>
            </a:gdLst>
            <a:ahLst/>
            <a:cxnLst>
              <a:cxn ang="T8">
                <a:pos x="T0" y="T1"/>
              </a:cxn>
              <a:cxn ang="T9">
                <a:pos x="T2" y="T3"/>
              </a:cxn>
              <a:cxn ang="T10">
                <a:pos x="T4" y="T5"/>
              </a:cxn>
              <a:cxn ang="T11">
                <a:pos x="T6" y="T7"/>
              </a:cxn>
            </a:cxnLst>
            <a:rect l="T12" t="T13" r="T14" b="T15"/>
            <a:pathLst>
              <a:path w="21600" h="21600">
                <a:moveTo>
                  <a:pt x="17740" y="0"/>
                </a:moveTo>
                <a:lnTo>
                  <a:pt x="17740" y="5400"/>
                </a:lnTo>
                <a:lnTo>
                  <a:pt x="3375" y="5400"/>
                </a:lnTo>
                <a:lnTo>
                  <a:pt x="3375" y="16200"/>
                </a:lnTo>
                <a:lnTo>
                  <a:pt x="17740" y="16200"/>
                </a:lnTo>
                <a:lnTo>
                  <a:pt x="17740" y="21600"/>
                </a:lnTo>
                <a:lnTo>
                  <a:pt x="21600" y="10800"/>
                </a:lnTo>
                <a:lnTo>
                  <a:pt x="1774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365F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 name="Rectangle 2"/>
          <p:cNvSpPr>
            <a:spLocks noChangeArrowheads="1"/>
          </p:cNvSpPr>
          <p:nvPr/>
        </p:nvSpPr>
        <p:spPr bwMode="auto">
          <a:xfrm>
            <a:off x="2206626" y="2312988"/>
            <a:ext cx="3228975" cy="457200"/>
          </a:xfrm>
          <a:prstGeom prst="rect">
            <a:avLst/>
          </a:prstGeom>
          <a:gradFill>
            <a:gsLst>
              <a:gs pos="57000">
                <a:srgbClr val="FFFF00"/>
              </a:gs>
              <a:gs pos="100000">
                <a:srgbClr val="FFC000"/>
              </a:gs>
              <a:gs pos="100000">
                <a:schemeClr val="accent5">
                  <a:tint val="15000"/>
                  <a:satMod val="350000"/>
                </a:schemeClr>
              </a:gs>
            </a:gsLst>
          </a:gradFill>
          <a:ln>
            <a:headEnd/>
            <a:tailEnd/>
          </a:ln>
        </p:spPr>
        <p:style>
          <a:lnRef idx="1">
            <a:schemeClr val="accent5"/>
          </a:lnRef>
          <a:fillRef idx="2">
            <a:schemeClr val="accent5"/>
          </a:fillRef>
          <a:effectRef idx="1">
            <a:schemeClr val="accent5"/>
          </a:effectRef>
          <a:fontRef idx="minor">
            <a:schemeClr val="dk1"/>
          </a:fontRef>
        </p:style>
        <p:txBody>
          <a:bodyPr anchor="ctr"/>
          <a:lstStyle/>
          <a:p>
            <a:pPr algn="ctr">
              <a:spcAft>
                <a:spcPts val="1000"/>
              </a:spcAft>
              <a:defRPr/>
            </a:pPr>
            <a:r>
              <a:rPr lang="id-ID" sz="1400" b="1" dirty="0">
                <a:solidFill>
                  <a:schemeClr val="tx1"/>
                </a:solidFill>
              </a:rPr>
              <a:t>PERUBAHAN ENERGI</a:t>
            </a:r>
            <a:endParaRPr lang="en-US" sz="2000" b="1" dirty="0">
              <a:solidFill>
                <a:schemeClr val="tx1"/>
              </a:solidFill>
            </a:endParaRPr>
          </a:p>
        </p:txBody>
      </p:sp>
      <p:sp>
        <p:nvSpPr>
          <p:cNvPr id="5" name="AutoShape 10"/>
          <p:cNvSpPr>
            <a:spLocks noChangeArrowheads="1"/>
          </p:cNvSpPr>
          <p:nvPr/>
        </p:nvSpPr>
        <p:spPr bwMode="auto">
          <a:xfrm rot="5400000">
            <a:off x="3487738" y="3733801"/>
            <a:ext cx="569913" cy="1306512"/>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9670 w 21600"/>
              <a:gd name="T15" fmla="*/ 16200 h 21600"/>
            </a:gdLst>
            <a:ahLst/>
            <a:cxnLst>
              <a:cxn ang="T8">
                <a:pos x="T0" y="T1"/>
              </a:cxn>
              <a:cxn ang="T9">
                <a:pos x="T2" y="T3"/>
              </a:cxn>
              <a:cxn ang="T10">
                <a:pos x="T4" y="T5"/>
              </a:cxn>
              <a:cxn ang="T11">
                <a:pos x="T6" y="T7"/>
              </a:cxn>
            </a:cxnLst>
            <a:rect l="T12" t="T13" r="T14" b="T15"/>
            <a:pathLst>
              <a:path w="21600" h="21600">
                <a:moveTo>
                  <a:pt x="17740" y="0"/>
                </a:moveTo>
                <a:lnTo>
                  <a:pt x="17740" y="5400"/>
                </a:lnTo>
                <a:lnTo>
                  <a:pt x="3375" y="5400"/>
                </a:lnTo>
                <a:lnTo>
                  <a:pt x="3375" y="16200"/>
                </a:lnTo>
                <a:lnTo>
                  <a:pt x="17740" y="16200"/>
                </a:lnTo>
                <a:lnTo>
                  <a:pt x="17740" y="21600"/>
                </a:lnTo>
                <a:lnTo>
                  <a:pt x="21600" y="10800"/>
                </a:lnTo>
                <a:lnTo>
                  <a:pt x="1774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365F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 name="Rectangle 6"/>
          <p:cNvSpPr>
            <a:spLocks noChangeArrowheads="1"/>
          </p:cNvSpPr>
          <p:nvPr/>
        </p:nvSpPr>
        <p:spPr bwMode="auto">
          <a:xfrm>
            <a:off x="1855788" y="4727575"/>
            <a:ext cx="3930650" cy="457200"/>
          </a:xfrm>
          <a:prstGeom prst="rect">
            <a:avLst/>
          </a:prstGeom>
          <a:gradFill>
            <a:gsLst>
              <a:gs pos="1000">
                <a:srgbClr val="00B0F0"/>
              </a:gs>
              <a:gs pos="100000">
                <a:schemeClr val="accent5">
                  <a:tint val="15000"/>
                  <a:satMod val="350000"/>
                </a:schemeClr>
              </a:gs>
            </a:gsLst>
          </a:gradFill>
          <a:ln>
            <a:headEnd/>
            <a:tailEnd/>
          </a:ln>
        </p:spPr>
        <p:style>
          <a:lnRef idx="1">
            <a:schemeClr val="accent5"/>
          </a:lnRef>
          <a:fillRef idx="2">
            <a:schemeClr val="accent5"/>
          </a:fillRef>
          <a:effectRef idx="1">
            <a:schemeClr val="accent5"/>
          </a:effectRef>
          <a:fontRef idx="minor">
            <a:schemeClr val="dk1"/>
          </a:fontRef>
        </p:style>
        <p:txBody>
          <a:bodyPr/>
          <a:lstStyle/>
          <a:p>
            <a:pPr algn="ctr">
              <a:spcAft>
                <a:spcPts val="1000"/>
              </a:spcAft>
              <a:defRPr/>
            </a:pPr>
            <a:r>
              <a:rPr lang="id-ID" sz="1400" b="1" dirty="0">
                <a:solidFill>
                  <a:schemeClr val="tx1"/>
                </a:solidFill>
              </a:rPr>
              <a:t>PERUBAHAN UAP AIR</a:t>
            </a:r>
            <a:endParaRPr lang="en-US" sz="1400" dirty="0">
              <a:solidFill>
                <a:schemeClr val="tx1"/>
              </a:solidFill>
            </a:endParaRPr>
          </a:p>
        </p:txBody>
      </p:sp>
      <p:sp>
        <p:nvSpPr>
          <p:cNvPr id="7" name="Oval 2"/>
          <p:cNvSpPr>
            <a:spLocks noChangeArrowheads="1"/>
          </p:cNvSpPr>
          <p:nvPr/>
        </p:nvSpPr>
        <p:spPr bwMode="auto">
          <a:xfrm>
            <a:off x="1630363" y="898526"/>
            <a:ext cx="4381500" cy="1185863"/>
          </a:xfrm>
          <a:prstGeom prst="ellipse">
            <a:avLst/>
          </a:prstGeom>
          <a:gradFill rotWithShape="0">
            <a:gsLst>
              <a:gs pos="0">
                <a:srgbClr val="FFFFFF"/>
              </a:gs>
              <a:gs pos="100000">
                <a:srgbClr val="FF0000"/>
              </a:gs>
            </a:gsLst>
            <a:lin ang="5400000" scaled="1"/>
          </a:gradFill>
          <a:ln w="12700">
            <a:solidFill>
              <a:srgbClr val="92CDDC"/>
            </a:solidFill>
            <a:round/>
            <a:headEnd/>
            <a:tailEnd/>
          </a:ln>
          <a:effectLst>
            <a:outerShdw dist="28398" dir="3806097" algn="ctr" rotWithShape="0">
              <a:srgbClr val="205867">
                <a:alpha val="50000"/>
              </a:srgbClr>
            </a:outerShdw>
          </a:effectLst>
        </p:spPr>
        <p:txBody>
          <a:bodyPr lIns="0" tIns="0" rIns="0" bIns="0" anchor="ctr"/>
          <a:lstStyle/>
          <a:p>
            <a:pPr algn="ctr">
              <a:spcAft>
                <a:spcPts val="1000"/>
              </a:spcAft>
              <a:defRPr/>
            </a:pPr>
            <a:r>
              <a:rPr lang="id-ID" sz="2000" b="1" dirty="0">
                <a:latin typeface="Calibri" pitchFamily="34" charset="0"/>
                <a:cs typeface="Arial" charset="0"/>
              </a:rPr>
              <a:t>PENINGKATAN </a:t>
            </a:r>
          </a:p>
          <a:p>
            <a:pPr algn="ctr">
              <a:spcAft>
                <a:spcPts val="1000"/>
              </a:spcAft>
              <a:defRPr/>
            </a:pPr>
            <a:r>
              <a:rPr lang="id-ID" sz="2000" b="1" dirty="0">
                <a:latin typeface="Calibri" pitchFamily="34" charset="0"/>
                <a:cs typeface="Arial" charset="0"/>
              </a:rPr>
              <a:t>GAS RUMAH KACA</a:t>
            </a:r>
            <a:endParaRPr lang="en-US" sz="2000" dirty="0">
              <a:cs typeface="Arial" charset="0"/>
            </a:endParaRPr>
          </a:p>
        </p:txBody>
      </p:sp>
      <p:sp>
        <p:nvSpPr>
          <p:cNvPr id="8" name="Rectangle 6"/>
          <p:cNvSpPr>
            <a:spLocks noChangeArrowheads="1"/>
          </p:cNvSpPr>
          <p:nvPr/>
        </p:nvSpPr>
        <p:spPr bwMode="auto">
          <a:xfrm>
            <a:off x="2474913" y="5961063"/>
            <a:ext cx="2500312" cy="457200"/>
          </a:xfrm>
          <a:prstGeom prst="rect">
            <a:avLst/>
          </a:prstGeom>
          <a:gradFill>
            <a:gsLst>
              <a:gs pos="46000">
                <a:schemeClr val="accent6">
                  <a:lumMod val="60000"/>
                  <a:lumOff val="40000"/>
                </a:schemeClr>
              </a:gs>
              <a:gs pos="86000">
                <a:schemeClr val="accent2">
                  <a:lumMod val="40000"/>
                  <a:lumOff val="60000"/>
                </a:schemeClr>
              </a:gs>
              <a:gs pos="100000">
                <a:schemeClr val="accent5">
                  <a:tint val="15000"/>
                  <a:satMod val="350000"/>
                </a:schemeClr>
              </a:gs>
            </a:gsLst>
          </a:gradFill>
          <a:ln>
            <a:headEnd/>
            <a:tailEnd/>
          </a:ln>
        </p:spPr>
        <p:style>
          <a:lnRef idx="1">
            <a:schemeClr val="accent5"/>
          </a:lnRef>
          <a:fillRef idx="2">
            <a:schemeClr val="accent5"/>
          </a:fillRef>
          <a:effectRef idx="1">
            <a:schemeClr val="accent5"/>
          </a:effectRef>
          <a:fontRef idx="minor">
            <a:schemeClr val="dk1"/>
          </a:fontRef>
        </p:style>
        <p:txBody>
          <a:bodyPr/>
          <a:lstStyle/>
          <a:p>
            <a:pPr algn="ctr">
              <a:spcAft>
                <a:spcPts val="1000"/>
              </a:spcAft>
              <a:defRPr/>
            </a:pPr>
            <a:r>
              <a:rPr lang="id-ID" sz="1400" b="1" dirty="0">
                <a:solidFill>
                  <a:schemeClr val="tx1"/>
                </a:solidFill>
              </a:rPr>
              <a:t>PERUBAHAN IKLIM</a:t>
            </a:r>
            <a:endParaRPr lang="en-US" sz="1400" dirty="0">
              <a:solidFill>
                <a:schemeClr val="tx1"/>
              </a:solidFill>
            </a:endParaRPr>
          </a:p>
        </p:txBody>
      </p:sp>
      <p:sp>
        <p:nvSpPr>
          <p:cNvPr id="9" name="AutoShape 10"/>
          <p:cNvSpPr>
            <a:spLocks noChangeArrowheads="1"/>
          </p:cNvSpPr>
          <p:nvPr/>
        </p:nvSpPr>
        <p:spPr bwMode="auto">
          <a:xfrm rot="5400000">
            <a:off x="3412332" y="4947445"/>
            <a:ext cx="720725" cy="1306512"/>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9670 w 21600"/>
              <a:gd name="T15" fmla="*/ 16200 h 21600"/>
            </a:gdLst>
            <a:ahLst/>
            <a:cxnLst>
              <a:cxn ang="T8">
                <a:pos x="T0" y="T1"/>
              </a:cxn>
              <a:cxn ang="T9">
                <a:pos x="T2" y="T3"/>
              </a:cxn>
              <a:cxn ang="T10">
                <a:pos x="T4" y="T5"/>
              </a:cxn>
              <a:cxn ang="T11">
                <a:pos x="T6" y="T7"/>
              </a:cxn>
            </a:cxnLst>
            <a:rect l="T12" t="T13" r="T14" b="T15"/>
            <a:pathLst>
              <a:path w="21600" h="21600">
                <a:moveTo>
                  <a:pt x="17740" y="0"/>
                </a:moveTo>
                <a:lnTo>
                  <a:pt x="17740" y="5400"/>
                </a:lnTo>
                <a:lnTo>
                  <a:pt x="3375" y="5400"/>
                </a:lnTo>
                <a:lnTo>
                  <a:pt x="3375" y="16200"/>
                </a:lnTo>
                <a:lnTo>
                  <a:pt x="17740" y="16200"/>
                </a:lnTo>
                <a:lnTo>
                  <a:pt x="17740" y="21600"/>
                </a:lnTo>
                <a:lnTo>
                  <a:pt x="21600" y="10800"/>
                </a:lnTo>
                <a:lnTo>
                  <a:pt x="1774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365F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 name="Rectangle 9"/>
          <p:cNvSpPr/>
          <p:nvPr/>
        </p:nvSpPr>
        <p:spPr>
          <a:xfrm>
            <a:off x="6270625" y="1492251"/>
            <a:ext cx="4273550" cy="4524375"/>
          </a:xfrm>
          <a:prstGeom prst="rect">
            <a:avLst/>
          </a:prstGeom>
        </p:spPr>
        <p:txBody>
          <a:bodyPr>
            <a:spAutoFit/>
          </a:bodyPr>
          <a:lstStyle/>
          <a:p>
            <a:pPr algn="just" eaLnBrk="1" hangingPunct="1">
              <a:buFont typeface="Wingdings" panose="05000000000000000000" pitchFamily="2" charset="2"/>
              <a:buChar char="Ø"/>
              <a:defRPr/>
            </a:pPr>
            <a:r>
              <a:rPr lang="id-ID" altLang="id-ID" b="1" dirty="0">
                <a:solidFill>
                  <a:srgbClr val="FF0000"/>
                </a:solidFill>
              </a:rPr>
              <a:t>UU No. 31 Tahun 2009</a:t>
            </a:r>
            <a:r>
              <a:rPr lang="en-US" altLang="id-ID" b="1" dirty="0">
                <a:solidFill>
                  <a:srgbClr val="FF0000"/>
                </a:solidFill>
              </a:rPr>
              <a:t> (MKG)</a:t>
            </a:r>
          </a:p>
          <a:p>
            <a:pPr algn="just" eaLnBrk="1" hangingPunct="1">
              <a:defRPr/>
            </a:pPr>
            <a:r>
              <a:rPr lang="id-ID" altLang="id-ID" dirty="0"/>
              <a:t>Perubahan Iklim adalah berubahnya iklim yang diakibatkan, langsung atau tidak langsung, oleh aktivitas manusia yang menyebabkan perubahan </a:t>
            </a:r>
            <a:r>
              <a:rPr lang="id-ID" altLang="id-ID" b="1" dirty="0">
                <a:solidFill>
                  <a:srgbClr val="FFC000"/>
                </a:solidFill>
              </a:rPr>
              <a:t>komposisi atmosfer secara global </a:t>
            </a:r>
            <a:r>
              <a:rPr lang="id-ID" altLang="id-ID" dirty="0"/>
              <a:t>serta </a:t>
            </a:r>
            <a:r>
              <a:rPr lang="id-ID" altLang="id-ID" b="1" dirty="0">
                <a:solidFill>
                  <a:srgbClr val="FFC000"/>
                </a:solidFill>
              </a:rPr>
              <a:t>perubahan variabilitas</a:t>
            </a:r>
            <a:r>
              <a:rPr lang="id-ID" altLang="id-ID" b="1" dirty="0">
                <a:solidFill>
                  <a:srgbClr val="FF0000"/>
                </a:solidFill>
              </a:rPr>
              <a:t> </a:t>
            </a:r>
            <a:r>
              <a:rPr lang="id-ID" altLang="id-ID" dirty="0"/>
              <a:t>iklim alamiah yang teramati pada kurun waktu yang dapat dibandingkan.</a:t>
            </a:r>
          </a:p>
          <a:p>
            <a:pPr algn="just" eaLnBrk="1" hangingPunct="1">
              <a:defRPr/>
            </a:pPr>
            <a:endParaRPr lang="id-ID" altLang="id-ID" dirty="0"/>
          </a:p>
          <a:p>
            <a:pPr marL="285750" indent="-285750" algn="just">
              <a:buFont typeface="Wingdings" panose="05000000000000000000" pitchFamily="2" charset="2"/>
              <a:buChar char="Ø"/>
              <a:defRPr/>
            </a:pPr>
            <a:r>
              <a:rPr lang="id-ID" altLang="id-ID" b="1" dirty="0">
                <a:solidFill>
                  <a:srgbClr val="FF0000"/>
                </a:solidFill>
              </a:rPr>
              <a:t>Pemahaman Petani</a:t>
            </a:r>
          </a:p>
          <a:p>
            <a:pPr algn="just" eaLnBrk="1" hangingPunct="1">
              <a:defRPr/>
            </a:pPr>
            <a:r>
              <a:rPr lang="id-ID" altLang="id-ID" dirty="0"/>
              <a:t>Perubahan iklim adalah terjadinya musim hujan dan kemarau yang sering tidak menentu sehingga dapat mengganggu kebiasaan petani (pola tanam) dan mengancam hasil panen</a:t>
            </a:r>
          </a:p>
        </p:txBody>
      </p:sp>
      <p:pic>
        <p:nvPicPr>
          <p:cNvPr id="16394" name="Picture 6" descr="http://www.bmkg.go.id/imagesData/Logo_BMK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407" y="227014"/>
            <a:ext cx="5588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a:spLocks noChangeArrowheads="1"/>
          </p:cNvSpPr>
          <p:nvPr/>
        </p:nvSpPr>
        <p:spPr bwMode="auto">
          <a:xfrm>
            <a:off x="2236789" y="3257551"/>
            <a:ext cx="3227387" cy="784225"/>
          </a:xfrm>
          <a:prstGeom prst="rect">
            <a:avLst/>
          </a:prstGeom>
          <a:gradFill>
            <a:gsLst>
              <a:gs pos="0">
                <a:schemeClr val="accent5">
                  <a:tint val="50000"/>
                  <a:satMod val="300000"/>
                </a:schemeClr>
              </a:gs>
              <a:gs pos="35000">
                <a:srgbClr val="FFC000"/>
              </a:gs>
              <a:gs pos="100000">
                <a:schemeClr val="accent5">
                  <a:tint val="15000"/>
                  <a:satMod val="350000"/>
                </a:schemeClr>
              </a:gs>
            </a:gsLst>
          </a:gradFill>
          <a:ln>
            <a:headEnd/>
            <a:tailEnd/>
          </a:ln>
        </p:spPr>
        <p:style>
          <a:lnRef idx="1">
            <a:schemeClr val="accent5"/>
          </a:lnRef>
          <a:fillRef idx="2">
            <a:schemeClr val="accent5"/>
          </a:fillRef>
          <a:effectRef idx="1">
            <a:schemeClr val="accent5"/>
          </a:effectRef>
          <a:fontRef idx="minor">
            <a:schemeClr val="dk1"/>
          </a:fontRef>
        </p:style>
        <p:txBody>
          <a:bodyPr anchor="ctr"/>
          <a:lstStyle/>
          <a:p>
            <a:pPr algn="ctr">
              <a:spcAft>
                <a:spcPts val="1000"/>
              </a:spcAft>
              <a:defRPr/>
            </a:pPr>
            <a:r>
              <a:rPr lang="id-ID" sz="1400" b="1" dirty="0">
                <a:solidFill>
                  <a:schemeClr val="tx1"/>
                </a:solidFill>
              </a:rPr>
              <a:t>PEMANASAN GLOBAL</a:t>
            </a:r>
            <a:endParaRPr lang="en-US" sz="2000" b="1" dirty="0">
              <a:solidFill>
                <a:schemeClr val="tx1"/>
              </a:solidFill>
            </a:endParaRPr>
          </a:p>
        </p:txBody>
      </p:sp>
      <p:sp>
        <p:nvSpPr>
          <p:cNvPr id="13" name="Rounded Rectangle 12"/>
          <p:cNvSpPr/>
          <p:nvPr/>
        </p:nvSpPr>
        <p:spPr>
          <a:xfrm>
            <a:off x="2895600" y="227014"/>
            <a:ext cx="7391400" cy="89058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id-ID" sz="3200" b="1" dirty="0">
                <a:solidFill>
                  <a:schemeClr val="tx1"/>
                </a:solidFill>
              </a:rPr>
              <a:t>PERUBAHAN IKLIM</a:t>
            </a:r>
          </a:p>
        </p:txBody>
      </p:sp>
    </p:spTree>
    <p:extLst>
      <p:ext uri="{BB962C8B-B14F-4D97-AF65-F5344CB8AC3E}">
        <p14:creationId xmlns:p14="http://schemas.microsoft.com/office/powerpoint/2010/main" val="101070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randombar(horizontal)">
                                      <p:cBhvr>
                                        <p:cTn id="16" dur="500"/>
                                        <p:tgtEl>
                                          <p:spTgt spid="1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randombar(horizontal)">
                                      <p:cBhvr>
                                        <p:cTn id="21" dur="500"/>
                                        <p:tgtEl>
                                          <p:spTgt spid="5"/>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randombar(horizontal)">
                                      <p:cBhvr>
                                        <p:cTn id="24" dur="500"/>
                                        <p:tgtEl>
                                          <p:spTgt spid="6"/>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randombar(horizontal)">
                                      <p:cBhvr>
                                        <p:cTn id="27" dur="500"/>
                                        <p:tgtEl>
                                          <p:spTgt spid="9"/>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randombar(horizontal)">
                                      <p:cBhvr>
                                        <p:cTn id="30" dur="500"/>
                                        <p:tgtEl>
                                          <p:spTgt spid="8"/>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randombar(horizontal)">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7" grpId="0" animBg="1"/>
      <p:bldP spid="8" grpId="0" animBg="1"/>
      <p:bldP spid="9" grpId="0" animBg="1"/>
      <p:bldP spid="10" grpId="0"/>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2"/>
          <p:cNvSpPr/>
          <p:nvPr/>
        </p:nvSpPr>
        <p:spPr bwMode="auto">
          <a:xfrm>
            <a:off x="5043489" y="2592389"/>
            <a:ext cx="2300287" cy="1330325"/>
          </a:xfrm>
          <a:prstGeom prst="cloud">
            <a:avLst/>
          </a:prstGeom>
          <a:solidFill>
            <a:srgbClr val="00B0F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err="1">
                <a:solidFill>
                  <a:srgbClr val="FF0000"/>
                </a:solidFill>
                <a:effectLst>
                  <a:outerShdw blurRad="38100" dist="38100" dir="2700000" algn="tl">
                    <a:srgbClr val="000000">
                      <a:alpha val="43137"/>
                    </a:srgbClr>
                  </a:outerShdw>
                </a:effectLst>
              </a:rPr>
              <a:t>Dampak</a:t>
            </a:r>
            <a:r>
              <a:rPr lang="en-US" b="1" dirty="0">
                <a:solidFill>
                  <a:srgbClr val="FF0000"/>
                </a:solidFill>
                <a:effectLst>
                  <a:outerShdw blurRad="38100" dist="38100" dir="2700000" algn="tl">
                    <a:srgbClr val="000000">
                      <a:alpha val="43137"/>
                    </a:srgbClr>
                  </a:outerShdw>
                </a:effectLst>
              </a:rPr>
              <a:t> </a:t>
            </a:r>
            <a:r>
              <a:rPr lang="en-US" b="1" dirty="0" err="1">
                <a:solidFill>
                  <a:srgbClr val="FF0000"/>
                </a:solidFill>
                <a:effectLst>
                  <a:outerShdw blurRad="38100" dist="38100" dir="2700000" algn="tl">
                    <a:srgbClr val="000000">
                      <a:alpha val="43137"/>
                    </a:srgbClr>
                  </a:outerShdw>
                </a:effectLst>
              </a:rPr>
              <a:t>Perubahan</a:t>
            </a:r>
            <a:r>
              <a:rPr lang="en-US" b="1" dirty="0">
                <a:solidFill>
                  <a:srgbClr val="FF0000"/>
                </a:solidFill>
                <a:effectLst>
                  <a:outerShdw blurRad="38100" dist="38100" dir="2700000" algn="tl">
                    <a:srgbClr val="000000">
                      <a:alpha val="43137"/>
                    </a:srgbClr>
                  </a:outerShdw>
                </a:effectLst>
              </a:rPr>
              <a:t> </a:t>
            </a:r>
            <a:r>
              <a:rPr lang="en-US" b="1" dirty="0" err="1">
                <a:solidFill>
                  <a:srgbClr val="FF0000"/>
                </a:solidFill>
                <a:effectLst>
                  <a:outerShdw blurRad="38100" dist="38100" dir="2700000" algn="tl">
                    <a:srgbClr val="000000">
                      <a:alpha val="43137"/>
                    </a:srgbClr>
                  </a:outerShdw>
                </a:effectLst>
              </a:rPr>
              <a:t>Iklim</a:t>
            </a:r>
            <a:endParaRPr lang="en-US" b="1" dirty="0">
              <a:solidFill>
                <a:srgbClr val="FF0000"/>
              </a:solidFill>
              <a:effectLst>
                <a:outerShdw blurRad="38100" dist="38100" dir="2700000" algn="tl">
                  <a:srgbClr val="000000">
                    <a:alpha val="43137"/>
                  </a:srgbClr>
                </a:outerShdw>
              </a:effectLst>
            </a:endParaRPr>
          </a:p>
        </p:txBody>
      </p:sp>
      <p:sp>
        <p:nvSpPr>
          <p:cNvPr id="4" name="Oval 3"/>
          <p:cNvSpPr/>
          <p:nvPr/>
        </p:nvSpPr>
        <p:spPr bwMode="auto">
          <a:xfrm>
            <a:off x="3051176" y="1177925"/>
            <a:ext cx="1916113" cy="996950"/>
          </a:xfrm>
          <a:prstGeom prst="ellipse">
            <a:avLst/>
          </a:prstGeom>
          <a:solidFill>
            <a:srgbClr val="FFFF00"/>
          </a:solidFill>
          <a:ln>
            <a:solidFill>
              <a:schemeClr val="accent6">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err="1">
                <a:solidFill>
                  <a:schemeClr val="tx1"/>
                </a:solidFill>
                <a:effectLst>
                  <a:outerShdw blurRad="38100" dist="38100" dir="2700000" algn="tl">
                    <a:srgbClr val="000000">
                      <a:alpha val="43137"/>
                    </a:srgbClr>
                  </a:outerShdw>
                </a:effectLst>
              </a:rPr>
              <a:t>Pertanian</a:t>
            </a:r>
            <a:r>
              <a:rPr lang="en-US" b="1" dirty="0">
                <a:solidFill>
                  <a:schemeClr val="tx1"/>
                </a:solidFill>
                <a:effectLst>
                  <a:outerShdw blurRad="38100" dist="38100" dir="2700000" algn="tl">
                    <a:srgbClr val="000000">
                      <a:alpha val="43137"/>
                    </a:srgbClr>
                  </a:outerShdw>
                </a:effectLst>
              </a:rPr>
              <a:t> </a:t>
            </a:r>
          </a:p>
        </p:txBody>
      </p:sp>
      <p:sp>
        <p:nvSpPr>
          <p:cNvPr id="5" name="Oval 4"/>
          <p:cNvSpPr/>
          <p:nvPr/>
        </p:nvSpPr>
        <p:spPr bwMode="auto">
          <a:xfrm>
            <a:off x="5121275" y="4754564"/>
            <a:ext cx="2222500" cy="1247775"/>
          </a:xfrm>
          <a:prstGeom prst="ellipse">
            <a:avLst/>
          </a:prstGeom>
          <a:solidFill>
            <a:srgbClr val="FFFF00"/>
          </a:solidFill>
          <a:ln>
            <a:solidFill>
              <a:schemeClr val="accent6">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err="1">
                <a:solidFill>
                  <a:schemeClr val="tx1"/>
                </a:solidFill>
                <a:effectLst>
                  <a:outerShdw blurRad="38100" dist="38100" dir="2700000" algn="tl">
                    <a:srgbClr val="000000">
                      <a:alpha val="43137"/>
                    </a:srgbClr>
                  </a:outerShdw>
                </a:effectLst>
              </a:rPr>
              <a:t>Infrastruktur</a:t>
            </a:r>
            <a:r>
              <a:rPr lang="en-US" b="1" dirty="0">
                <a:solidFill>
                  <a:schemeClr val="tx1"/>
                </a:solidFill>
                <a:effectLst>
                  <a:outerShdw blurRad="38100" dist="38100" dir="2700000" algn="tl">
                    <a:srgbClr val="000000">
                      <a:alpha val="43137"/>
                    </a:srgbClr>
                  </a:outerShdw>
                </a:effectLst>
              </a:rPr>
              <a:t> Wilayah </a:t>
            </a:r>
            <a:r>
              <a:rPr lang="en-US" b="1" dirty="0" err="1">
                <a:solidFill>
                  <a:schemeClr val="tx1"/>
                </a:solidFill>
                <a:effectLst>
                  <a:outerShdw blurRad="38100" dist="38100" dir="2700000" algn="tl">
                    <a:srgbClr val="000000">
                      <a:alpha val="43137"/>
                    </a:srgbClr>
                  </a:outerShdw>
                </a:effectLst>
              </a:rPr>
              <a:t>Pesisir</a:t>
            </a:r>
            <a:r>
              <a:rPr lang="en-US" b="1" dirty="0">
                <a:solidFill>
                  <a:schemeClr val="tx1"/>
                </a:solidFill>
                <a:effectLst>
                  <a:outerShdw blurRad="38100" dist="38100" dir="2700000" algn="tl">
                    <a:srgbClr val="000000">
                      <a:alpha val="43137"/>
                    </a:srgbClr>
                  </a:outerShdw>
                </a:effectLst>
              </a:rPr>
              <a:t> </a:t>
            </a:r>
          </a:p>
        </p:txBody>
      </p:sp>
      <p:sp>
        <p:nvSpPr>
          <p:cNvPr id="6" name="Oval 5"/>
          <p:cNvSpPr/>
          <p:nvPr/>
        </p:nvSpPr>
        <p:spPr bwMode="auto">
          <a:xfrm>
            <a:off x="2438401" y="2674939"/>
            <a:ext cx="1916113" cy="998537"/>
          </a:xfrm>
          <a:prstGeom prst="ellipse">
            <a:avLst/>
          </a:prstGeom>
          <a:solidFill>
            <a:srgbClr val="FFFF00"/>
          </a:solidFill>
          <a:ln>
            <a:solidFill>
              <a:schemeClr val="accent6">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err="1">
                <a:solidFill>
                  <a:schemeClr val="tx1"/>
                </a:solidFill>
                <a:effectLst>
                  <a:outerShdw blurRad="38100" dist="38100" dir="2700000" algn="tl">
                    <a:srgbClr val="000000">
                      <a:alpha val="43137"/>
                    </a:srgbClr>
                  </a:outerShdw>
                </a:effectLst>
              </a:rPr>
              <a:t>Kelautan</a:t>
            </a:r>
            <a:r>
              <a:rPr lang="en-US" b="1" dirty="0">
                <a:solidFill>
                  <a:schemeClr val="tx1"/>
                </a:solidFill>
                <a:effectLst>
                  <a:outerShdw blurRad="38100" dist="38100" dir="2700000" algn="tl">
                    <a:srgbClr val="000000">
                      <a:alpha val="43137"/>
                    </a:srgbClr>
                  </a:outerShdw>
                </a:effectLst>
              </a:rPr>
              <a:t> &amp; </a:t>
            </a:r>
            <a:r>
              <a:rPr lang="en-US" b="1" dirty="0" err="1">
                <a:solidFill>
                  <a:schemeClr val="tx1"/>
                </a:solidFill>
                <a:effectLst>
                  <a:outerShdw blurRad="38100" dist="38100" dir="2700000" algn="tl">
                    <a:srgbClr val="000000">
                      <a:alpha val="43137"/>
                    </a:srgbClr>
                  </a:outerShdw>
                </a:effectLst>
              </a:rPr>
              <a:t>Perikanan</a:t>
            </a:r>
            <a:r>
              <a:rPr lang="en-US" b="1" dirty="0">
                <a:solidFill>
                  <a:schemeClr val="tx1"/>
                </a:solidFill>
                <a:effectLst>
                  <a:outerShdw blurRad="38100" dist="38100" dir="2700000" algn="tl">
                    <a:srgbClr val="000000">
                      <a:alpha val="43137"/>
                    </a:srgbClr>
                  </a:outerShdw>
                </a:effectLst>
              </a:rPr>
              <a:t> </a:t>
            </a:r>
          </a:p>
        </p:txBody>
      </p:sp>
      <p:sp>
        <p:nvSpPr>
          <p:cNvPr id="7" name="Oval 6"/>
          <p:cNvSpPr/>
          <p:nvPr/>
        </p:nvSpPr>
        <p:spPr bwMode="auto">
          <a:xfrm>
            <a:off x="7573963" y="4044950"/>
            <a:ext cx="1916112" cy="998538"/>
          </a:xfrm>
          <a:prstGeom prst="ellipse">
            <a:avLst/>
          </a:prstGeom>
          <a:solidFill>
            <a:srgbClr val="FFFF00"/>
          </a:solidFill>
          <a:ln>
            <a:solidFill>
              <a:schemeClr val="accent6">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err="1">
                <a:solidFill>
                  <a:schemeClr val="tx1"/>
                </a:solidFill>
                <a:effectLst>
                  <a:outerShdw blurRad="38100" dist="38100" dir="2700000" algn="tl">
                    <a:srgbClr val="000000">
                      <a:alpha val="43137"/>
                    </a:srgbClr>
                  </a:outerShdw>
                </a:effectLst>
              </a:rPr>
              <a:t>Energi</a:t>
            </a:r>
            <a:r>
              <a:rPr lang="en-US" b="1" dirty="0">
                <a:solidFill>
                  <a:schemeClr val="tx1"/>
                </a:solidFill>
                <a:effectLst>
                  <a:outerShdw blurRad="38100" dist="38100" dir="2700000" algn="tl">
                    <a:srgbClr val="000000">
                      <a:alpha val="43137"/>
                    </a:srgbClr>
                  </a:outerShdw>
                </a:effectLst>
              </a:rPr>
              <a:t> </a:t>
            </a:r>
          </a:p>
        </p:txBody>
      </p:sp>
      <p:sp>
        <p:nvSpPr>
          <p:cNvPr id="8" name="Oval 7"/>
          <p:cNvSpPr/>
          <p:nvPr/>
        </p:nvSpPr>
        <p:spPr bwMode="auto">
          <a:xfrm>
            <a:off x="2771776" y="4089400"/>
            <a:ext cx="2043113" cy="998538"/>
          </a:xfrm>
          <a:prstGeom prst="ellipse">
            <a:avLst/>
          </a:prstGeom>
          <a:solidFill>
            <a:srgbClr val="FFFF00"/>
          </a:solidFill>
          <a:ln>
            <a:solidFill>
              <a:schemeClr val="accent6">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err="1">
                <a:solidFill>
                  <a:schemeClr val="tx1"/>
                </a:solidFill>
                <a:effectLst>
                  <a:outerShdw blurRad="38100" dist="38100" dir="2700000" algn="tl">
                    <a:srgbClr val="000000">
                      <a:alpha val="43137"/>
                    </a:srgbClr>
                  </a:outerShdw>
                </a:effectLst>
              </a:rPr>
              <a:t>Kehutanan</a:t>
            </a:r>
            <a:r>
              <a:rPr lang="en-US" b="1" dirty="0">
                <a:solidFill>
                  <a:schemeClr val="tx1"/>
                </a:solidFill>
                <a:effectLst>
                  <a:outerShdw blurRad="38100" dist="38100" dir="2700000" algn="tl">
                    <a:srgbClr val="000000">
                      <a:alpha val="43137"/>
                    </a:srgbClr>
                  </a:outerShdw>
                </a:effectLst>
              </a:rPr>
              <a:t>  </a:t>
            </a:r>
          </a:p>
        </p:txBody>
      </p:sp>
      <p:sp>
        <p:nvSpPr>
          <p:cNvPr id="9" name="Oval 8"/>
          <p:cNvSpPr/>
          <p:nvPr/>
        </p:nvSpPr>
        <p:spPr bwMode="auto">
          <a:xfrm>
            <a:off x="5197476" y="762000"/>
            <a:ext cx="1916113" cy="998538"/>
          </a:xfrm>
          <a:prstGeom prst="ellipse">
            <a:avLst/>
          </a:prstGeom>
          <a:solidFill>
            <a:srgbClr val="FFFF00"/>
          </a:solidFill>
          <a:ln>
            <a:solidFill>
              <a:schemeClr val="accent6">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err="1">
                <a:solidFill>
                  <a:schemeClr val="tx1"/>
                </a:solidFill>
                <a:effectLst>
                  <a:outerShdw blurRad="38100" dist="38100" dir="2700000" algn="tl">
                    <a:srgbClr val="000000">
                      <a:alpha val="43137"/>
                    </a:srgbClr>
                  </a:outerShdw>
                </a:effectLst>
              </a:rPr>
              <a:t>Kesehatan</a:t>
            </a:r>
            <a:r>
              <a:rPr lang="en-US" b="1" dirty="0">
                <a:solidFill>
                  <a:schemeClr val="tx1"/>
                </a:solidFill>
                <a:effectLst>
                  <a:outerShdw blurRad="38100" dist="38100" dir="2700000" algn="tl">
                    <a:srgbClr val="000000">
                      <a:alpha val="43137"/>
                    </a:srgbClr>
                  </a:outerShdw>
                </a:effectLst>
              </a:rPr>
              <a:t> </a:t>
            </a:r>
          </a:p>
        </p:txBody>
      </p:sp>
      <p:sp>
        <p:nvSpPr>
          <p:cNvPr id="10" name="Oval 9"/>
          <p:cNvSpPr/>
          <p:nvPr/>
        </p:nvSpPr>
        <p:spPr bwMode="auto">
          <a:xfrm>
            <a:off x="8186738" y="2674939"/>
            <a:ext cx="1916112" cy="998537"/>
          </a:xfrm>
          <a:prstGeom prst="ellipse">
            <a:avLst/>
          </a:prstGeom>
          <a:solidFill>
            <a:srgbClr val="FFFF00"/>
          </a:solidFill>
          <a:ln>
            <a:solidFill>
              <a:schemeClr val="accent6">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effectLst>
                  <a:outerShdw blurRad="38100" dist="38100" dir="2700000" algn="tl">
                    <a:srgbClr val="000000">
                      <a:alpha val="43137"/>
                    </a:srgbClr>
                  </a:outerShdw>
                </a:effectLst>
              </a:rPr>
              <a:t>SDA </a:t>
            </a:r>
          </a:p>
        </p:txBody>
      </p:sp>
      <p:sp>
        <p:nvSpPr>
          <p:cNvPr id="11" name="Oval 10"/>
          <p:cNvSpPr/>
          <p:nvPr/>
        </p:nvSpPr>
        <p:spPr bwMode="auto">
          <a:xfrm>
            <a:off x="7497763" y="1177925"/>
            <a:ext cx="1916112" cy="996950"/>
          </a:xfrm>
          <a:prstGeom prst="ellipse">
            <a:avLst/>
          </a:prstGeom>
          <a:solidFill>
            <a:srgbClr val="FFFF00"/>
          </a:solidFill>
          <a:ln>
            <a:solidFill>
              <a:schemeClr val="accent6">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err="1">
                <a:solidFill>
                  <a:schemeClr val="tx1"/>
                </a:solidFill>
                <a:effectLst>
                  <a:outerShdw blurRad="38100" dist="38100" dir="2700000" algn="tl">
                    <a:srgbClr val="000000">
                      <a:alpha val="43137"/>
                    </a:srgbClr>
                  </a:outerShdw>
                </a:effectLst>
              </a:rPr>
              <a:t>Pariwisata</a:t>
            </a:r>
            <a:r>
              <a:rPr lang="en-US" b="1" dirty="0">
                <a:solidFill>
                  <a:schemeClr val="tx1"/>
                </a:solidFill>
                <a:effectLst>
                  <a:outerShdw blurRad="38100" dist="38100" dir="2700000" algn="tl">
                    <a:srgbClr val="000000">
                      <a:alpha val="43137"/>
                    </a:srgbClr>
                  </a:outerShdw>
                </a:effectLst>
              </a:rPr>
              <a:t> </a:t>
            </a:r>
          </a:p>
        </p:txBody>
      </p:sp>
      <p:sp>
        <p:nvSpPr>
          <p:cNvPr id="12" name="Chevron 11"/>
          <p:cNvSpPr/>
          <p:nvPr/>
        </p:nvSpPr>
        <p:spPr bwMode="auto">
          <a:xfrm rot="16200000">
            <a:off x="5944395" y="1985170"/>
            <a:ext cx="498475" cy="382587"/>
          </a:xfrm>
          <a:prstGeom prst="chevron">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13" name="Chevron 12"/>
          <p:cNvSpPr/>
          <p:nvPr/>
        </p:nvSpPr>
        <p:spPr bwMode="auto">
          <a:xfrm rot="13907140">
            <a:off x="4985545" y="2150270"/>
            <a:ext cx="500063" cy="384175"/>
          </a:xfrm>
          <a:prstGeom prst="chevron">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14" name="Chevron 13"/>
          <p:cNvSpPr/>
          <p:nvPr/>
        </p:nvSpPr>
        <p:spPr bwMode="auto">
          <a:xfrm rot="10800000">
            <a:off x="4497389" y="2965451"/>
            <a:ext cx="460375" cy="417513"/>
          </a:xfrm>
          <a:prstGeom prst="chevron">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15" name="Chevron 14"/>
          <p:cNvSpPr/>
          <p:nvPr/>
        </p:nvSpPr>
        <p:spPr bwMode="auto">
          <a:xfrm rot="9286115">
            <a:off x="4719639" y="3835401"/>
            <a:ext cx="460375" cy="417513"/>
          </a:xfrm>
          <a:prstGeom prst="chevron">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16" name="Chevron 15"/>
          <p:cNvSpPr/>
          <p:nvPr/>
        </p:nvSpPr>
        <p:spPr bwMode="auto">
          <a:xfrm rot="18654553">
            <a:off x="7131845" y="2150270"/>
            <a:ext cx="500063" cy="384175"/>
          </a:xfrm>
          <a:prstGeom prst="chevron">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17" name="Chevron 16"/>
          <p:cNvSpPr/>
          <p:nvPr/>
        </p:nvSpPr>
        <p:spPr bwMode="auto">
          <a:xfrm>
            <a:off x="7573964" y="3006726"/>
            <a:ext cx="458787" cy="417513"/>
          </a:xfrm>
          <a:prstGeom prst="chevron">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18" name="Chevron 17"/>
          <p:cNvSpPr/>
          <p:nvPr/>
        </p:nvSpPr>
        <p:spPr bwMode="auto">
          <a:xfrm rot="1926652">
            <a:off x="7075489" y="3775075"/>
            <a:ext cx="458787" cy="414338"/>
          </a:xfrm>
          <a:prstGeom prst="chevron">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19" name="Chevron 18"/>
          <p:cNvSpPr/>
          <p:nvPr/>
        </p:nvSpPr>
        <p:spPr bwMode="auto">
          <a:xfrm rot="5400000">
            <a:off x="5905501" y="4148139"/>
            <a:ext cx="500063" cy="382587"/>
          </a:xfrm>
          <a:prstGeom prst="chevron">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pic>
        <p:nvPicPr>
          <p:cNvPr id="17427" name="Picture 6" descr="http://www.bmkg.go.id/imagesData/Logo_BMK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490" y="227013"/>
            <a:ext cx="754062" cy="95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540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ppt_w</p:attrName>
                                        </p:attrNameLst>
                                      </p:cBhvr>
                                      <p:tavLst>
                                        <p:tav tm="0">
                                          <p:val>
                                            <p:fltVal val="0"/>
                                          </p:val>
                                        </p:tav>
                                        <p:tav tm="100000">
                                          <p:val>
                                            <p:strVal val="#ppt_w"/>
                                          </p:val>
                                        </p:tav>
                                      </p:tavLst>
                                    </p:anim>
                                    <p:anim calcmode="lin" valueType="num">
                                      <p:cBhvr>
                                        <p:cTn id="14" dur="1000" fill="hold"/>
                                        <p:tgtEl>
                                          <p:spTgt spid="9"/>
                                        </p:tgtEl>
                                        <p:attrNameLst>
                                          <p:attrName>ppt_h</p:attrName>
                                        </p:attrNameLst>
                                      </p:cBhvr>
                                      <p:tavLst>
                                        <p:tav tm="0">
                                          <p:val>
                                            <p:fltVal val="0"/>
                                          </p:val>
                                        </p:tav>
                                        <p:tav tm="100000">
                                          <p:val>
                                            <p:strVal val="#ppt_h"/>
                                          </p:val>
                                        </p:tav>
                                      </p:tavLst>
                                    </p:anim>
                                    <p:anim calcmode="lin" valueType="num">
                                      <p:cBhvr>
                                        <p:cTn id="15" dur="1000" fill="hold"/>
                                        <p:tgtEl>
                                          <p:spTgt spid="9"/>
                                        </p:tgtEl>
                                        <p:attrNameLst>
                                          <p:attrName>style.rotation</p:attrName>
                                        </p:attrNameLst>
                                      </p:cBhvr>
                                      <p:tavLst>
                                        <p:tav tm="0">
                                          <p:val>
                                            <p:fltVal val="90"/>
                                          </p:val>
                                        </p:tav>
                                        <p:tav tm="100000">
                                          <p:val>
                                            <p:fltVal val="0"/>
                                          </p:val>
                                        </p:tav>
                                      </p:tavLst>
                                    </p:anim>
                                    <p:animEffect transition="in" filter="fade">
                                      <p:cBhvr>
                                        <p:cTn id="16" dur="1000"/>
                                        <p:tgtEl>
                                          <p:spTgt spid="9"/>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1000" fill="hold"/>
                                        <p:tgtEl>
                                          <p:spTgt spid="16"/>
                                        </p:tgtEl>
                                        <p:attrNameLst>
                                          <p:attrName>ppt_w</p:attrName>
                                        </p:attrNameLst>
                                      </p:cBhvr>
                                      <p:tavLst>
                                        <p:tav tm="0">
                                          <p:val>
                                            <p:fltVal val="0"/>
                                          </p:val>
                                        </p:tav>
                                        <p:tav tm="100000">
                                          <p:val>
                                            <p:strVal val="#ppt_w"/>
                                          </p:val>
                                        </p:tav>
                                      </p:tavLst>
                                    </p:anim>
                                    <p:anim calcmode="lin" valueType="num">
                                      <p:cBhvr>
                                        <p:cTn id="20" dur="1000" fill="hold"/>
                                        <p:tgtEl>
                                          <p:spTgt spid="16"/>
                                        </p:tgtEl>
                                        <p:attrNameLst>
                                          <p:attrName>ppt_h</p:attrName>
                                        </p:attrNameLst>
                                      </p:cBhvr>
                                      <p:tavLst>
                                        <p:tav tm="0">
                                          <p:val>
                                            <p:fltVal val="0"/>
                                          </p:val>
                                        </p:tav>
                                        <p:tav tm="100000">
                                          <p:val>
                                            <p:strVal val="#ppt_h"/>
                                          </p:val>
                                        </p:tav>
                                      </p:tavLst>
                                    </p:anim>
                                    <p:anim calcmode="lin" valueType="num">
                                      <p:cBhvr>
                                        <p:cTn id="21" dur="1000" fill="hold"/>
                                        <p:tgtEl>
                                          <p:spTgt spid="16"/>
                                        </p:tgtEl>
                                        <p:attrNameLst>
                                          <p:attrName>style.rotation</p:attrName>
                                        </p:attrNameLst>
                                      </p:cBhvr>
                                      <p:tavLst>
                                        <p:tav tm="0">
                                          <p:val>
                                            <p:fltVal val="90"/>
                                          </p:val>
                                        </p:tav>
                                        <p:tav tm="100000">
                                          <p:val>
                                            <p:fltVal val="0"/>
                                          </p:val>
                                        </p:tav>
                                      </p:tavLst>
                                    </p:anim>
                                    <p:animEffect transition="in" filter="fade">
                                      <p:cBhvr>
                                        <p:cTn id="22" dur="1000"/>
                                        <p:tgtEl>
                                          <p:spTgt spid="16"/>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1000" fill="hold"/>
                                        <p:tgtEl>
                                          <p:spTgt spid="11"/>
                                        </p:tgtEl>
                                        <p:attrNameLst>
                                          <p:attrName>ppt_w</p:attrName>
                                        </p:attrNameLst>
                                      </p:cBhvr>
                                      <p:tavLst>
                                        <p:tav tm="0">
                                          <p:val>
                                            <p:fltVal val="0"/>
                                          </p:val>
                                        </p:tav>
                                        <p:tav tm="100000">
                                          <p:val>
                                            <p:strVal val="#ppt_w"/>
                                          </p:val>
                                        </p:tav>
                                      </p:tavLst>
                                    </p:anim>
                                    <p:anim calcmode="lin" valueType="num">
                                      <p:cBhvr>
                                        <p:cTn id="26" dur="1000" fill="hold"/>
                                        <p:tgtEl>
                                          <p:spTgt spid="11"/>
                                        </p:tgtEl>
                                        <p:attrNameLst>
                                          <p:attrName>ppt_h</p:attrName>
                                        </p:attrNameLst>
                                      </p:cBhvr>
                                      <p:tavLst>
                                        <p:tav tm="0">
                                          <p:val>
                                            <p:fltVal val="0"/>
                                          </p:val>
                                        </p:tav>
                                        <p:tav tm="100000">
                                          <p:val>
                                            <p:strVal val="#ppt_h"/>
                                          </p:val>
                                        </p:tav>
                                      </p:tavLst>
                                    </p:anim>
                                    <p:anim calcmode="lin" valueType="num">
                                      <p:cBhvr>
                                        <p:cTn id="27" dur="1000" fill="hold"/>
                                        <p:tgtEl>
                                          <p:spTgt spid="11"/>
                                        </p:tgtEl>
                                        <p:attrNameLst>
                                          <p:attrName>style.rotation</p:attrName>
                                        </p:attrNameLst>
                                      </p:cBhvr>
                                      <p:tavLst>
                                        <p:tav tm="0">
                                          <p:val>
                                            <p:fltVal val="90"/>
                                          </p:val>
                                        </p:tav>
                                        <p:tav tm="100000">
                                          <p:val>
                                            <p:fltVal val="0"/>
                                          </p:val>
                                        </p:tav>
                                      </p:tavLst>
                                    </p:anim>
                                    <p:animEffect transition="in" filter="fade">
                                      <p:cBhvr>
                                        <p:cTn id="28" dur="1000"/>
                                        <p:tgtEl>
                                          <p:spTgt spid="11"/>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1000" fill="hold"/>
                                        <p:tgtEl>
                                          <p:spTgt spid="17"/>
                                        </p:tgtEl>
                                        <p:attrNameLst>
                                          <p:attrName>ppt_w</p:attrName>
                                        </p:attrNameLst>
                                      </p:cBhvr>
                                      <p:tavLst>
                                        <p:tav tm="0">
                                          <p:val>
                                            <p:fltVal val="0"/>
                                          </p:val>
                                        </p:tav>
                                        <p:tav tm="100000">
                                          <p:val>
                                            <p:strVal val="#ppt_w"/>
                                          </p:val>
                                        </p:tav>
                                      </p:tavLst>
                                    </p:anim>
                                    <p:anim calcmode="lin" valueType="num">
                                      <p:cBhvr>
                                        <p:cTn id="32" dur="1000" fill="hold"/>
                                        <p:tgtEl>
                                          <p:spTgt spid="17"/>
                                        </p:tgtEl>
                                        <p:attrNameLst>
                                          <p:attrName>ppt_h</p:attrName>
                                        </p:attrNameLst>
                                      </p:cBhvr>
                                      <p:tavLst>
                                        <p:tav tm="0">
                                          <p:val>
                                            <p:fltVal val="0"/>
                                          </p:val>
                                        </p:tav>
                                        <p:tav tm="100000">
                                          <p:val>
                                            <p:strVal val="#ppt_h"/>
                                          </p:val>
                                        </p:tav>
                                      </p:tavLst>
                                    </p:anim>
                                    <p:anim calcmode="lin" valueType="num">
                                      <p:cBhvr>
                                        <p:cTn id="33" dur="1000" fill="hold"/>
                                        <p:tgtEl>
                                          <p:spTgt spid="17"/>
                                        </p:tgtEl>
                                        <p:attrNameLst>
                                          <p:attrName>style.rotation</p:attrName>
                                        </p:attrNameLst>
                                      </p:cBhvr>
                                      <p:tavLst>
                                        <p:tav tm="0">
                                          <p:val>
                                            <p:fltVal val="90"/>
                                          </p:val>
                                        </p:tav>
                                        <p:tav tm="100000">
                                          <p:val>
                                            <p:fltVal val="0"/>
                                          </p:val>
                                        </p:tav>
                                      </p:tavLst>
                                    </p:anim>
                                    <p:animEffect transition="in" filter="fade">
                                      <p:cBhvr>
                                        <p:cTn id="34" dur="1000"/>
                                        <p:tgtEl>
                                          <p:spTgt spid="17"/>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1000" fill="hold"/>
                                        <p:tgtEl>
                                          <p:spTgt spid="10"/>
                                        </p:tgtEl>
                                        <p:attrNameLst>
                                          <p:attrName>ppt_w</p:attrName>
                                        </p:attrNameLst>
                                      </p:cBhvr>
                                      <p:tavLst>
                                        <p:tav tm="0">
                                          <p:val>
                                            <p:fltVal val="0"/>
                                          </p:val>
                                        </p:tav>
                                        <p:tav tm="100000">
                                          <p:val>
                                            <p:strVal val="#ppt_w"/>
                                          </p:val>
                                        </p:tav>
                                      </p:tavLst>
                                    </p:anim>
                                    <p:anim calcmode="lin" valueType="num">
                                      <p:cBhvr>
                                        <p:cTn id="38" dur="1000" fill="hold"/>
                                        <p:tgtEl>
                                          <p:spTgt spid="10"/>
                                        </p:tgtEl>
                                        <p:attrNameLst>
                                          <p:attrName>ppt_h</p:attrName>
                                        </p:attrNameLst>
                                      </p:cBhvr>
                                      <p:tavLst>
                                        <p:tav tm="0">
                                          <p:val>
                                            <p:fltVal val="0"/>
                                          </p:val>
                                        </p:tav>
                                        <p:tav tm="100000">
                                          <p:val>
                                            <p:strVal val="#ppt_h"/>
                                          </p:val>
                                        </p:tav>
                                      </p:tavLst>
                                    </p:anim>
                                    <p:anim calcmode="lin" valueType="num">
                                      <p:cBhvr>
                                        <p:cTn id="39" dur="1000" fill="hold"/>
                                        <p:tgtEl>
                                          <p:spTgt spid="10"/>
                                        </p:tgtEl>
                                        <p:attrNameLst>
                                          <p:attrName>style.rotation</p:attrName>
                                        </p:attrNameLst>
                                      </p:cBhvr>
                                      <p:tavLst>
                                        <p:tav tm="0">
                                          <p:val>
                                            <p:fltVal val="90"/>
                                          </p:val>
                                        </p:tav>
                                        <p:tav tm="100000">
                                          <p:val>
                                            <p:fltVal val="0"/>
                                          </p:val>
                                        </p:tav>
                                      </p:tavLst>
                                    </p:anim>
                                    <p:animEffect transition="in" filter="fade">
                                      <p:cBhvr>
                                        <p:cTn id="40" dur="1000"/>
                                        <p:tgtEl>
                                          <p:spTgt spid="10"/>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1000" fill="hold"/>
                                        <p:tgtEl>
                                          <p:spTgt spid="18"/>
                                        </p:tgtEl>
                                        <p:attrNameLst>
                                          <p:attrName>ppt_w</p:attrName>
                                        </p:attrNameLst>
                                      </p:cBhvr>
                                      <p:tavLst>
                                        <p:tav tm="0">
                                          <p:val>
                                            <p:fltVal val="0"/>
                                          </p:val>
                                        </p:tav>
                                        <p:tav tm="100000">
                                          <p:val>
                                            <p:strVal val="#ppt_w"/>
                                          </p:val>
                                        </p:tav>
                                      </p:tavLst>
                                    </p:anim>
                                    <p:anim calcmode="lin" valueType="num">
                                      <p:cBhvr>
                                        <p:cTn id="44" dur="1000" fill="hold"/>
                                        <p:tgtEl>
                                          <p:spTgt spid="18"/>
                                        </p:tgtEl>
                                        <p:attrNameLst>
                                          <p:attrName>ppt_h</p:attrName>
                                        </p:attrNameLst>
                                      </p:cBhvr>
                                      <p:tavLst>
                                        <p:tav tm="0">
                                          <p:val>
                                            <p:fltVal val="0"/>
                                          </p:val>
                                        </p:tav>
                                        <p:tav tm="100000">
                                          <p:val>
                                            <p:strVal val="#ppt_h"/>
                                          </p:val>
                                        </p:tav>
                                      </p:tavLst>
                                    </p:anim>
                                    <p:anim calcmode="lin" valueType="num">
                                      <p:cBhvr>
                                        <p:cTn id="45" dur="1000" fill="hold"/>
                                        <p:tgtEl>
                                          <p:spTgt spid="18"/>
                                        </p:tgtEl>
                                        <p:attrNameLst>
                                          <p:attrName>style.rotation</p:attrName>
                                        </p:attrNameLst>
                                      </p:cBhvr>
                                      <p:tavLst>
                                        <p:tav tm="0">
                                          <p:val>
                                            <p:fltVal val="90"/>
                                          </p:val>
                                        </p:tav>
                                        <p:tav tm="100000">
                                          <p:val>
                                            <p:fltVal val="0"/>
                                          </p:val>
                                        </p:tav>
                                      </p:tavLst>
                                    </p:anim>
                                    <p:animEffect transition="in" filter="fade">
                                      <p:cBhvr>
                                        <p:cTn id="46" dur="1000"/>
                                        <p:tgtEl>
                                          <p:spTgt spid="18"/>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p:cTn id="49" dur="1000" fill="hold"/>
                                        <p:tgtEl>
                                          <p:spTgt spid="7"/>
                                        </p:tgtEl>
                                        <p:attrNameLst>
                                          <p:attrName>ppt_w</p:attrName>
                                        </p:attrNameLst>
                                      </p:cBhvr>
                                      <p:tavLst>
                                        <p:tav tm="0">
                                          <p:val>
                                            <p:fltVal val="0"/>
                                          </p:val>
                                        </p:tav>
                                        <p:tav tm="100000">
                                          <p:val>
                                            <p:strVal val="#ppt_w"/>
                                          </p:val>
                                        </p:tav>
                                      </p:tavLst>
                                    </p:anim>
                                    <p:anim calcmode="lin" valueType="num">
                                      <p:cBhvr>
                                        <p:cTn id="50" dur="1000" fill="hold"/>
                                        <p:tgtEl>
                                          <p:spTgt spid="7"/>
                                        </p:tgtEl>
                                        <p:attrNameLst>
                                          <p:attrName>ppt_h</p:attrName>
                                        </p:attrNameLst>
                                      </p:cBhvr>
                                      <p:tavLst>
                                        <p:tav tm="0">
                                          <p:val>
                                            <p:fltVal val="0"/>
                                          </p:val>
                                        </p:tav>
                                        <p:tav tm="100000">
                                          <p:val>
                                            <p:strVal val="#ppt_h"/>
                                          </p:val>
                                        </p:tav>
                                      </p:tavLst>
                                    </p:anim>
                                    <p:anim calcmode="lin" valueType="num">
                                      <p:cBhvr>
                                        <p:cTn id="51" dur="1000" fill="hold"/>
                                        <p:tgtEl>
                                          <p:spTgt spid="7"/>
                                        </p:tgtEl>
                                        <p:attrNameLst>
                                          <p:attrName>style.rotation</p:attrName>
                                        </p:attrNameLst>
                                      </p:cBhvr>
                                      <p:tavLst>
                                        <p:tav tm="0">
                                          <p:val>
                                            <p:fltVal val="90"/>
                                          </p:val>
                                        </p:tav>
                                        <p:tav tm="100000">
                                          <p:val>
                                            <p:fltVal val="0"/>
                                          </p:val>
                                        </p:tav>
                                      </p:tavLst>
                                    </p:anim>
                                    <p:animEffect transition="in" filter="fade">
                                      <p:cBhvr>
                                        <p:cTn id="52" dur="1000"/>
                                        <p:tgtEl>
                                          <p:spTgt spid="7"/>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p:cTn id="55" dur="1000" fill="hold"/>
                                        <p:tgtEl>
                                          <p:spTgt spid="19"/>
                                        </p:tgtEl>
                                        <p:attrNameLst>
                                          <p:attrName>ppt_w</p:attrName>
                                        </p:attrNameLst>
                                      </p:cBhvr>
                                      <p:tavLst>
                                        <p:tav tm="0">
                                          <p:val>
                                            <p:fltVal val="0"/>
                                          </p:val>
                                        </p:tav>
                                        <p:tav tm="100000">
                                          <p:val>
                                            <p:strVal val="#ppt_w"/>
                                          </p:val>
                                        </p:tav>
                                      </p:tavLst>
                                    </p:anim>
                                    <p:anim calcmode="lin" valueType="num">
                                      <p:cBhvr>
                                        <p:cTn id="56" dur="1000" fill="hold"/>
                                        <p:tgtEl>
                                          <p:spTgt spid="19"/>
                                        </p:tgtEl>
                                        <p:attrNameLst>
                                          <p:attrName>ppt_h</p:attrName>
                                        </p:attrNameLst>
                                      </p:cBhvr>
                                      <p:tavLst>
                                        <p:tav tm="0">
                                          <p:val>
                                            <p:fltVal val="0"/>
                                          </p:val>
                                        </p:tav>
                                        <p:tav tm="100000">
                                          <p:val>
                                            <p:strVal val="#ppt_h"/>
                                          </p:val>
                                        </p:tav>
                                      </p:tavLst>
                                    </p:anim>
                                    <p:anim calcmode="lin" valueType="num">
                                      <p:cBhvr>
                                        <p:cTn id="57" dur="1000" fill="hold"/>
                                        <p:tgtEl>
                                          <p:spTgt spid="19"/>
                                        </p:tgtEl>
                                        <p:attrNameLst>
                                          <p:attrName>style.rotation</p:attrName>
                                        </p:attrNameLst>
                                      </p:cBhvr>
                                      <p:tavLst>
                                        <p:tav tm="0">
                                          <p:val>
                                            <p:fltVal val="90"/>
                                          </p:val>
                                        </p:tav>
                                        <p:tav tm="100000">
                                          <p:val>
                                            <p:fltVal val="0"/>
                                          </p:val>
                                        </p:tav>
                                      </p:tavLst>
                                    </p:anim>
                                    <p:animEffect transition="in" filter="fade">
                                      <p:cBhvr>
                                        <p:cTn id="58" dur="1000"/>
                                        <p:tgtEl>
                                          <p:spTgt spid="19"/>
                                        </p:tgtEl>
                                      </p:cBhvr>
                                    </p:animEffect>
                                  </p:childTnLst>
                                </p:cTn>
                              </p:par>
                              <p:par>
                                <p:cTn id="59" presetID="31" presetClass="entr" presetSubtype="0" fill="hold" grpId="0" nodeType="withEffect">
                                  <p:stCondLst>
                                    <p:cond delay="0"/>
                                  </p:stCondLst>
                                  <p:childTnLst>
                                    <p:set>
                                      <p:cBhvr>
                                        <p:cTn id="60" dur="1" fill="hold">
                                          <p:stCondLst>
                                            <p:cond delay="0"/>
                                          </p:stCondLst>
                                        </p:cTn>
                                        <p:tgtEl>
                                          <p:spTgt spid="5"/>
                                        </p:tgtEl>
                                        <p:attrNameLst>
                                          <p:attrName>style.visibility</p:attrName>
                                        </p:attrNameLst>
                                      </p:cBhvr>
                                      <p:to>
                                        <p:strVal val="visible"/>
                                      </p:to>
                                    </p:set>
                                    <p:anim calcmode="lin" valueType="num">
                                      <p:cBhvr>
                                        <p:cTn id="61" dur="1000" fill="hold"/>
                                        <p:tgtEl>
                                          <p:spTgt spid="5"/>
                                        </p:tgtEl>
                                        <p:attrNameLst>
                                          <p:attrName>ppt_w</p:attrName>
                                        </p:attrNameLst>
                                      </p:cBhvr>
                                      <p:tavLst>
                                        <p:tav tm="0">
                                          <p:val>
                                            <p:fltVal val="0"/>
                                          </p:val>
                                        </p:tav>
                                        <p:tav tm="100000">
                                          <p:val>
                                            <p:strVal val="#ppt_w"/>
                                          </p:val>
                                        </p:tav>
                                      </p:tavLst>
                                    </p:anim>
                                    <p:anim calcmode="lin" valueType="num">
                                      <p:cBhvr>
                                        <p:cTn id="62" dur="1000" fill="hold"/>
                                        <p:tgtEl>
                                          <p:spTgt spid="5"/>
                                        </p:tgtEl>
                                        <p:attrNameLst>
                                          <p:attrName>ppt_h</p:attrName>
                                        </p:attrNameLst>
                                      </p:cBhvr>
                                      <p:tavLst>
                                        <p:tav tm="0">
                                          <p:val>
                                            <p:fltVal val="0"/>
                                          </p:val>
                                        </p:tav>
                                        <p:tav tm="100000">
                                          <p:val>
                                            <p:strVal val="#ppt_h"/>
                                          </p:val>
                                        </p:tav>
                                      </p:tavLst>
                                    </p:anim>
                                    <p:anim calcmode="lin" valueType="num">
                                      <p:cBhvr>
                                        <p:cTn id="63" dur="1000" fill="hold"/>
                                        <p:tgtEl>
                                          <p:spTgt spid="5"/>
                                        </p:tgtEl>
                                        <p:attrNameLst>
                                          <p:attrName>style.rotation</p:attrName>
                                        </p:attrNameLst>
                                      </p:cBhvr>
                                      <p:tavLst>
                                        <p:tav tm="0">
                                          <p:val>
                                            <p:fltVal val="90"/>
                                          </p:val>
                                        </p:tav>
                                        <p:tav tm="100000">
                                          <p:val>
                                            <p:fltVal val="0"/>
                                          </p:val>
                                        </p:tav>
                                      </p:tavLst>
                                    </p:anim>
                                    <p:animEffect transition="in" filter="fade">
                                      <p:cBhvr>
                                        <p:cTn id="64" dur="1000"/>
                                        <p:tgtEl>
                                          <p:spTgt spid="5"/>
                                        </p:tgtEl>
                                      </p:cBhvr>
                                    </p:animEffect>
                                  </p:childTnLst>
                                </p:cTn>
                              </p:par>
                              <p:par>
                                <p:cTn id="65" presetID="31" presetClass="entr" presetSubtype="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p:cTn id="67" dur="1000" fill="hold"/>
                                        <p:tgtEl>
                                          <p:spTgt spid="15"/>
                                        </p:tgtEl>
                                        <p:attrNameLst>
                                          <p:attrName>ppt_w</p:attrName>
                                        </p:attrNameLst>
                                      </p:cBhvr>
                                      <p:tavLst>
                                        <p:tav tm="0">
                                          <p:val>
                                            <p:fltVal val="0"/>
                                          </p:val>
                                        </p:tav>
                                        <p:tav tm="100000">
                                          <p:val>
                                            <p:strVal val="#ppt_w"/>
                                          </p:val>
                                        </p:tav>
                                      </p:tavLst>
                                    </p:anim>
                                    <p:anim calcmode="lin" valueType="num">
                                      <p:cBhvr>
                                        <p:cTn id="68" dur="1000" fill="hold"/>
                                        <p:tgtEl>
                                          <p:spTgt spid="15"/>
                                        </p:tgtEl>
                                        <p:attrNameLst>
                                          <p:attrName>ppt_h</p:attrName>
                                        </p:attrNameLst>
                                      </p:cBhvr>
                                      <p:tavLst>
                                        <p:tav tm="0">
                                          <p:val>
                                            <p:fltVal val="0"/>
                                          </p:val>
                                        </p:tav>
                                        <p:tav tm="100000">
                                          <p:val>
                                            <p:strVal val="#ppt_h"/>
                                          </p:val>
                                        </p:tav>
                                      </p:tavLst>
                                    </p:anim>
                                    <p:anim calcmode="lin" valueType="num">
                                      <p:cBhvr>
                                        <p:cTn id="69" dur="1000" fill="hold"/>
                                        <p:tgtEl>
                                          <p:spTgt spid="15"/>
                                        </p:tgtEl>
                                        <p:attrNameLst>
                                          <p:attrName>style.rotation</p:attrName>
                                        </p:attrNameLst>
                                      </p:cBhvr>
                                      <p:tavLst>
                                        <p:tav tm="0">
                                          <p:val>
                                            <p:fltVal val="90"/>
                                          </p:val>
                                        </p:tav>
                                        <p:tav tm="100000">
                                          <p:val>
                                            <p:fltVal val="0"/>
                                          </p:val>
                                        </p:tav>
                                      </p:tavLst>
                                    </p:anim>
                                    <p:animEffect transition="in" filter="fade">
                                      <p:cBhvr>
                                        <p:cTn id="70" dur="1000"/>
                                        <p:tgtEl>
                                          <p:spTgt spid="15"/>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8"/>
                                        </p:tgtEl>
                                        <p:attrNameLst>
                                          <p:attrName>style.visibility</p:attrName>
                                        </p:attrNameLst>
                                      </p:cBhvr>
                                      <p:to>
                                        <p:strVal val="visible"/>
                                      </p:to>
                                    </p:set>
                                    <p:anim calcmode="lin" valueType="num">
                                      <p:cBhvr>
                                        <p:cTn id="73" dur="1000" fill="hold"/>
                                        <p:tgtEl>
                                          <p:spTgt spid="8"/>
                                        </p:tgtEl>
                                        <p:attrNameLst>
                                          <p:attrName>ppt_w</p:attrName>
                                        </p:attrNameLst>
                                      </p:cBhvr>
                                      <p:tavLst>
                                        <p:tav tm="0">
                                          <p:val>
                                            <p:fltVal val="0"/>
                                          </p:val>
                                        </p:tav>
                                        <p:tav tm="100000">
                                          <p:val>
                                            <p:strVal val="#ppt_w"/>
                                          </p:val>
                                        </p:tav>
                                      </p:tavLst>
                                    </p:anim>
                                    <p:anim calcmode="lin" valueType="num">
                                      <p:cBhvr>
                                        <p:cTn id="74" dur="1000" fill="hold"/>
                                        <p:tgtEl>
                                          <p:spTgt spid="8"/>
                                        </p:tgtEl>
                                        <p:attrNameLst>
                                          <p:attrName>ppt_h</p:attrName>
                                        </p:attrNameLst>
                                      </p:cBhvr>
                                      <p:tavLst>
                                        <p:tav tm="0">
                                          <p:val>
                                            <p:fltVal val="0"/>
                                          </p:val>
                                        </p:tav>
                                        <p:tav tm="100000">
                                          <p:val>
                                            <p:strVal val="#ppt_h"/>
                                          </p:val>
                                        </p:tav>
                                      </p:tavLst>
                                    </p:anim>
                                    <p:anim calcmode="lin" valueType="num">
                                      <p:cBhvr>
                                        <p:cTn id="75" dur="1000" fill="hold"/>
                                        <p:tgtEl>
                                          <p:spTgt spid="8"/>
                                        </p:tgtEl>
                                        <p:attrNameLst>
                                          <p:attrName>style.rotation</p:attrName>
                                        </p:attrNameLst>
                                      </p:cBhvr>
                                      <p:tavLst>
                                        <p:tav tm="0">
                                          <p:val>
                                            <p:fltVal val="90"/>
                                          </p:val>
                                        </p:tav>
                                        <p:tav tm="100000">
                                          <p:val>
                                            <p:fltVal val="0"/>
                                          </p:val>
                                        </p:tav>
                                      </p:tavLst>
                                    </p:anim>
                                    <p:animEffect transition="in" filter="fade">
                                      <p:cBhvr>
                                        <p:cTn id="76" dur="1000"/>
                                        <p:tgtEl>
                                          <p:spTgt spid="8"/>
                                        </p:tgtEl>
                                      </p:cBhvr>
                                    </p:animEffect>
                                  </p:childTnLst>
                                </p:cTn>
                              </p:par>
                              <p:par>
                                <p:cTn id="77" presetID="31" presetClass="entr" presetSubtype="0" fill="hold" grpId="0" nodeType="with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1000" fill="hold"/>
                                        <p:tgtEl>
                                          <p:spTgt spid="14"/>
                                        </p:tgtEl>
                                        <p:attrNameLst>
                                          <p:attrName>ppt_w</p:attrName>
                                        </p:attrNameLst>
                                      </p:cBhvr>
                                      <p:tavLst>
                                        <p:tav tm="0">
                                          <p:val>
                                            <p:fltVal val="0"/>
                                          </p:val>
                                        </p:tav>
                                        <p:tav tm="100000">
                                          <p:val>
                                            <p:strVal val="#ppt_w"/>
                                          </p:val>
                                        </p:tav>
                                      </p:tavLst>
                                    </p:anim>
                                    <p:anim calcmode="lin" valueType="num">
                                      <p:cBhvr>
                                        <p:cTn id="80" dur="1000" fill="hold"/>
                                        <p:tgtEl>
                                          <p:spTgt spid="14"/>
                                        </p:tgtEl>
                                        <p:attrNameLst>
                                          <p:attrName>ppt_h</p:attrName>
                                        </p:attrNameLst>
                                      </p:cBhvr>
                                      <p:tavLst>
                                        <p:tav tm="0">
                                          <p:val>
                                            <p:fltVal val="0"/>
                                          </p:val>
                                        </p:tav>
                                        <p:tav tm="100000">
                                          <p:val>
                                            <p:strVal val="#ppt_h"/>
                                          </p:val>
                                        </p:tav>
                                      </p:tavLst>
                                    </p:anim>
                                    <p:anim calcmode="lin" valueType="num">
                                      <p:cBhvr>
                                        <p:cTn id="81" dur="1000" fill="hold"/>
                                        <p:tgtEl>
                                          <p:spTgt spid="14"/>
                                        </p:tgtEl>
                                        <p:attrNameLst>
                                          <p:attrName>style.rotation</p:attrName>
                                        </p:attrNameLst>
                                      </p:cBhvr>
                                      <p:tavLst>
                                        <p:tav tm="0">
                                          <p:val>
                                            <p:fltVal val="90"/>
                                          </p:val>
                                        </p:tav>
                                        <p:tav tm="100000">
                                          <p:val>
                                            <p:fltVal val="0"/>
                                          </p:val>
                                        </p:tav>
                                      </p:tavLst>
                                    </p:anim>
                                    <p:animEffect transition="in" filter="fade">
                                      <p:cBhvr>
                                        <p:cTn id="82" dur="1000"/>
                                        <p:tgtEl>
                                          <p:spTgt spid="14"/>
                                        </p:tgtEl>
                                      </p:cBhvr>
                                    </p:animEffect>
                                  </p:childTnLst>
                                </p:cTn>
                              </p:par>
                              <p:par>
                                <p:cTn id="83" presetID="31" presetClass="entr" presetSubtype="0" fill="hold" grpId="0" nodeType="withEffect">
                                  <p:stCondLst>
                                    <p:cond delay="0"/>
                                  </p:stCondLst>
                                  <p:childTnLst>
                                    <p:set>
                                      <p:cBhvr>
                                        <p:cTn id="84" dur="1" fill="hold">
                                          <p:stCondLst>
                                            <p:cond delay="0"/>
                                          </p:stCondLst>
                                        </p:cTn>
                                        <p:tgtEl>
                                          <p:spTgt spid="6"/>
                                        </p:tgtEl>
                                        <p:attrNameLst>
                                          <p:attrName>style.visibility</p:attrName>
                                        </p:attrNameLst>
                                      </p:cBhvr>
                                      <p:to>
                                        <p:strVal val="visible"/>
                                      </p:to>
                                    </p:set>
                                    <p:anim calcmode="lin" valueType="num">
                                      <p:cBhvr>
                                        <p:cTn id="85" dur="1000" fill="hold"/>
                                        <p:tgtEl>
                                          <p:spTgt spid="6"/>
                                        </p:tgtEl>
                                        <p:attrNameLst>
                                          <p:attrName>ppt_w</p:attrName>
                                        </p:attrNameLst>
                                      </p:cBhvr>
                                      <p:tavLst>
                                        <p:tav tm="0">
                                          <p:val>
                                            <p:fltVal val="0"/>
                                          </p:val>
                                        </p:tav>
                                        <p:tav tm="100000">
                                          <p:val>
                                            <p:strVal val="#ppt_w"/>
                                          </p:val>
                                        </p:tav>
                                      </p:tavLst>
                                    </p:anim>
                                    <p:anim calcmode="lin" valueType="num">
                                      <p:cBhvr>
                                        <p:cTn id="86" dur="1000" fill="hold"/>
                                        <p:tgtEl>
                                          <p:spTgt spid="6"/>
                                        </p:tgtEl>
                                        <p:attrNameLst>
                                          <p:attrName>ppt_h</p:attrName>
                                        </p:attrNameLst>
                                      </p:cBhvr>
                                      <p:tavLst>
                                        <p:tav tm="0">
                                          <p:val>
                                            <p:fltVal val="0"/>
                                          </p:val>
                                        </p:tav>
                                        <p:tav tm="100000">
                                          <p:val>
                                            <p:strVal val="#ppt_h"/>
                                          </p:val>
                                        </p:tav>
                                      </p:tavLst>
                                    </p:anim>
                                    <p:anim calcmode="lin" valueType="num">
                                      <p:cBhvr>
                                        <p:cTn id="87" dur="1000" fill="hold"/>
                                        <p:tgtEl>
                                          <p:spTgt spid="6"/>
                                        </p:tgtEl>
                                        <p:attrNameLst>
                                          <p:attrName>style.rotation</p:attrName>
                                        </p:attrNameLst>
                                      </p:cBhvr>
                                      <p:tavLst>
                                        <p:tav tm="0">
                                          <p:val>
                                            <p:fltVal val="90"/>
                                          </p:val>
                                        </p:tav>
                                        <p:tav tm="100000">
                                          <p:val>
                                            <p:fltVal val="0"/>
                                          </p:val>
                                        </p:tav>
                                      </p:tavLst>
                                    </p:anim>
                                    <p:animEffect transition="in" filter="fade">
                                      <p:cBhvr>
                                        <p:cTn id="88" dur="1000"/>
                                        <p:tgtEl>
                                          <p:spTgt spid="6"/>
                                        </p:tgtEl>
                                      </p:cBhvr>
                                    </p:animEffect>
                                  </p:childTnLst>
                                </p:cTn>
                              </p:par>
                              <p:par>
                                <p:cTn id="89" presetID="31" presetClass="entr" presetSubtype="0" fill="hold" grpId="0" nodeType="withEffect">
                                  <p:stCondLst>
                                    <p:cond delay="0"/>
                                  </p:stCondLst>
                                  <p:childTnLst>
                                    <p:set>
                                      <p:cBhvr>
                                        <p:cTn id="90" dur="1" fill="hold">
                                          <p:stCondLst>
                                            <p:cond delay="0"/>
                                          </p:stCondLst>
                                        </p:cTn>
                                        <p:tgtEl>
                                          <p:spTgt spid="13"/>
                                        </p:tgtEl>
                                        <p:attrNameLst>
                                          <p:attrName>style.visibility</p:attrName>
                                        </p:attrNameLst>
                                      </p:cBhvr>
                                      <p:to>
                                        <p:strVal val="visible"/>
                                      </p:to>
                                    </p:set>
                                    <p:anim calcmode="lin" valueType="num">
                                      <p:cBhvr>
                                        <p:cTn id="91" dur="1000" fill="hold"/>
                                        <p:tgtEl>
                                          <p:spTgt spid="13"/>
                                        </p:tgtEl>
                                        <p:attrNameLst>
                                          <p:attrName>ppt_w</p:attrName>
                                        </p:attrNameLst>
                                      </p:cBhvr>
                                      <p:tavLst>
                                        <p:tav tm="0">
                                          <p:val>
                                            <p:fltVal val="0"/>
                                          </p:val>
                                        </p:tav>
                                        <p:tav tm="100000">
                                          <p:val>
                                            <p:strVal val="#ppt_w"/>
                                          </p:val>
                                        </p:tav>
                                      </p:tavLst>
                                    </p:anim>
                                    <p:anim calcmode="lin" valueType="num">
                                      <p:cBhvr>
                                        <p:cTn id="92" dur="1000" fill="hold"/>
                                        <p:tgtEl>
                                          <p:spTgt spid="13"/>
                                        </p:tgtEl>
                                        <p:attrNameLst>
                                          <p:attrName>ppt_h</p:attrName>
                                        </p:attrNameLst>
                                      </p:cBhvr>
                                      <p:tavLst>
                                        <p:tav tm="0">
                                          <p:val>
                                            <p:fltVal val="0"/>
                                          </p:val>
                                        </p:tav>
                                        <p:tav tm="100000">
                                          <p:val>
                                            <p:strVal val="#ppt_h"/>
                                          </p:val>
                                        </p:tav>
                                      </p:tavLst>
                                    </p:anim>
                                    <p:anim calcmode="lin" valueType="num">
                                      <p:cBhvr>
                                        <p:cTn id="93" dur="1000" fill="hold"/>
                                        <p:tgtEl>
                                          <p:spTgt spid="13"/>
                                        </p:tgtEl>
                                        <p:attrNameLst>
                                          <p:attrName>style.rotation</p:attrName>
                                        </p:attrNameLst>
                                      </p:cBhvr>
                                      <p:tavLst>
                                        <p:tav tm="0">
                                          <p:val>
                                            <p:fltVal val="90"/>
                                          </p:val>
                                        </p:tav>
                                        <p:tav tm="100000">
                                          <p:val>
                                            <p:fltVal val="0"/>
                                          </p:val>
                                        </p:tav>
                                      </p:tavLst>
                                    </p:anim>
                                    <p:animEffect transition="in" filter="fade">
                                      <p:cBhvr>
                                        <p:cTn id="94" dur="1000"/>
                                        <p:tgtEl>
                                          <p:spTgt spid="13"/>
                                        </p:tgtEl>
                                      </p:cBhvr>
                                    </p:animEffect>
                                  </p:childTnLst>
                                </p:cTn>
                              </p:par>
                              <p:par>
                                <p:cTn id="95" presetID="31" presetClass="entr" presetSubtype="0" fill="hold" grpId="0" nodeType="withEffect">
                                  <p:stCondLst>
                                    <p:cond delay="0"/>
                                  </p:stCondLst>
                                  <p:childTnLst>
                                    <p:set>
                                      <p:cBhvr>
                                        <p:cTn id="96" dur="1" fill="hold">
                                          <p:stCondLst>
                                            <p:cond delay="0"/>
                                          </p:stCondLst>
                                        </p:cTn>
                                        <p:tgtEl>
                                          <p:spTgt spid="4"/>
                                        </p:tgtEl>
                                        <p:attrNameLst>
                                          <p:attrName>style.visibility</p:attrName>
                                        </p:attrNameLst>
                                      </p:cBhvr>
                                      <p:to>
                                        <p:strVal val="visible"/>
                                      </p:to>
                                    </p:set>
                                    <p:anim calcmode="lin" valueType="num">
                                      <p:cBhvr>
                                        <p:cTn id="97" dur="1000" fill="hold"/>
                                        <p:tgtEl>
                                          <p:spTgt spid="4"/>
                                        </p:tgtEl>
                                        <p:attrNameLst>
                                          <p:attrName>ppt_w</p:attrName>
                                        </p:attrNameLst>
                                      </p:cBhvr>
                                      <p:tavLst>
                                        <p:tav tm="0">
                                          <p:val>
                                            <p:fltVal val="0"/>
                                          </p:val>
                                        </p:tav>
                                        <p:tav tm="100000">
                                          <p:val>
                                            <p:strVal val="#ppt_w"/>
                                          </p:val>
                                        </p:tav>
                                      </p:tavLst>
                                    </p:anim>
                                    <p:anim calcmode="lin" valueType="num">
                                      <p:cBhvr>
                                        <p:cTn id="98" dur="1000" fill="hold"/>
                                        <p:tgtEl>
                                          <p:spTgt spid="4"/>
                                        </p:tgtEl>
                                        <p:attrNameLst>
                                          <p:attrName>ppt_h</p:attrName>
                                        </p:attrNameLst>
                                      </p:cBhvr>
                                      <p:tavLst>
                                        <p:tav tm="0">
                                          <p:val>
                                            <p:fltVal val="0"/>
                                          </p:val>
                                        </p:tav>
                                        <p:tav tm="100000">
                                          <p:val>
                                            <p:strVal val="#ppt_h"/>
                                          </p:val>
                                        </p:tav>
                                      </p:tavLst>
                                    </p:anim>
                                    <p:anim calcmode="lin" valueType="num">
                                      <p:cBhvr>
                                        <p:cTn id="99" dur="1000" fill="hold"/>
                                        <p:tgtEl>
                                          <p:spTgt spid="4"/>
                                        </p:tgtEl>
                                        <p:attrNameLst>
                                          <p:attrName>style.rotation</p:attrName>
                                        </p:attrNameLst>
                                      </p:cBhvr>
                                      <p:tavLst>
                                        <p:tav tm="0">
                                          <p:val>
                                            <p:fltVal val="90"/>
                                          </p:val>
                                        </p:tav>
                                        <p:tav tm="100000">
                                          <p:val>
                                            <p:fltVal val="0"/>
                                          </p:val>
                                        </p:tav>
                                      </p:tavLst>
                                    </p:anim>
                                    <p:animEffect transition="in" filter="fade">
                                      <p:cBhvr>
                                        <p:cTn id="10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PROYEKSI</a:t>
            </a:r>
            <a:br>
              <a:rPr lang="en-US" sz="4000" b="1" dirty="0" smtClean="0"/>
            </a:br>
            <a:r>
              <a:rPr lang="en-US" sz="4000" b="1" dirty="0" smtClean="0"/>
              <a:t>PERUBAHAN TEMPERATUR GLOBAL </a:t>
            </a:r>
            <a:endParaRPr lang="en-US" sz="4000" b="1"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88566285"/>
      </p:ext>
    </p:extLst>
  </p:cSld>
  <p:clrMapOvr>
    <a:masterClrMapping/>
  </p:clrMapOvr>
  <p:transition spd="med">
    <p:plus/>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754" name="Picture 4" descr="20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288" y="266700"/>
            <a:ext cx="8368836" cy="6448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2755" name="Text Box 3"/>
          <p:cNvSpPr txBox="1">
            <a:spLocks noChangeArrowheads="1"/>
          </p:cNvSpPr>
          <p:nvPr/>
        </p:nvSpPr>
        <p:spPr bwMode="auto">
          <a:xfrm>
            <a:off x="1919286" y="6453189"/>
            <a:ext cx="370840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ja-JP" sz="1100" dirty="0" err="1">
                <a:latin typeface="Trebuchet MS" panose="020B0603020202020204" pitchFamily="34" charset="0"/>
                <a:ea typeface="MS PGothic" panose="020B0600070205080204" pitchFamily="34" charset="-128"/>
              </a:rPr>
              <a:t>Sumber</a:t>
            </a:r>
            <a:r>
              <a:rPr lang="en-US" altLang="ja-JP" sz="1100" dirty="0">
                <a:latin typeface="Trebuchet MS" panose="020B0603020202020204" pitchFamily="34" charset="0"/>
                <a:ea typeface="MS PGothic" panose="020B0600070205080204" pitchFamily="34" charset="-128"/>
              </a:rPr>
              <a:t> : </a:t>
            </a:r>
            <a:r>
              <a:rPr lang="en-US" altLang="ja-JP" sz="1100" dirty="0" err="1">
                <a:latin typeface="Trebuchet MS" panose="020B0603020202020204" pitchFamily="34" charset="0"/>
                <a:ea typeface="MS PGothic" panose="020B0600070205080204" pitchFamily="34" charset="-128"/>
              </a:rPr>
              <a:t>Susandi</a:t>
            </a:r>
            <a:r>
              <a:rPr lang="en-US" altLang="ja-JP" sz="1100" dirty="0">
                <a:latin typeface="Trebuchet MS" panose="020B0603020202020204" pitchFamily="34" charset="0"/>
                <a:ea typeface="MS PGothic" panose="020B0600070205080204" pitchFamily="34" charset="-128"/>
              </a:rPr>
              <a:t>, 2007</a:t>
            </a:r>
          </a:p>
        </p:txBody>
      </p:sp>
      <p:sp>
        <p:nvSpPr>
          <p:cNvPr id="202756" name="Text Box 4"/>
          <p:cNvSpPr txBox="1">
            <a:spLocks noChangeArrowheads="1"/>
          </p:cNvSpPr>
          <p:nvPr/>
        </p:nvSpPr>
        <p:spPr bwMode="auto">
          <a:xfrm>
            <a:off x="1919288" y="266700"/>
            <a:ext cx="8208962" cy="6413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endParaRPr lang="en-US" altLang="ja-JP" sz="3600" dirty="0">
              <a:solidFill>
                <a:srgbClr val="0000FF"/>
              </a:solidFill>
              <a:ea typeface="MS PGothic" panose="020B0600070205080204" pitchFamily="34" charset="-128"/>
            </a:endParaRPr>
          </a:p>
        </p:txBody>
      </p:sp>
    </p:spTree>
    <p:extLst>
      <p:ext uri="{BB962C8B-B14F-4D97-AF65-F5344CB8AC3E}">
        <p14:creationId xmlns:p14="http://schemas.microsoft.com/office/powerpoint/2010/main" val="324000568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3778" name="Picture 4" descr="20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1950" y="0"/>
            <a:ext cx="8773083" cy="678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3779" name="Text Box 3"/>
          <p:cNvSpPr txBox="1">
            <a:spLocks noChangeArrowheads="1"/>
          </p:cNvSpPr>
          <p:nvPr/>
        </p:nvSpPr>
        <p:spPr bwMode="auto">
          <a:xfrm>
            <a:off x="1631950" y="6453189"/>
            <a:ext cx="370840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ja-JP" sz="1100" dirty="0" err="1">
                <a:latin typeface="Trebuchet MS" panose="020B0603020202020204" pitchFamily="34" charset="0"/>
                <a:ea typeface="MS PGothic" panose="020B0600070205080204" pitchFamily="34" charset="-128"/>
              </a:rPr>
              <a:t>Sumber</a:t>
            </a:r>
            <a:r>
              <a:rPr lang="en-US" altLang="ja-JP" sz="1100" dirty="0">
                <a:latin typeface="Trebuchet MS" panose="020B0603020202020204" pitchFamily="34" charset="0"/>
                <a:ea typeface="MS PGothic" panose="020B0600070205080204" pitchFamily="34" charset="-128"/>
              </a:rPr>
              <a:t> : </a:t>
            </a:r>
            <a:r>
              <a:rPr lang="en-US" altLang="ja-JP" sz="1100" dirty="0" err="1">
                <a:latin typeface="Trebuchet MS" panose="020B0603020202020204" pitchFamily="34" charset="0"/>
                <a:ea typeface="MS PGothic" panose="020B0600070205080204" pitchFamily="34" charset="-128"/>
              </a:rPr>
              <a:t>Susandi</a:t>
            </a:r>
            <a:r>
              <a:rPr lang="en-US" altLang="ja-JP" sz="1100" dirty="0">
                <a:latin typeface="Trebuchet MS" panose="020B0603020202020204" pitchFamily="34" charset="0"/>
                <a:ea typeface="MS PGothic" panose="020B0600070205080204" pitchFamily="34" charset="-128"/>
              </a:rPr>
              <a:t>, 2007</a:t>
            </a:r>
          </a:p>
        </p:txBody>
      </p:sp>
    </p:spTree>
    <p:extLst>
      <p:ext uri="{BB962C8B-B14F-4D97-AF65-F5344CB8AC3E}">
        <p14:creationId xmlns:p14="http://schemas.microsoft.com/office/powerpoint/2010/main" val="3091187734"/>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02" name="Picture 4" descr="210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121" y="189288"/>
            <a:ext cx="10025296" cy="659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03" name="Text Box 3"/>
          <p:cNvSpPr txBox="1">
            <a:spLocks noChangeArrowheads="1"/>
          </p:cNvSpPr>
          <p:nvPr/>
        </p:nvSpPr>
        <p:spPr bwMode="auto">
          <a:xfrm>
            <a:off x="1631950" y="6453189"/>
            <a:ext cx="370840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ja-JP" sz="1100" dirty="0" err="1">
                <a:latin typeface="Trebuchet MS" panose="020B0603020202020204" pitchFamily="34" charset="0"/>
                <a:ea typeface="MS PGothic" panose="020B0600070205080204" pitchFamily="34" charset="-128"/>
              </a:rPr>
              <a:t>Sumber</a:t>
            </a:r>
            <a:r>
              <a:rPr lang="en-US" altLang="ja-JP" sz="1100" dirty="0">
                <a:latin typeface="Trebuchet MS" panose="020B0603020202020204" pitchFamily="34" charset="0"/>
                <a:ea typeface="MS PGothic" panose="020B0600070205080204" pitchFamily="34" charset="-128"/>
              </a:rPr>
              <a:t> : </a:t>
            </a:r>
            <a:r>
              <a:rPr lang="en-US" altLang="ja-JP" sz="1100" dirty="0" err="1">
                <a:latin typeface="Trebuchet MS" panose="020B0603020202020204" pitchFamily="34" charset="0"/>
                <a:ea typeface="MS PGothic" panose="020B0600070205080204" pitchFamily="34" charset="-128"/>
              </a:rPr>
              <a:t>Susandi</a:t>
            </a:r>
            <a:r>
              <a:rPr lang="en-US" altLang="ja-JP" sz="1100" dirty="0">
                <a:latin typeface="Trebuchet MS" panose="020B0603020202020204" pitchFamily="34" charset="0"/>
                <a:ea typeface="MS PGothic" panose="020B0600070205080204" pitchFamily="34" charset="-128"/>
              </a:rPr>
              <a:t>, 2007</a:t>
            </a:r>
          </a:p>
        </p:txBody>
      </p:sp>
      <p:sp>
        <p:nvSpPr>
          <p:cNvPr id="204804" name="Text Box 4"/>
          <p:cNvSpPr txBox="1">
            <a:spLocks noChangeArrowheads="1"/>
          </p:cNvSpPr>
          <p:nvPr/>
        </p:nvSpPr>
        <p:spPr bwMode="auto">
          <a:xfrm>
            <a:off x="1919288" y="266700"/>
            <a:ext cx="8208962" cy="6413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endParaRPr lang="en-US" altLang="ja-JP" sz="3600" dirty="0">
              <a:solidFill>
                <a:srgbClr val="0000FF"/>
              </a:solidFill>
              <a:ea typeface="MS PGothic" panose="020B0600070205080204" pitchFamily="34" charset="-128"/>
            </a:endParaRPr>
          </a:p>
        </p:txBody>
      </p:sp>
    </p:spTree>
    <p:extLst>
      <p:ext uri="{BB962C8B-B14F-4D97-AF65-F5344CB8AC3E}">
        <p14:creationId xmlns:p14="http://schemas.microsoft.com/office/powerpoint/2010/main" val="1781111470"/>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26" name="Picture 2" descr="2100"/>
          <p:cNvPicPr>
            <a:picLocks noGrp="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1107141" y="242047"/>
            <a:ext cx="9314330" cy="6297660"/>
          </a:xfrm>
        </p:spPr>
      </p:pic>
      <p:sp>
        <p:nvSpPr>
          <p:cNvPr id="205827" name="Line 7"/>
          <p:cNvSpPr>
            <a:spLocks noChangeShapeType="1"/>
          </p:cNvSpPr>
          <p:nvPr/>
        </p:nvSpPr>
        <p:spPr bwMode="auto">
          <a:xfrm flipH="1" flipV="1">
            <a:off x="4299277" y="2876550"/>
            <a:ext cx="1387395" cy="3107367"/>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5828" name="Line 8"/>
          <p:cNvSpPr>
            <a:spLocks noChangeShapeType="1"/>
          </p:cNvSpPr>
          <p:nvPr/>
        </p:nvSpPr>
        <p:spPr bwMode="auto">
          <a:xfrm flipV="1">
            <a:off x="6422077" y="3808808"/>
            <a:ext cx="1141651" cy="2175109"/>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5829" name="Line 9"/>
          <p:cNvSpPr>
            <a:spLocks noChangeShapeType="1"/>
          </p:cNvSpPr>
          <p:nvPr/>
        </p:nvSpPr>
        <p:spPr bwMode="auto">
          <a:xfrm flipH="1" flipV="1">
            <a:off x="7969923" y="3065929"/>
            <a:ext cx="778113" cy="291798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5830" name="Line 10"/>
          <p:cNvSpPr>
            <a:spLocks noChangeShapeType="1"/>
          </p:cNvSpPr>
          <p:nvPr/>
        </p:nvSpPr>
        <p:spPr bwMode="auto">
          <a:xfrm flipV="1">
            <a:off x="7591725" y="4189605"/>
            <a:ext cx="389213" cy="181792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5831" name="Line 11"/>
          <p:cNvSpPr>
            <a:spLocks noChangeShapeType="1"/>
          </p:cNvSpPr>
          <p:nvPr/>
        </p:nvSpPr>
        <p:spPr bwMode="auto">
          <a:xfrm flipH="1" flipV="1">
            <a:off x="6072994" y="4189605"/>
            <a:ext cx="1161524" cy="1794312"/>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5832" name="Text Box 6"/>
          <p:cNvSpPr txBox="1">
            <a:spLocks noChangeArrowheads="1"/>
          </p:cNvSpPr>
          <p:nvPr/>
        </p:nvSpPr>
        <p:spPr bwMode="auto">
          <a:xfrm>
            <a:off x="5102809" y="5983918"/>
            <a:ext cx="4748213" cy="528637"/>
          </a:xfrm>
          <a:prstGeom prst="rect">
            <a:avLst/>
          </a:prstGeom>
          <a:solidFill>
            <a:srgbClr val="FF0000"/>
          </a:solidFill>
          <a:ln w="9525">
            <a:solidFill>
              <a:schemeClr val="tx1"/>
            </a:solidFill>
            <a:miter lim="800000"/>
            <a:headEnd/>
            <a:tailEnd/>
          </a:ln>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ja-JP" sz="2800" dirty="0">
                <a:solidFill>
                  <a:schemeClr val="bg1"/>
                </a:solidFill>
                <a:ea typeface="MS PGothic" panose="020B0600070205080204" pitchFamily="34" charset="-128"/>
              </a:rPr>
              <a:t>Daerah </a:t>
            </a:r>
            <a:r>
              <a:rPr lang="en-US" altLang="ja-JP" sz="2800" dirty="0" err="1">
                <a:solidFill>
                  <a:schemeClr val="bg1"/>
                </a:solidFill>
                <a:ea typeface="MS PGothic" panose="020B0600070205080204" pitchFamily="34" charset="-128"/>
              </a:rPr>
              <a:t>Potensi</a:t>
            </a:r>
            <a:r>
              <a:rPr lang="en-US" altLang="ja-JP" sz="2800" dirty="0">
                <a:solidFill>
                  <a:schemeClr val="bg1"/>
                </a:solidFill>
                <a:ea typeface="MS PGothic" panose="020B0600070205080204" pitchFamily="34" charset="-128"/>
              </a:rPr>
              <a:t> </a:t>
            </a:r>
            <a:r>
              <a:rPr lang="en-US" altLang="ja-JP" sz="2800" dirty="0" err="1">
                <a:solidFill>
                  <a:schemeClr val="bg1"/>
                </a:solidFill>
                <a:ea typeface="MS PGothic" panose="020B0600070205080204" pitchFamily="34" charset="-128"/>
              </a:rPr>
              <a:t>Badai</a:t>
            </a:r>
            <a:r>
              <a:rPr lang="en-US" altLang="ja-JP" sz="2800" dirty="0">
                <a:solidFill>
                  <a:schemeClr val="bg1"/>
                </a:solidFill>
                <a:ea typeface="MS PGothic" panose="020B0600070205080204" pitchFamily="34" charset="-128"/>
              </a:rPr>
              <a:t> </a:t>
            </a:r>
            <a:r>
              <a:rPr lang="en-US" altLang="ja-JP" sz="2800" dirty="0" err="1">
                <a:solidFill>
                  <a:schemeClr val="bg1"/>
                </a:solidFill>
                <a:ea typeface="MS PGothic" panose="020B0600070205080204" pitchFamily="34" charset="-128"/>
              </a:rPr>
              <a:t>Tropis</a:t>
            </a:r>
            <a:endParaRPr lang="en-US" altLang="ja-JP" sz="2800" dirty="0">
              <a:solidFill>
                <a:schemeClr val="bg1"/>
              </a:solidFill>
              <a:ea typeface="MS PGothic" panose="020B0600070205080204" pitchFamily="34" charset="-128"/>
            </a:endParaRPr>
          </a:p>
        </p:txBody>
      </p:sp>
      <p:sp>
        <p:nvSpPr>
          <p:cNvPr id="205833" name="Text Box 9"/>
          <p:cNvSpPr txBox="1">
            <a:spLocks noChangeArrowheads="1"/>
          </p:cNvSpPr>
          <p:nvPr/>
        </p:nvSpPr>
        <p:spPr bwMode="auto">
          <a:xfrm>
            <a:off x="1200570" y="6250945"/>
            <a:ext cx="370840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ja-JP" sz="1100" dirty="0" err="1">
                <a:latin typeface="Trebuchet MS" panose="020B0603020202020204" pitchFamily="34" charset="0"/>
                <a:ea typeface="MS PGothic" panose="020B0600070205080204" pitchFamily="34" charset="-128"/>
              </a:rPr>
              <a:t>Sumber</a:t>
            </a:r>
            <a:r>
              <a:rPr lang="en-US" altLang="ja-JP" sz="1100" dirty="0">
                <a:latin typeface="Trebuchet MS" panose="020B0603020202020204" pitchFamily="34" charset="0"/>
                <a:ea typeface="MS PGothic" panose="020B0600070205080204" pitchFamily="34" charset="-128"/>
              </a:rPr>
              <a:t> : </a:t>
            </a:r>
            <a:r>
              <a:rPr lang="en-US" altLang="ja-JP" sz="1100" dirty="0" err="1">
                <a:latin typeface="Trebuchet MS" panose="020B0603020202020204" pitchFamily="34" charset="0"/>
                <a:ea typeface="MS PGothic" panose="020B0600070205080204" pitchFamily="34" charset="-128"/>
              </a:rPr>
              <a:t>Susandi</a:t>
            </a:r>
            <a:r>
              <a:rPr lang="en-US" altLang="ja-JP" sz="1100" dirty="0">
                <a:latin typeface="Trebuchet MS" panose="020B0603020202020204" pitchFamily="34" charset="0"/>
                <a:ea typeface="MS PGothic" panose="020B0600070205080204" pitchFamily="34" charset="-128"/>
              </a:rPr>
              <a:t>, 2007</a:t>
            </a:r>
          </a:p>
        </p:txBody>
      </p:sp>
    </p:spTree>
    <p:extLst>
      <p:ext uri="{BB962C8B-B14F-4D97-AF65-F5344CB8AC3E}">
        <p14:creationId xmlns:p14="http://schemas.microsoft.com/office/powerpoint/2010/main" val="36293047"/>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b="1" dirty="0" smtClean="0"/>
              <a:t>KONSEP PERUBAHAN IKLIM</a:t>
            </a:r>
            <a:endParaRPr lang="en-US" sz="3600" b="1"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096561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2" name="Rectangle 4"/>
          <p:cNvSpPr>
            <a:spLocks noGrp="1" noChangeArrowheads="1"/>
          </p:cNvSpPr>
          <p:nvPr>
            <p:ph type="ctrTitle"/>
          </p:nvPr>
        </p:nvSpPr>
        <p:spPr>
          <a:xfrm>
            <a:off x="1264024" y="2796989"/>
            <a:ext cx="9135035" cy="1470025"/>
          </a:xfrm>
        </p:spPr>
        <p:txBody>
          <a:bodyPr anchor="ctr">
            <a:normAutofit fontScale="90000"/>
          </a:bodyPr>
          <a:lstStyle/>
          <a:p>
            <a:r>
              <a:rPr lang="en-US" altLang="en-US" sz="4000" b="1" dirty="0" smtClean="0">
                <a:solidFill>
                  <a:srgbClr val="002060"/>
                </a:solidFill>
                <a:latin typeface="Trebuchet MS" panose="020B0603020202020204" pitchFamily="34" charset="0"/>
              </a:rPr>
              <a:t/>
            </a:r>
            <a:br>
              <a:rPr lang="en-US" altLang="en-US" sz="4000" b="1" dirty="0" smtClean="0">
                <a:solidFill>
                  <a:srgbClr val="002060"/>
                </a:solidFill>
                <a:latin typeface="Trebuchet MS" panose="020B0603020202020204" pitchFamily="34" charset="0"/>
              </a:rPr>
            </a:br>
            <a:r>
              <a:rPr lang="en-US" altLang="en-US" sz="4000" b="1" dirty="0">
                <a:solidFill>
                  <a:srgbClr val="002060"/>
                </a:solidFill>
                <a:latin typeface="Trebuchet MS" panose="020B0603020202020204" pitchFamily="34" charset="0"/>
              </a:rPr>
              <a:t/>
            </a:r>
            <a:br>
              <a:rPr lang="en-US" altLang="en-US" sz="4000" b="1" dirty="0">
                <a:solidFill>
                  <a:srgbClr val="002060"/>
                </a:solidFill>
                <a:latin typeface="Trebuchet MS" panose="020B0603020202020204" pitchFamily="34" charset="0"/>
              </a:rPr>
            </a:br>
            <a:r>
              <a:rPr lang="en-US" altLang="en-US" sz="4000" b="1" dirty="0" smtClean="0">
                <a:solidFill>
                  <a:srgbClr val="002060"/>
                </a:solidFill>
                <a:latin typeface="Trebuchet MS" panose="020B0603020202020204" pitchFamily="34" charset="0"/>
              </a:rPr>
              <a:t>DAMPAK PERUBAHAN </a:t>
            </a:r>
            <a:r>
              <a:rPr lang="en-US" altLang="en-US" sz="4000" b="1" dirty="0">
                <a:solidFill>
                  <a:srgbClr val="002060"/>
                </a:solidFill>
                <a:latin typeface="Trebuchet MS" panose="020B0603020202020204" pitchFamily="34" charset="0"/>
              </a:rPr>
              <a:t>IKLIM</a:t>
            </a:r>
          </a:p>
        </p:txBody>
      </p:sp>
    </p:spTree>
    <p:extLst>
      <p:ext uri="{BB962C8B-B14F-4D97-AF65-F5344CB8AC3E}">
        <p14:creationId xmlns:p14="http://schemas.microsoft.com/office/powerpoint/2010/main" val="117629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idx="4294967295"/>
          </p:nvPr>
        </p:nvSpPr>
        <p:spPr>
          <a:xfrm>
            <a:off x="242048" y="349623"/>
            <a:ext cx="3079377" cy="1277939"/>
          </a:xfrm>
        </p:spPr>
        <p:txBody>
          <a:bodyPr>
            <a:normAutofit fontScale="90000"/>
          </a:bodyPr>
          <a:lstStyle/>
          <a:p>
            <a:r>
              <a:rPr lang="en-US" altLang="ja-JP" sz="4000" dirty="0" err="1">
                <a:solidFill>
                  <a:srgbClr val="002060"/>
                </a:solidFill>
                <a:ea typeface="MS PGothic" panose="020B0600070205080204" pitchFamily="34" charset="-128"/>
              </a:rPr>
              <a:t>Kenaikan</a:t>
            </a:r>
            <a:r>
              <a:rPr lang="en-US" altLang="ja-JP" sz="4000" dirty="0">
                <a:solidFill>
                  <a:srgbClr val="002060"/>
                </a:solidFill>
                <a:ea typeface="MS PGothic" panose="020B0600070205080204" pitchFamily="34" charset="-128"/>
              </a:rPr>
              <a:t> </a:t>
            </a:r>
            <a:r>
              <a:rPr lang="en-US" altLang="ja-JP" sz="4000" dirty="0" err="1">
                <a:solidFill>
                  <a:srgbClr val="002060"/>
                </a:solidFill>
                <a:ea typeface="MS PGothic" panose="020B0600070205080204" pitchFamily="34" charset="-128"/>
              </a:rPr>
              <a:t>Muka</a:t>
            </a:r>
            <a:r>
              <a:rPr lang="en-US" altLang="ja-JP" sz="4000" dirty="0">
                <a:solidFill>
                  <a:srgbClr val="002060"/>
                </a:solidFill>
                <a:ea typeface="MS PGothic" panose="020B0600070205080204" pitchFamily="34" charset="-128"/>
              </a:rPr>
              <a:t> </a:t>
            </a:r>
            <a:r>
              <a:rPr lang="en-US" altLang="ja-JP" sz="4000" dirty="0" err="1">
                <a:solidFill>
                  <a:srgbClr val="002060"/>
                </a:solidFill>
                <a:ea typeface="MS PGothic" panose="020B0600070205080204" pitchFamily="34" charset="-128"/>
              </a:rPr>
              <a:t>Laut</a:t>
            </a:r>
            <a:r>
              <a:rPr lang="en-US" altLang="ja-JP" sz="4000" dirty="0">
                <a:solidFill>
                  <a:srgbClr val="002060"/>
                </a:solidFill>
                <a:ea typeface="MS PGothic" panose="020B0600070205080204" pitchFamily="34" charset="-128"/>
              </a:rPr>
              <a:t> Global</a:t>
            </a:r>
          </a:p>
        </p:txBody>
      </p:sp>
      <p:pic>
        <p:nvPicPr>
          <p:cNvPr id="2099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1425" y="170330"/>
            <a:ext cx="8679244" cy="6028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9924" name="Text Box 4"/>
          <p:cNvSpPr txBox="1">
            <a:spLocks noChangeArrowheads="1"/>
          </p:cNvSpPr>
          <p:nvPr/>
        </p:nvSpPr>
        <p:spPr bwMode="auto">
          <a:xfrm>
            <a:off x="6284260" y="6491288"/>
            <a:ext cx="56165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ja-JP" dirty="0" err="1">
                <a:solidFill>
                  <a:srgbClr val="FFFF00"/>
                </a:solidFill>
                <a:ea typeface="MS PGothic" panose="020B0600070205080204" pitchFamily="34" charset="-128"/>
              </a:rPr>
              <a:t>Sumber</a:t>
            </a:r>
            <a:r>
              <a:rPr lang="en-US" altLang="ja-JP" dirty="0">
                <a:solidFill>
                  <a:srgbClr val="FFFF00"/>
                </a:solidFill>
                <a:ea typeface="MS PGothic" panose="020B0600070205080204" pitchFamily="34" charset="-128"/>
              </a:rPr>
              <a:t> : http://upload.wikimedia.org/</a:t>
            </a:r>
          </a:p>
        </p:txBody>
      </p:sp>
    </p:spTree>
    <p:extLst>
      <p:ext uri="{BB962C8B-B14F-4D97-AF65-F5344CB8AC3E}">
        <p14:creationId xmlns:p14="http://schemas.microsoft.com/office/powerpoint/2010/main" val="370787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idx="4294967295"/>
          </p:nvPr>
        </p:nvSpPr>
        <p:spPr>
          <a:xfrm>
            <a:off x="1666876" y="188913"/>
            <a:ext cx="8893175" cy="631358"/>
          </a:xfrm>
        </p:spPr>
        <p:txBody>
          <a:bodyPr vert="horz" lIns="0" tIns="45720" rIns="0" bIns="0" rtlCol="0" anchor="b">
            <a:normAutofit/>
          </a:bodyPr>
          <a:lstStyle/>
          <a:p>
            <a:r>
              <a:rPr lang="en-US" altLang="ja-JP" sz="3600" dirty="0">
                <a:solidFill>
                  <a:srgbClr val="003399"/>
                </a:solidFill>
                <a:ea typeface="MS PGothic" panose="020B0600070205080204" pitchFamily="34" charset="-128"/>
              </a:rPr>
              <a:t>PROYEKSI KENAIKAN MUKA LAUT INDONESIA</a:t>
            </a:r>
          </a:p>
        </p:txBody>
      </p:sp>
      <p:pic>
        <p:nvPicPr>
          <p:cNvPr id="210947" name="Picture 3" descr="animasi-SLR-2"/>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995083"/>
            <a:ext cx="9144000" cy="3683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10948" name="Group 4"/>
          <p:cNvGraphicFramePr>
            <a:graphicFrameLocks noGrp="1"/>
          </p:cNvGraphicFramePr>
          <p:nvPr>
            <p:extLst>
              <p:ext uri="{D42A27DB-BD31-4B8C-83A1-F6EECF244321}">
                <p14:modId xmlns:p14="http://schemas.microsoft.com/office/powerpoint/2010/main" val="3620022258"/>
              </p:ext>
            </p:extLst>
          </p:nvPr>
        </p:nvGraphicFramePr>
        <p:xfrm>
          <a:off x="2640013" y="4167188"/>
          <a:ext cx="7848600" cy="2542894"/>
        </p:xfrm>
        <a:graphic>
          <a:graphicData uri="http://schemas.openxmlformats.org/drawingml/2006/table">
            <a:tbl>
              <a:tblPr/>
              <a:tblGrid>
                <a:gridCol w="1023937"/>
                <a:gridCol w="3411538"/>
                <a:gridCol w="3413125"/>
              </a:tblGrid>
              <a:tr h="54720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3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 </a:t>
                      </a:r>
                      <a:endParaRPr kumimoji="1" lang="en-US" altLang="ja-JP" sz="22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3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 </a:t>
                      </a:r>
                      <a:endParaRPr kumimoji="1" lang="en-US" altLang="ja-JP" sz="22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ja-JP" altLang="en-US" sz="28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r>
              <a:tr h="740336">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20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Year</a:t>
                      </a:r>
                    </a:p>
                  </a:txBody>
                  <a:tcPr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20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Luas Area yang </a:t>
                      </a:r>
                      <a:r>
                        <a:rPr kumimoji="1" lang="en-US" altLang="ja-JP" sz="2000" b="0" i="0" u="none" strike="noStrike" cap="none" normalizeH="0" baseline="0" dirty="0" err="1"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Hilang</a:t>
                      </a:r>
                      <a:r>
                        <a:rPr kumimoji="1" lang="en-US" altLang="ja-JP" sz="20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 (km</a:t>
                      </a:r>
                      <a:r>
                        <a:rPr kumimoji="1" lang="en-US" altLang="ja-JP" sz="2000" b="0" i="0" u="none" strike="noStrike" cap="none" normalizeH="0" baseline="3000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2</a:t>
                      </a:r>
                      <a:r>
                        <a:rPr kumimoji="1" lang="en-US" altLang="ja-JP" sz="20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a:t>
                      </a:r>
                    </a:p>
                  </a:txBody>
                  <a:tcPr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2000" b="0" i="0" u="none" strike="noStrike" cap="none" normalizeH="0" baseline="0" dirty="0" err="1"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Kenaikan</a:t>
                      </a:r>
                      <a:r>
                        <a:rPr kumimoji="1" lang="en-US" altLang="ja-JP" sz="20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 </a:t>
                      </a:r>
                      <a:r>
                        <a:rPr kumimoji="1" lang="en-US" altLang="ja-JP" sz="2000" b="0" i="0" u="none" strike="noStrike" cap="none" normalizeH="0" baseline="0" dirty="0" err="1"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Muka</a:t>
                      </a:r>
                      <a:r>
                        <a:rPr kumimoji="1" lang="en-US" altLang="ja-JP" sz="20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 </a:t>
                      </a:r>
                      <a:r>
                        <a:rPr kumimoji="1" lang="en-US" altLang="ja-JP" sz="2000" b="0" i="0" u="none" strike="noStrike" cap="none" normalizeH="0" baseline="0" dirty="0" err="1"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Laut</a:t>
                      </a:r>
                      <a:r>
                        <a:rPr kumimoji="1" lang="id-ID" altLang="ja-JP" sz="2000" b="0" i="0" u="none" strike="noStrike" cap="none" normalizeH="0" baseline="0" dirty="0" smtClean="0">
                          <a:ln>
                            <a:noFill/>
                          </a:ln>
                          <a:solidFill>
                            <a:schemeClr val="tx1"/>
                          </a:solidFill>
                          <a:effectLst/>
                          <a:latin typeface="Arial" panose="020B0604020202020204" pitchFamily="34" charset="0"/>
                          <a:cs typeface="Times New Roman" panose="02020603050405020304" pitchFamily="18" charset="0"/>
                        </a:rPr>
                        <a:t> </a:t>
                      </a:r>
                      <a:endParaRPr kumimoji="1" lang="en-US" altLang="ja-JP" sz="20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20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(m)</a:t>
                      </a:r>
                    </a:p>
                  </a:txBody>
                  <a:tcP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18451">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2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2010</a:t>
                      </a:r>
                    </a:p>
                  </a:txBody>
                  <a:tcPr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2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  7,408</a:t>
                      </a:r>
                    </a:p>
                  </a:txBody>
                  <a:tcPr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20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0.4</a:t>
                      </a:r>
                    </a:p>
                  </a:txBody>
                  <a:tcPr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r>
              <a:tr h="418451">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2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2050</a:t>
                      </a:r>
                    </a:p>
                  </a:txBody>
                  <a:tcPr anchor="ctr" horzOverflow="overflow">
                    <a:lnL>
                      <a:noFill/>
                    </a:lnL>
                    <a:lnR>
                      <a:noFill/>
                    </a:lnR>
                    <a:lnT>
                      <a:noFill/>
                    </a:lnT>
                    <a:lnB>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2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30,120</a:t>
                      </a:r>
                    </a:p>
                  </a:txBody>
                  <a:tcPr anchor="ctr" horzOverflow="overflow">
                    <a:lnL>
                      <a:noFill/>
                    </a:lnL>
                    <a:lnR>
                      <a:noFill/>
                    </a:lnR>
                    <a:lnT>
                      <a:noFill/>
                    </a:lnT>
                    <a:lnB>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20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0.56</a:t>
                      </a:r>
                    </a:p>
                  </a:txBody>
                  <a:tcPr anchor="ctr" horzOverflow="overflow">
                    <a:lnL>
                      <a:noFill/>
                    </a:lnL>
                    <a:lnR>
                      <a:noFill/>
                    </a:lnR>
                    <a:lnT>
                      <a:noFill/>
                    </a:lnT>
                    <a:lnB>
                      <a:noFill/>
                    </a:lnB>
                    <a:lnTlToBr>
                      <a:noFill/>
                    </a:lnTlToBr>
                    <a:lnBlToTr>
                      <a:noFill/>
                    </a:lnBlToTr>
                    <a:noFill/>
                  </a:tcPr>
                </a:tc>
              </a:tr>
              <a:tr h="418451">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2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2100</a:t>
                      </a:r>
                    </a:p>
                  </a:txBody>
                  <a:tcPr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20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90,260</a:t>
                      </a:r>
                    </a:p>
                  </a:txBody>
                  <a:tcPr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2000" b="0" i="0" u="none" strike="noStrike" cap="none" normalizeH="0" baseline="0" dirty="0" smtClean="0">
                          <a:ln>
                            <a:noFill/>
                          </a:ln>
                          <a:solidFill>
                            <a:schemeClr val="tx1"/>
                          </a:solidFill>
                          <a:effectLst/>
                          <a:latin typeface="Arial" panose="020B0604020202020204" pitchFamily="34" charset="0"/>
                          <a:ea typeface="MS PGothic" panose="020B0600070205080204" pitchFamily="34" charset="-128"/>
                          <a:cs typeface="Arial" panose="020B0604020202020204" pitchFamily="34" charset="0"/>
                        </a:rPr>
                        <a:t>1.1</a:t>
                      </a:r>
                    </a:p>
                  </a:txBody>
                  <a:tcPr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10967" name="Text Box 23"/>
          <p:cNvSpPr txBox="1">
            <a:spLocks noChangeArrowheads="1"/>
          </p:cNvSpPr>
          <p:nvPr/>
        </p:nvSpPr>
        <p:spPr bwMode="auto">
          <a:xfrm>
            <a:off x="120650" y="6427113"/>
            <a:ext cx="140335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ja-JP" sz="1100" dirty="0" err="1">
                <a:ea typeface="MS PGothic" panose="020B0600070205080204" pitchFamily="34" charset="-128"/>
              </a:rPr>
              <a:t>Sumber</a:t>
            </a:r>
            <a:r>
              <a:rPr lang="en-US" altLang="ja-JP" sz="1100" dirty="0">
                <a:ea typeface="MS PGothic" panose="020B0600070205080204" pitchFamily="34" charset="-128"/>
              </a:rPr>
              <a:t> : </a:t>
            </a:r>
            <a:r>
              <a:rPr lang="en-US" altLang="ja-JP" sz="1100" dirty="0" err="1">
                <a:ea typeface="MS PGothic" panose="020B0600070205080204" pitchFamily="34" charset="-128"/>
              </a:rPr>
              <a:t>Susandi</a:t>
            </a:r>
            <a:r>
              <a:rPr lang="en-US" altLang="ja-JP" sz="1100" dirty="0">
                <a:ea typeface="MS PGothic" panose="020B0600070205080204" pitchFamily="34" charset="-128"/>
              </a:rPr>
              <a:t>,</a:t>
            </a:r>
            <a:r>
              <a:rPr lang="id-ID" altLang="ja-JP" sz="1100" dirty="0">
                <a:ea typeface="MS PGothic" panose="020B0600070205080204" pitchFamily="34" charset="-128"/>
              </a:rPr>
              <a:t>dkk.</a:t>
            </a:r>
            <a:r>
              <a:rPr lang="en-US" altLang="ja-JP" sz="1100" dirty="0">
                <a:ea typeface="MS PGothic" panose="020B0600070205080204" pitchFamily="34" charset="-128"/>
              </a:rPr>
              <a:t> 2008</a:t>
            </a:r>
          </a:p>
        </p:txBody>
      </p:sp>
    </p:spTree>
    <p:extLst>
      <p:ext uri="{BB962C8B-B14F-4D97-AF65-F5344CB8AC3E}">
        <p14:creationId xmlns:p14="http://schemas.microsoft.com/office/powerpoint/2010/main" val="3980033463"/>
      </p:ext>
    </p:extLst>
  </p:cSld>
  <p:clrMapOvr>
    <a:masterClrMapping/>
  </p:clrMapOvr>
  <p:transition spd="med">
    <p:cove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2994" name="Picture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
            <a:ext cx="9144000" cy="333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Oval 5"/>
          <p:cNvSpPr>
            <a:spLocks noChangeArrowheads="1"/>
          </p:cNvSpPr>
          <p:nvPr/>
        </p:nvSpPr>
        <p:spPr bwMode="auto">
          <a:xfrm rot="651569">
            <a:off x="3998914" y="2349500"/>
            <a:ext cx="1449387" cy="228600"/>
          </a:xfrm>
          <a:prstGeom prst="ellipse">
            <a:avLst/>
          </a:prstGeom>
          <a:pattFill prst="dkHorz">
            <a:fgClr>
              <a:srgbClr val="FF0000">
                <a:alpha val="50999"/>
              </a:srgbClr>
            </a:fgClr>
            <a:bgClr>
              <a:schemeClr val="bg1">
                <a:alpha val="50999"/>
              </a:schemeClr>
            </a:bgClr>
          </a:pattFill>
          <a:ln w="19050">
            <a:solidFill>
              <a:srgbClr val="FF0000"/>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ja-JP" altLang="en-US">
              <a:ea typeface="MS PGothic" panose="020B0600070205080204" pitchFamily="34" charset="-128"/>
            </a:endParaRPr>
          </a:p>
        </p:txBody>
      </p:sp>
      <p:sp>
        <p:nvSpPr>
          <p:cNvPr id="28678" name="Oval 6"/>
          <p:cNvSpPr>
            <a:spLocks noChangeArrowheads="1"/>
          </p:cNvSpPr>
          <p:nvPr/>
        </p:nvSpPr>
        <p:spPr bwMode="auto">
          <a:xfrm rot="3377069">
            <a:off x="3326607" y="1378744"/>
            <a:ext cx="1079500" cy="284163"/>
          </a:xfrm>
          <a:prstGeom prst="ellipse">
            <a:avLst/>
          </a:prstGeom>
          <a:pattFill prst="dkHorz">
            <a:fgClr>
              <a:srgbClr val="FF0000">
                <a:alpha val="49001"/>
              </a:srgbClr>
            </a:fgClr>
            <a:bgClr>
              <a:schemeClr val="bg1">
                <a:alpha val="49001"/>
              </a:schemeClr>
            </a:bgClr>
          </a:pattFill>
          <a:ln w="19050">
            <a:solidFill>
              <a:srgbClr val="FF0000"/>
            </a:solidFill>
            <a:round/>
            <a:headEnd/>
            <a:tailEnd/>
          </a:ln>
        </p:spPr>
        <p:txBody>
          <a:bodyPr rot="10800000" vert="eaVert"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ja-JP" altLang="en-US">
              <a:ea typeface="MS PGothic" panose="020B0600070205080204" pitchFamily="34" charset="-128"/>
            </a:endParaRPr>
          </a:p>
        </p:txBody>
      </p:sp>
      <p:sp>
        <p:nvSpPr>
          <p:cNvPr id="28679" name="Oval 7"/>
          <p:cNvSpPr>
            <a:spLocks noChangeArrowheads="1"/>
          </p:cNvSpPr>
          <p:nvPr/>
        </p:nvSpPr>
        <p:spPr bwMode="auto">
          <a:xfrm rot="-4003607">
            <a:off x="5316538" y="1327150"/>
            <a:ext cx="1295400" cy="457200"/>
          </a:xfrm>
          <a:prstGeom prst="ellipse">
            <a:avLst/>
          </a:prstGeom>
          <a:pattFill prst="dkHorz">
            <a:fgClr>
              <a:srgbClr val="00FFFF">
                <a:alpha val="49001"/>
              </a:srgbClr>
            </a:fgClr>
            <a:bgClr>
              <a:schemeClr val="bg1">
                <a:alpha val="49001"/>
              </a:schemeClr>
            </a:bgClr>
          </a:pattFill>
          <a:ln w="19050">
            <a:solidFill>
              <a:srgbClr val="00CCFF"/>
            </a:solidFill>
            <a:round/>
            <a:headEnd/>
            <a:tailEnd/>
          </a:ln>
        </p:spPr>
        <p:txBody>
          <a:bodyPr vert="eaVert"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ja-JP" altLang="en-US">
              <a:ea typeface="MS PGothic" panose="020B0600070205080204" pitchFamily="34" charset="-128"/>
            </a:endParaRPr>
          </a:p>
        </p:txBody>
      </p:sp>
      <p:sp>
        <p:nvSpPr>
          <p:cNvPr id="28680" name="Oval 8"/>
          <p:cNvSpPr>
            <a:spLocks noChangeArrowheads="1"/>
          </p:cNvSpPr>
          <p:nvPr/>
        </p:nvSpPr>
        <p:spPr bwMode="auto">
          <a:xfrm rot="-250236">
            <a:off x="5484813" y="2636838"/>
            <a:ext cx="2286000" cy="457200"/>
          </a:xfrm>
          <a:prstGeom prst="ellipse">
            <a:avLst/>
          </a:prstGeom>
          <a:pattFill prst="dkHorz">
            <a:fgClr>
              <a:srgbClr val="00FFFF">
                <a:alpha val="49001"/>
              </a:srgbClr>
            </a:fgClr>
            <a:bgClr>
              <a:schemeClr val="bg1">
                <a:alpha val="49001"/>
              </a:schemeClr>
            </a:bgClr>
          </a:pattFill>
          <a:ln w="19050">
            <a:solidFill>
              <a:srgbClr val="00CCFF"/>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ja-JP" altLang="en-US">
              <a:ea typeface="MS PGothic" panose="020B0600070205080204" pitchFamily="34" charset="-128"/>
            </a:endParaRPr>
          </a:p>
        </p:txBody>
      </p:sp>
      <p:sp>
        <p:nvSpPr>
          <p:cNvPr id="28681" name="Oval 9"/>
          <p:cNvSpPr>
            <a:spLocks noChangeArrowheads="1"/>
          </p:cNvSpPr>
          <p:nvPr/>
        </p:nvSpPr>
        <p:spPr bwMode="auto">
          <a:xfrm rot="2940472">
            <a:off x="9253538" y="2359025"/>
            <a:ext cx="1485900" cy="457200"/>
          </a:xfrm>
          <a:prstGeom prst="ellipse">
            <a:avLst/>
          </a:prstGeom>
          <a:pattFill prst="dkHorz">
            <a:fgClr>
              <a:srgbClr val="00FFFF">
                <a:alpha val="49001"/>
              </a:srgbClr>
            </a:fgClr>
            <a:bgClr>
              <a:schemeClr val="bg1">
                <a:alpha val="49001"/>
              </a:schemeClr>
            </a:bgClr>
          </a:pattFill>
          <a:ln w="19050">
            <a:solidFill>
              <a:srgbClr val="00CCFF"/>
            </a:solidFill>
            <a:round/>
            <a:headEnd/>
            <a:tailEnd/>
          </a:ln>
        </p:spPr>
        <p:txBody>
          <a:bodyPr rot="10800000" vert="eaVert"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ja-JP" altLang="en-US">
              <a:ea typeface="MS PGothic" panose="020B0600070205080204" pitchFamily="34" charset="-128"/>
            </a:endParaRPr>
          </a:p>
        </p:txBody>
      </p:sp>
      <p:sp>
        <p:nvSpPr>
          <p:cNvPr id="28682" name="Oval 10"/>
          <p:cNvSpPr>
            <a:spLocks noChangeArrowheads="1"/>
          </p:cNvSpPr>
          <p:nvPr/>
        </p:nvSpPr>
        <p:spPr bwMode="auto">
          <a:xfrm rot="-250236">
            <a:off x="7467600" y="1066800"/>
            <a:ext cx="1144588" cy="990600"/>
          </a:xfrm>
          <a:prstGeom prst="ellipse">
            <a:avLst/>
          </a:prstGeom>
          <a:pattFill prst="dkHorz">
            <a:fgClr>
              <a:srgbClr val="00FFFF">
                <a:alpha val="49001"/>
              </a:srgbClr>
            </a:fgClr>
            <a:bgClr>
              <a:schemeClr val="bg1">
                <a:alpha val="49001"/>
              </a:schemeClr>
            </a:bgClr>
          </a:pattFill>
          <a:ln w="19050">
            <a:solidFill>
              <a:srgbClr val="00CCFF"/>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ja-JP" altLang="en-US">
              <a:ea typeface="MS PGothic" panose="020B0600070205080204" pitchFamily="34" charset="-128"/>
            </a:endParaRPr>
          </a:p>
        </p:txBody>
      </p:sp>
      <p:sp>
        <p:nvSpPr>
          <p:cNvPr id="28683" name="Oval 11"/>
          <p:cNvSpPr>
            <a:spLocks noChangeArrowheads="1"/>
          </p:cNvSpPr>
          <p:nvPr/>
        </p:nvSpPr>
        <p:spPr bwMode="auto">
          <a:xfrm rot="-250236">
            <a:off x="7848600" y="2590801"/>
            <a:ext cx="1371600" cy="271463"/>
          </a:xfrm>
          <a:prstGeom prst="ellipse">
            <a:avLst/>
          </a:prstGeom>
          <a:pattFill prst="dkHorz">
            <a:fgClr>
              <a:srgbClr val="00FFFF">
                <a:alpha val="49001"/>
              </a:srgbClr>
            </a:fgClr>
            <a:bgClr>
              <a:schemeClr val="bg1">
                <a:alpha val="49001"/>
              </a:schemeClr>
            </a:bgClr>
          </a:pattFill>
          <a:ln w="19050">
            <a:solidFill>
              <a:srgbClr val="00CCFF"/>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ja-JP" altLang="en-US">
              <a:ea typeface="MS PGothic" panose="020B0600070205080204" pitchFamily="34" charset="-128"/>
            </a:endParaRPr>
          </a:p>
        </p:txBody>
      </p:sp>
      <p:sp>
        <p:nvSpPr>
          <p:cNvPr id="28684" name="Oval 12"/>
          <p:cNvSpPr>
            <a:spLocks noChangeArrowheads="1"/>
          </p:cNvSpPr>
          <p:nvPr/>
        </p:nvSpPr>
        <p:spPr bwMode="auto">
          <a:xfrm rot="3050242">
            <a:off x="2040732" y="1386682"/>
            <a:ext cx="1371600" cy="271463"/>
          </a:xfrm>
          <a:prstGeom prst="ellipse">
            <a:avLst/>
          </a:prstGeom>
          <a:pattFill prst="dkHorz">
            <a:fgClr>
              <a:srgbClr val="00FFFF"/>
            </a:fgClr>
            <a:bgClr>
              <a:schemeClr val="bg1"/>
            </a:bgClr>
          </a:pattFill>
          <a:ln w="19050">
            <a:solidFill>
              <a:srgbClr val="00CCFF"/>
            </a:solidFill>
            <a:round/>
            <a:headEnd/>
            <a:tailEnd/>
          </a:ln>
        </p:spPr>
        <p:txBody>
          <a:bodyPr rot="10800000" vert="eaVert"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ja-JP" altLang="en-US">
              <a:ea typeface="MS PGothic" panose="020B0600070205080204" pitchFamily="34" charset="-128"/>
            </a:endParaRPr>
          </a:p>
        </p:txBody>
      </p:sp>
      <p:sp>
        <p:nvSpPr>
          <p:cNvPr id="28685" name="Oval 13"/>
          <p:cNvSpPr>
            <a:spLocks noChangeArrowheads="1"/>
          </p:cNvSpPr>
          <p:nvPr/>
        </p:nvSpPr>
        <p:spPr bwMode="auto">
          <a:xfrm rot="3963109">
            <a:off x="6388100" y="1866900"/>
            <a:ext cx="685800" cy="457200"/>
          </a:xfrm>
          <a:prstGeom prst="ellipse">
            <a:avLst/>
          </a:prstGeom>
          <a:pattFill prst="dkHorz">
            <a:fgClr>
              <a:srgbClr val="00FFFF">
                <a:alpha val="49001"/>
              </a:srgbClr>
            </a:fgClr>
            <a:bgClr>
              <a:schemeClr val="bg1">
                <a:alpha val="49001"/>
              </a:schemeClr>
            </a:bgClr>
          </a:pattFill>
          <a:ln w="19050">
            <a:solidFill>
              <a:srgbClr val="00CCFF"/>
            </a:solidFill>
            <a:round/>
            <a:headEnd/>
            <a:tailEnd/>
          </a:ln>
        </p:spPr>
        <p:txBody>
          <a:bodyPr rot="10800000" vert="eaVert"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ja-JP" altLang="en-US">
              <a:ea typeface="MS PGothic" panose="020B0600070205080204" pitchFamily="34" charset="-128"/>
            </a:endParaRPr>
          </a:p>
        </p:txBody>
      </p:sp>
      <p:sp>
        <p:nvSpPr>
          <p:cNvPr id="28686" name="Oval 14"/>
          <p:cNvSpPr>
            <a:spLocks noChangeArrowheads="1"/>
          </p:cNvSpPr>
          <p:nvPr/>
        </p:nvSpPr>
        <p:spPr bwMode="auto">
          <a:xfrm rot="3963109">
            <a:off x="6607969" y="1132682"/>
            <a:ext cx="173038" cy="244475"/>
          </a:xfrm>
          <a:prstGeom prst="ellipse">
            <a:avLst/>
          </a:prstGeom>
          <a:pattFill prst="dkHorz">
            <a:fgClr>
              <a:srgbClr val="00FFFF">
                <a:alpha val="49001"/>
              </a:srgbClr>
            </a:fgClr>
            <a:bgClr>
              <a:schemeClr val="bg1">
                <a:alpha val="49001"/>
              </a:schemeClr>
            </a:bgClr>
          </a:pattFill>
          <a:ln w="19050">
            <a:solidFill>
              <a:srgbClr val="00CCFF"/>
            </a:solidFill>
            <a:round/>
            <a:headEnd/>
            <a:tailEnd/>
          </a:ln>
        </p:spPr>
        <p:txBody>
          <a:bodyPr rot="10800000" vert="eaVert"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ja-JP" altLang="en-US">
              <a:ea typeface="MS PGothic" panose="020B0600070205080204" pitchFamily="34" charset="-128"/>
            </a:endParaRPr>
          </a:p>
        </p:txBody>
      </p:sp>
      <p:sp>
        <p:nvSpPr>
          <p:cNvPr id="28691" name="Oval 19"/>
          <p:cNvSpPr>
            <a:spLocks noChangeArrowheads="1"/>
          </p:cNvSpPr>
          <p:nvPr/>
        </p:nvSpPr>
        <p:spPr bwMode="auto">
          <a:xfrm rot="2251711">
            <a:off x="1941513" y="185738"/>
            <a:ext cx="1706562" cy="506412"/>
          </a:xfrm>
          <a:prstGeom prst="ellipse">
            <a:avLst/>
          </a:prstGeom>
          <a:pattFill prst="ltHorz">
            <a:fgClr>
              <a:srgbClr val="FF6600">
                <a:alpha val="73000"/>
              </a:srgbClr>
            </a:fgClr>
            <a:bgClr>
              <a:srgbClr val="FFFFFF">
                <a:alpha val="73000"/>
              </a:srgbClr>
            </a:bgClr>
          </a:pattFill>
          <a:ln w="28575">
            <a:solidFill>
              <a:srgbClr val="FF6600"/>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ja-JP" altLang="en-US">
              <a:ea typeface="MS PGothic" panose="020B0600070205080204" pitchFamily="34" charset="-128"/>
            </a:endParaRPr>
          </a:p>
        </p:txBody>
      </p:sp>
      <p:sp>
        <p:nvSpPr>
          <p:cNvPr id="74766" name="Text Box 14"/>
          <p:cNvSpPr txBox="1">
            <a:spLocks noChangeArrowheads="1"/>
          </p:cNvSpPr>
          <p:nvPr/>
        </p:nvSpPr>
        <p:spPr bwMode="auto">
          <a:xfrm>
            <a:off x="1524000" y="5508626"/>
            <a:ext cx="3810000" cy="854075"/>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kumimoji="1" lang="id-ID" altLang="en-US" sz="2000">
                <a:ea typeface="MS PGothic" panose="020B0600070205080204" pitchFamily="34" charset="-128"/>
              </a:rPr>
              <a:t>&gt; </a:t>
            </a:r>
            <a:r>
              <a:rPr lang="id-ID" altLang="en-US" sz="2000">
                <a:ea typeface="MS PGothic" panose="020B0600070205080204" pitchFamily="34" charset="-128"/>
              </a:rPr>
              <a:t>Menggenangnya Air Laut</a:t>
            </a:r>
          </a:p>
          <a:p>
            <a:pPr>
              <a:spcBef>
                <a:spcPct val="50000"/>
              </a:spcBef>
            </a:pPr>
            <a:r>
              <a:rPr kumimoji="1" lang="id-ID" altLang="en-US" sz="2000">
                <a:ea typeface="MS PGothic" panose="020B0600070205080204" pitchFamily="34" charset="-128"/>
              </a:rPr>
              <a:t>&gt; Rusaknya Ekosistem Pantai</a:t>
            </a:r>
            <a:endParaRPr kumimoji="1" lang="en-GB" altLang="en-US" sz="2000">
              <a:ea typeface="MS PGothic" panose="020B0600070205080204" pitchFamily="34" charset="-128"/>
            </a:endParaRPr>
          </a:p>
        </p:txBody>
      </p:sp>
      <p:sp>
        <p:nvSpPr>
          <p:cNvPr id="74767" name="Text Box 15"/>
          <p:cNvSpPr txBox="1">
            <a:spLocks noChangeArrowheads="1"/>
          </p:cNvSpPr>
          <p:nvPr/>
        </p:nvSpPr>
        <p:spPr bwMode="auto">
          <a:xfrm>
            <a:off x="1524000" y="4479926"/>
            <a:ext cx="3810000" cy="7016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kumimoji="1" lang="id-ID" altLang="en-US" sz="2000">
                <a:solidFill>
                  <a:schemeClr val="bg1"/>
                </a:solidFill>
                <a:ea typeface="MS PGothic" panose="020B0600070205080204" pitchFamily="34" charset="-128"/>
              </a:rPr>
              <a:t>&gt; </a:t>
            </a:r>
            <a:r>
              <a:rPr lang="id-ID" altLang="en-US" sz="2000">
                <a:solidFill>
                  <a:schemeClr val="bg1"/>
                </a:solidFill>
                <a:ea typeface="MS PGothic" panose="020B0600070205080204" pitchFamily="34" charset="-128"/>
              </a:rPr>
              <a:t>Gangguan terhadap Jaringan </a:t>
            </a:r>
          </a:p>
          <a:p>
            <a:pPr>
              <a:lnSpc>
                <a:spcPct val="50000"/>
              </a:lnSpc>
              <a:spcBef>
                <a:spcPct val="50000"/>
              </a:spcBef>
            </a:pPr>
            <a:r>
              <a:rPr lang="id-ID" altLang="en-US" sz="2000">
                <a:solidFill>
                  <a:schemeClr val="bg1"/>
                </a:solidFill>
                <a:ea typeface="MS PGothic" panose="020B0600070205080204" pitchFamily="34" charset="-128"/>
              </a:rPr>
              <a:t>   Jalan Lintas dan Kereta Api </a:t>
            </a:r>
            <a:r>
              <a:rPr lang="en-US" altLang="ja-JP" sz="2000">
                <a:solidFill>
                  <a:schemeClr val="bg1"/>
                </a:solidFill>
                <a:ea typeface="MS PGothic" panose="020B0600070205080204" pitchFamily="34" charset="-128"/>
              </a:rPr>
              <a:t> </a:t>
            </a:r>
            <a:endParaRPr lang="en-GB" altLang="en-US" sz="2000">
              <a:solidFill>
                <a:schemeClr val="bg1"/>
              </a:solidFill>
              <a:ea typeface="MS PGothic" panose="020B0600070205080204" pitchFamily="34" charset="-128"/>
            </a:endParaRPr>
          </a:p>
        </p:txBody>
      </p:sp>
      <p:sp>
        <p:nvSpPr>
          <p:cNvPr id="74768" name="Text Box 16"/>
          <p:cNvSpPr txBox="1">
            <a:spLocks noChangeArrowheads="1"/>
          </p:cNvSpPr>
          <p:nvPr/>
        </p:nvSpPr>
        <p:spPr bwMode="auto">
          <a:xfrm>
            <a:off x="6477000" y="3810000"/>
            <a:ext cx="3886200" cy="2781300"/>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71463" indent="-271463">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buFontTx/>
              <a:buChar char="•"/>
            </a:pPr>
            <a:r>
              <a:rPr kumimoji="1" lang="id-ID" altLang="en-US" sz="1600">
                <a:ea typeface="MS PGothic" panose="020B0600070205080204" pitchFamily="34" charset="-128"/>
              </a:rPr>
              <a:t>Peningkatan Jumlah Pengungsi</a:t>
            </a:r>
          </a:p>
          <a:p>
            <a:pPr>
              <a:spcBef>
                <a:spcPct val="50000"/>
              </a:spcBef>
              <a:buFontTx/>
              <a:buChar char="•"/>
            </a:pPr>
            <a:r>
              <a:rPr kumimoji="1" lang="id-ID" altLang="en-US" sz="1600">
                <a:ea typeface="MS PGothic" panose="020B0600070205080204" pitchFamily="34" charset="-128"/>
              </a:rPr>
              <a:t>Hilangnya Habitat dan Spesies</a:t>
            </a:r>
          </a:p>
          <a:p>
            <a:pPr>
              <a:spcBef>
                <a:spcPct val="50000"/>
              </a:spcBef>
              <a:buFontTx/>
              <a:buChar char="•"/>
            </a:pPr>
            <a:r>
              <a:rPr kumimoji="1" lang="id-ID" altLang="en-US" sz="1600">
                <a:ea typeface="MS PGothic" panose="020B0600070205080204" pitchFamily="34" charset="-128"/>
              </a:rPr>
              <a:t>Hilangnya lahan-lahan budidaya</a:t>
            </a:r>
          </a:p>
          <a:p>
            <a:pPr>
              <a:spcBef>
                <a:spcPct val="50000"/>
              </a:spcBef>
              <a:buFontTx/>
              <a:buChar char="•"/>
            </a:pPr>
            <a:r>
              <a:rPr kumimoji="1" lang="id-ID" altLang="en-US" sz="1600">
                <a:ea typeface="MS PGothic" panose="020B0600070205080204" pitchFamily="34" charset="-128"/>
              </a:rPr>
              <a:t>Berkurangnya Produktivitas Lahan</a:t>
            </a:r>
          </a:p>
          <a:p>
            <a:pPr>
              <a:spcBef>
                <a:spcPct val="50000"/>
              </a:spcBef>
              <a:buFontTx/>
              <a:buChar char="•"/>
            </a:pPr>
            <a:r>
              <a:rPr kumimoji="1" lang="id-ID" altLang="en-US" sz="1600">
                <a:ea typeface="MS PGothic" panose="020B0600070205080204" pitchFamily="34" charset="-128"/>
              </a:rPr>
              <a:t>Berkurangnya Produktivitas Pertanian</a:t>
            </a:r>
          </a:p>
          <a:p>
            <a:pPr>
              <a:spcBef>
                <a:spcPct val="50000"/>
              </a:spcBef>
              <a:buFontTx/>
              <a:buChar char="•"/>
            </a:pPr>
            <a:r>
              <a:rPr kumimoji="1" lang="id-ID" altLang="en-US" sz="1600">
                <a:ea typeface="MS PGothic" panose="020B0600070205080204" pitchFamily="34" charset="-128"/>
              </a:rPr>
              <a:t>Berkurangnya Produktivitas Perikanan</a:t>
            </a:r>
          </a:p>
          <a:p>
            <a:pPr>
              <a:spcBef>
                <a:spcPct val="50000"/>
              </a:spcBef>
              <a:buFontTx/>
              <a:buChar char="•"/>
            </a:pPr>
            <a:r>
              <a:rPr kumimoji="1" lang="id-ID" altLang="en-US" sz="1600">
                <a:ea typeface="MS PGothic" panose="020B0600070205080204" pitchFamily="34" charset="-128"/>
              </a:rPr>
              <a:t>Masalah Sumber Daya Air</a:t>
            </a:r>
            <a:endParaRPr kumimoji="1" lang="en-GB" altLang="en-US" sz="1600">
              <a:ea typeface="MS PGothic" panose="020B0600070205080204" pitchFamily="34" charset="-128"/>
            </a:endParaRPr>
          </a:p>
        </p:txBody>
      </p:sp>
      <p:sp>
        <p:nvSpPr>
          <p:cNvPr id="74769" name="AutoShape 17"/>
          <p:cNvSpPr>
            <a:spLocks noChangeArrowheads="1"/>
          </p:cNvSpPr>
          <p:nvPr/>
        </p:nvSpPr>
        <p:spPr bwMode="auto">
          <a:xfrm>
            <a:off x="5486400" y="5715000"/>
            <a:ext cx="838200" cy="457200"/>
          </a:xfrm>
          <a:prstGeom prst="rightArrow">
            <a:avLst>
              <a:gd name="adj1" fmla="val 50000"/>
              <a:gd name="adj2" fmla="val 45833"/>
            </a:avLst>
          </a:prstGeom>
          <a:noFill/>
          <a:ln w="25400">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ja-JP" altLang="en-US">
              <a:latin typeface="Lucida Console" panose="020B0609040504020204" pitchFamily="49" charset="0"/>
              <a:ea typeface="MS PGothic" panose="020B0600070205080204" pitchFamily="34" charset="-128"/>
            </a:endParaRPr>
          </a:p>
        </p:txBody>
      </p:sp>
      <p:sp>
        <p:nvSpPr>
          <p:cNvPr id="74770" name="Text Box 18"/>
          <p:cNvSpPr txBox="1">
            <a:spLocks noChangeArrowheads="1"/>
          </p:cNvSpPr>
          <p:nvPr/>
        </p:nvSpPr>
        <p:spPr bwMode="auto">
          <a:xfrm>
            <a:off x="1524000" y="3505200"/>
            <a:ext cx="3810000" cy="73183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kumimoji="1" lang="id-ID" altLang="en-US" sz="2000">
                <a:solidFill>
                  <a:schemeClr val="bg1"/>
                </a:solidFill>
                <a:ea typeface="MS PGothic" panose="020B0600070205080204" pitchFamily="34" charset="-128"/>
              </a:rPr>
              <a:t>&gt; Terganggunya Batas Wilayah </a:t>
            </a:r>
          </a:p>
          <a:p>
            <a:pPr>
              <a:lnSpc>
                <a:spcPct val="60000"/>
              </a:lnSpc>
              <a:spcBef>
                <a:spcPct val="50000"/>
              </a:spcBef>
            </a:pPr>
            <a:r>
              <a:rPr kumimoji="1" lang="id-ID" altLang="en-US" sz="2000">
                <a:solidFill>
                  <a:schemeClr val="bg1"/>
                </a:solidFill>
                <a:ea typeface="MS PGothic" panose="020B0600070205080204" pitchFamily="34" charset="-128"/>
              </a:rPr>
              <a:t>   Indonesia</a:t>
            </a:r>
            <a:endParaRPr kumimoji="1" lang="en-GB" altLang="en-US" sz="2000" b="1">
              <a:solidFill>
                <a:schemeClr val="bg1"/>
              </a:solidFill>
              <a:ea typeface="MS PGothic" panose="020B0600070205080204" pitchFamily="34" charset="-128"/>
            </a:endParaRPr>
          </a:p>
        </p:txBody>
      </p:sp>
    </p:spTree>
    <p:extLst>
      <p:ext uri="{BB962C8B-B14F-4D97-AF65-F5344CB8AC3E}">
        <p14:creationId xmlns:p14="http://schemas.microsoft.com/office/powerpoint/2010/main" val="495195547"/>
      </p:ext>
    </p:extLst>
  </p:cSld>
  <p:clrMapOvr>
    <a:masterClrMapping/>
  </p:clrMapOvr>
  <p:transition spd="med">
    <p:pull dir="l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28691"/>
                                        </p:tgtEl>
                                        <p:attrNameLst>
                                          <p:attrName>style.visibility</p:attrName>
                                        </p:attrNameLst>
                                      </p:cBhvr>
                                      <p:to>
                                        <p:strVal val="visible"/>
                                      </p:to>
                                    </p:set>
                                    <p:anim calcmode="lin" valueType="num">
                                      <p:cBhvr>
                                        <p:cTn id="7" dur="500" fill="hold"/>
                                        <p:tgtEl>
                                          <p:spTgt spid="28691"/>
                                        </p:tgtEl>
                                        <p:attrNameLst>
                                          <p:attrName>ppt_w</p:attrName>
                                        </p:attrNameLst>
                                      </p:cBhvr>
                                      <p:tavLst>
                                        <p:tav tm="0">
                                          <p:val>
                                            <p:fltVal val="0"/>
                                          </p:val>
                                        </p:tav>
                                        <p:tav tm="100000">
                                          <p:val>
                                            <p:strVal val="#ppt_w"/>
                                          </p:val>
                                        </p:tav>
                                      </p:tavLst>
                                    </p:anim>
                                    <p:anim calcmode="lin" valueType="num">
                                      <p:cBhvr>
                                        <p:cTn id="8" dur="500" fill="hold"/>
                                        <p:tgtEl>
                                          <p:spTgt spid="28691"/>
                                        </p:tgtEl>
                                        <p:attrNameLst>
                                          <p:attrName>ppt_h</p:attrName>
                                        </p:attrNameLst>
                                      </p:cBhvr>
                                      <p:tavLst>
                                        <p:tav tm="0">
                                          <p:val>
                                            <p:fltVal val="0"/>
                                          </p:val>
                                        </p:tav>
                                        <p:tav tm="100000">
                                          <p:val>
                                            <p:strVal val="#ppt_h"/>
                                          </p:val>
                                        </p:tav>
                                      </p:tavLst>
                                    </p:anim>
                                    <p:animEffect transition="in" filter="fade">
                                      <p:cBhvr>
                                        <p:cTn id="9" dur="500"/>
                                        <p:tgtEl>
                                          <p:spTgt spid="28691"/>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74770"/>
                                        </p:tgtEl>
                                        <p:attrNameLst>
                                          <p:attrName>style.visibility</p:attrName>
                                        </p:attrNameLst>
                                      </p:cBhvr>
                                      <p:to>
                                        <p:strVal val="visible"/>
                                      </p:to>
                                    </p:set>
                                    <p:anim calcmode="lin" valueType="num">
                                      <p:cBhvr additive="base">
                                        <p:cTn id="14" dur="500" fill="hold"/>
                                        <p:tgtEl>
                                          <p:spTgt spid="74770"/>
                                        </p:tgtEl>
                                        <p:attrNameLst>
                                          <p:attrName>ppt_x</p:attrName>
                                        </p:attrNameLst>
                                      </p:cBhvr>
                                      <p:tavLst>
                                        <p:tav tm="0">
                                          <p:val>
                                            <p:strVal val="#ppt_x"/>
                                          </p:val>
                                        </p:tav>
                                        <p:tav tm="100000">
                                          <p:val>
                                            <p:strVal val="#ppt_x"/>
                                          </p:val>
                                        </p:tav>
                                      </p:tavLst>
                                    </p:anim>
                                    <p:anim calcmode="lin" valueType="num">
                                      <p:cBhvr additive="base">
                                        <p:cTn id="15" dur="500" fill="hold"/>
                                        <p:tgtEl>
                                          <p:spTgt spid="74770"/>
                                        </p:tgtEl>
                                        <p:attrNameLst>
                                          <p:attrName>ppt_y</p:attrName>
                                        </p:attrNameLst>
                                      </p:cBhvr>
                                      <p:tavLst>
                                        <p:tav tm="0">
                                          <p:val>
                                            <p:strVal val="1+#ppt_h/2"/>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53" presetClass="entr" presetSubtype="0" fill="hold" grpId="0" nodeType="clickEffect">
                                  <p:stCondLst>
                                    <p:cond delay="0"/>
                                  </p:stCondLst>
                                  <p:childTnLst>
                                    <p:set>
                                      <p:cBhvr>
                                        <p:cTn id="19" dur="1" fill="hold">
                                          <p:stCondLst>
                                            <p:cond delay="0"/>
                                          </p:stCondLst>
                                        </p:cTn>
                                        <p:tgtEl>
                                          <p:spTgt spid="28678"/>
                                        </p:tgtEl>
                                        <p:attrNameLst>
                                          <p:attrName>style.visibility</p:attrName>
                                        </p:attrNameLst>
                                      </p:cBhvr>
                                      <p:to>
                                        <p:strVal val="visible"/>
                                      </p:to>
                                    </p:set>
                                    <p:anim calcmode="lin" valueType="num">
                                      <p:cBhvr>
                                        <p:cTn id="20" dur="500" fill="hold"/>
                                        <p:tgtEl>
                                          <p:spTgt spid="28678"/>
                                        </p:tgtEl>
                                        <p:attrNameLst>
                                          <p:attrName>ppt_w</p:attrName>
                                        </p:attrNameLst>
                                      </p:cBhvr>
                                      <p:tavLst>
                                        <p:tav tm="0">
                                          <p:val>
                                            <p:fltVal val="0"/>
                                          </p:val>
                                        </p:tav>
                                        <p:tav tm="100000">
                                          <p:val>
                                            <p:strVal val="#ppt_w"/>
                                          </p:val>
                                        </p:tav>
                                      </p:tavLst>
                                    </p:anim>
                                    <p:anim calcmode="lin" valueType="num">
                                      <p:cBhvr>
                                        <p:cTn id="21" dur="500" fill="hold"/>
                                        <p:tgtEl>
                                          <p:spTgt spid="28678"/>
                                        </p:tgtEl>
                                        <p:attrNameLst>
                                          <p:attrName>ppt_h</p:attrName>
                                        </p:attrNameLst>
                                      </p:cBhvr>
                                      <p:tavLst>
                                        <p:tav tm="0">
                                          <p:val>
                                            <p:fltVal val="0"/>
                                          </p:val>
                                        </p:tav>
                                        <p:tav tm="100000">
                                          <p:val>
                                            <p:strVal val="#ppt_h"/>
                                          </p:val>
                                        </p:tav>
                                      </p:tavLst>
                                    </p:anim>
                                    <p:animEffect transition="in" filter="fade">
                                      <p:cBhvr>
                                        <p:cTn id="22" dur="500"/>
                                        <p:tgtEl>
                                          <p:spTgt spid="28678"/>
                                        </p:tgtEl>
                                      </p:cBhvr>
                                    </p:animEffect>
                                  </p:childTnLst>
                                </p:cTn>
                              </p:par>
                              <p:par>
                                <p:cTn id="23" presetID="53" presetClass="entr" presetSubtype="0" fill="hold" grpId="0" nodeType="withEffect">
                                  <p:stCondLst>
                                    <p:cond delay="0"/>
                                  </p:stCondLst>
                                  <p:childTnLst>
                                    <p:set>
                                      <p:cBhvr>
                                        <p:cTn id="24" dur="1" fill="hold">
                                          <p:stCondLst>
                                            <p:cond delay="0"/>
                                          </p:stCondLst>
                                        </p:cTn>
                                        <p:tgtEl>
                                          <p:spTgt spid="28677"/>
                                        </p:tgtEl>
                                        <p:attrNameLst>
                                          <p:attrName>style.visibility</p:attrName>
                                        </p:attrNameLst>
                                      </p:cBhvr>
                                      <p:to>
                                        <p:strVal val="visible"/>
                                      </p:to>
                                    </p:set>
                                    <p:anim calcmode="lin" valueType="num">
                                      <p:cBhvr>
                                        <p:cTn id="25" dur="500" fill="hold"/>
                                        <p:tgtEl>
                                          <p:spTgt spid="28677"/>
                                        </p:tgtEl>
                                        <p:attrNameLst>
                                          <p:attrName>ppt_w</p:attrName>
                                        </p:attrNameLst>
                                      </p:cBhvr>
                                      <p:tavLst>
                                        <p:tav tm="0">
                                          <p:val>
                                            <p:fltVal val="0"/>
                                          </p:val>
                                        </p:tav>
                                        <p:tav tm="100000">
                                          <p:val>
                                            <p:strVal val="#ppt_w"/>
                                          </p:val>
                                        </p:tav>
                                      </p:tavLst>
                                    </p:anim>
                                    <p:anim calcmode="lin" valueType="num">
                                      <p:cBhvr>
                                        <p:cTn id="26" dur="500" fill="hold"/>
                                        <p:tgtEl>
                                          <p:spTgt spid="28677"/>
                                        </p:tgtEl>
                                        <p:attrNameLst>
                                          <p:attrName>ppt_h</p:attrName>
                                        </p:attrNameLst>
                                      </p:cBhvr>
                                      <p:tavLst>
                                        <p:tav tm="0">
                                          <p:val>
                                            <p:fltVal val="0"/>
                                          </p:val>
                                        </p:tav>
                                        <p:tav tm="100000">
                                          <p:val>
                                            <p:strVal val="#ppt_h"/>
                                          </p:val>
                                        </p:tav>
                                      </p:tavLst>
                                    </p:anim>
                                    <p:animEffect transition="in" filter="fade">
                                      <p:cBhvr>
                                        <p:cTn id="27" dur="500"/>
                                        <p:tgtEl>
                                          <p:spTgt spid="2867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74767"/>
                                        </p:tgtEl>
                                        <p:attrNameLst>
                                          <p:attrName>style.visibility</p:attrName>
                                        </p:attrNameLst>
                                      </p:cBhvr>
                                      <p:to>
                                        <p:strVal val="visible"/>
                                      </p:to>
                                    </p:set>
                                    <p:anim calcmode="lin" valueType="num">
                                      <p:cBhvr additive="base">
                                        <p:cTn id="32" dur="500" fill="hold"/>
                                        <p:tgtEl>
                                          <p:spTgt spid="74767"/>
                                        </p:tgtEl>
                                        <p:attrNameLst>
                                          <p:attrName>ppt_x</p:attrName>
                                        </p:attrNameLst>
                                      </p:cBhvr>
                                      <p:tavLst>
                                        <p:tav tm="0">
                                          <p:val>
                                            <p:strVal val="#ppt_x"/>
                                          </p:val>
                                        </p:tav>
                                        <p:tav tm="100000">
                                          <p:val>
                                            <p:strVal val="#ppt_x"/>
                                          </p:val>
                                        </p:tav>
                                      </p:tavLst>
                                    </p:anim>
                                    <p:anim calcmode="lin" valueType="num">
                                      <p:cBhvr additive="base">
                                        <p:cTn id="33" dur="500" fill="hold"/>
                                        <p:tgtEl>
                                          <p:spTgt spid="74767"/>
                                        </p:tgtEl>
                                        <p:attrNameLst>
                                          <p:attrName>ppt_y</p:attrName>
                                        </p:attrNameLst>
                                      </p:cBhvr>
                                      <p:tavLst>
                                        <p:tav tm="0">
                                          <p:val>
                                            <p:strVal val="1+#ppt_h/2"/>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53" presetClass="entr" presetSubtype="0" fill="hold" grpId="0" nodeType="clickEffect">
                                  <p:stCondLst>
                                    <p:cond delay="0"/>
                                  </p:stCondLst>
                                  <p:childTnLst>
                                    <p:set>
                                      <p:cBhvr>
                                        <p:cTn id="37" dur="1" fill="hold">
                                          <p:stCondLst>
                                            <p:cond delay="0"/>
                                          </p:stCondLst>
                                        </p:cTn>
                                        <p:tgtEl>
                                          <p:spTgt spid="28684"/>
                                        </p:tgtEl>
                                        <p:attrNameLst>
                                          <p:attrName>style.visibility</p:attrName>
                                        </p:attrNameLst>
                                      </p:cBhvr>
                                      <p:to>
                                        <p:strVal val="visible"/>
                                      </p:to>
                                    </p:set>
                                    <p:anim calcmode="lin" valueType="num">
                                      <p:cBhvr>
                                        <p:cTn id="38" dur="500" fill="hold"/>
                                        <p:tgtEl>
                                          <p:spTgt spid="28684"/>
                                        </p:tgtEl>
                                        <p:attrNameLst>
                                          <p:attrName>ppt_w</p:attrName>
                                        </p:attrNameLst>
                                      </p:cBhvr>
                                      <p:tavLst>
                                        <p:tav tm="0">
                                          <p:val>
                                            <p:fltVal val="0"/>
                                          </p:val>
                                        </p:tav>
                                        <p:tav tm="100000">
                                          <p:val>
                                            <p:strVal val="#ppt_w"/>
                                          </p:val>
                                        </p:tav>
                                      </p:tavLst>
                                    </p:anim>
                                    <p:anim calcmode="lin" valueType="num">
                                      <p:cBhvr>
                                        <p:cTn id="39" dur="500" fill="hold"/>
                                        <p:tgtEl>
                                          <p:spTgt spid="28684"/>
                                        </p:tgtEl>
                                        <p:attrNameLst>
                                          <p:attrName>ppt_h</p:attrName>
                                        </p:attrNameLst>
                                      </p:cBhvr>
                                      <p:tavLst>
                                        <p:tav tm="0">
                                          <p:val>
                                            <p:fltVal val="0"/>
                                          </p:val>
                                        </p:tav>
                                        <p:tav tm="100000">
                                          <p:val>
                                            <p:strVal val="#ppt_h"/>
                                          </p:val>
                                        </p:tav>
                                      </p:tavLst>
                                    </p:anim>
                                    <p:animEffect transition="in" filter="fade">
                                      <p:cBhvr>
                                        <p:cTn id="40" dur="500"/>
                                        <p:tgtEl>
                                          <p:spTgt spid="28684"/>
                                        </p:tgtEl>
                                      </p:cBhvr>
                                    </p:animEffect>
                                  </p:childTnLst>
                                </p:cTn>
                              </p:par>
                              <p:par>
                                <p:cTn id="41" presetID="53" presetClass="entr" presetSubtype="0" fill="hold" grpId="0" nodeType="withEffect">
                                  <p:stCondLst>
                                    <p:cond delay="0"/>
                                  </p:stCondLst>
                                  <p:childTnLst>
                                    <p:set>
                                      <p:cBhvr>
                                        <p:cTn id="42" dur="1" fill="hold">
                                          <p:stCondLst>
                                            <p:cond delay="0"/>
                                          </p:stCondLst>
                                        </p:cTn>
                                        <p:tgtEl>
                                          <p:spTgt spid="28679"/>
                                        </p:tgtEl>
                                        <p:attrNameLst>
                                          <p:attrName>style.visibility</p:attrName>
                                        </p:attrNameLst>
                                      </p:cBhvr>
                                      <p:to>
                                        <p:strVal val="visible"/>
                                      </p:to>
                                    </p:set>
                                    <p:anim calcmode="lin" valueType="num">
                                      <p:cBhvr>
                                        <p:cTn id="43" dur="500" fill="hold"/>
                                        <p:tgtEl>
                                          <p:spTgt spid="28679"/>
                                        </p:tgtEl>
                                        <p:attrNameLst>
                                          <p:attrName>ppt_w</p:attrName>
                                        </p:attrNameLst>
                                      </p:cBhvr>
                                      <p:tavLst>
                                        <p:tav tm="0">
                                          <p:val>
                                            <p:fltVal val="0"/>
                                          </p:val>
                                        </p:tav>
                                        <p:tav tm="100000">
                                          <p:val>
                                            <p:strVal val="#ppt_w"/>
                                          </p:val>
                                        </p:tav>
                                      </p:tavLst>
                                    </p:anim>
                                    <p:anim calcmode="lin" valueType="num">
                                      <p:cBhvr>
                                        <p:cTn id="44" dur="500" fill="hold"/>
                                        <p:tgtEl>
                                          <p:spTgt spid="28679"/>
                                        </p:tgtEl>
                                        <p:attrNameLst>
                                          <p:attrName>ppt_h</p:attrName>
                                        </p:attrNameLst>
                                      </p:cBhvr>
                                      <p:tavLst>
                                        <p:tav tm="0">
                                          <p:val>
                                            <p:fltVal val="0"/>
                                          </p:val>
                                        </p:tav>
                                        <p:tav tm="100000">
                                          <p:val>
                                            <p:strVal val="#ppt_h"/>
                                          </p:val>
                                        </p:tav>
                                      </p:tavLst>
                                    </p:anim>
                                    <p:animEffect transition="in" filter="fade">
                                      <p:cBhvr>
                                        <p:cTn id="45" dur="500"/>
                                        <p:tgtEl>
                                          <p:spTgt spid="28679"/>
                                        </p:tgtEl>
                                      </p:cBhvr>
                                    </p:animEffect>
                                  </p:childTnLst>
                                </p:cTn>
                              </p:par>
                              <p:par>
                                <p:cTn id="46" presetID="53" presetClass="entr" presetSubtype="0" fill="hold" grpId="0" nodeType="withEffect">
                                  <p:stCondLst>
                                    <p:cond delay="0"/>
                                  </p:stCondLst>
                                  <p:childTnLst>
                                    <p:set>
                                      <p:cBhvr>
                                        <p:cTn id="47" dur="1" fill="hold">
                                          <p:stCondLst>
                                            <p:cond delay="0"/>
                                          </p:stCondLst>
                                        </p:cTn>
                                        <p:tgtEl>
                                          <p:spTgt spid="28686"/>
                                        </p:tgtEl>
                                        <p:attrNameLst>
                                          <p:attrName>style.visibility</p:attrName>
                                        </p:attrNameLst>
                                      </p:cBhvr>
                                      <p:to>
                                        <p:strVal val="visible"/>
                                      </p:to>
                                    </p:set>
                                    <p:anim calcmode="lin" valueType="num">
                                      <p:cBhvr>
                                        <p:cTn id="48" dur="500" fill="hold"/>
                                        <p:tgtEl>
                                          <p:spTgt spid="28686"/>
                                        </p:tgtEl>
                                        <p:attrNameLst>
                                          <p:attrName>ppt_w</p:attrName>
                                        </p:attrNameLst>
                                      </p:cBhvr>
                                      <p:tavLst>
                                        <p:tav tm="0">
                                          <p:val>
                                            <p:fltVal val="0"/>
                                          </p:val>
                                        </p:tav>
                                        <p:tav tm="100000">
                                          <p:val>
                                            <p:strVal val="#ppt_w"/>
                                          </p:val>
                                        </p:tav>
                                      </p:tavLst>
                                    </p:anim>
                                    <p:anim calcmode="lin" valueType="num">
                                      <p:cBhvr>
                                        <p:cTn id="49" dur="500" fill="hold"/>
                                        <p:tgtEl>
                                          <p:spTgt spid="28686"/>
                                        </p:tgtEl>
                                        <p:attrNameLst>
                                          <p:attrName>ppt_h</p:attrName>
                                        </p:attrNameLst>
                                      </p:cBhvr>
                                      <p:tavLst>
                                        <p:tav tm="0">
                                          <p:val>
                                            <p:fltVal val="0"/>
                                          </p:val>
                                        </p:tav>
                                        <p:tav tm="100000">
                                          <p:val>
                                            <p:strVal val="#ppt_h"/>
                                          </p:val>
                                        </p:tav>
                                      </p:tavLst>
                                    </p:anim>
                                    <p:animEffect transition="in" filter="fade">
                                      <p:cBhvr>
                                        <p:cTn id="50" dur="500"/>
                                        <p:tgtEl>
                                          <p:spTgt spid="28686"/>
                                        </p:tgtEl>
                                      </p:cBhvr>
                                    </p:animEffect>
                                  </p:childTnLst>
                                </p:cTn>
                              </p:par>
                              <p:par>
                                <p:cTn id="51" presetID="53" presetClass="entr" presetSubtype="0" fill="hold" grpId="0" nodeType="withEffect">
                                  <p:stCondLst>
                                    <p:cond delay="0"/>
                                  </p:stCondLst>
                                  <p:childTnLst>
                                    <p:set>
                                      <p:cBhvr>
                                        <p:cTn id="52" dur="1" fill="hold">
                                          <p:stCondLst>
                                            <p:cond delay="0"/>
                                          </p:stCondLst>
                                        </p:cTn>
                                        <p:tgtEl>
                                          <p:spTgt spid="28685"/>
                                        </p:tgtEl>
                                        <p:attrNameLst>
                                          <p:attrName>style.visibility</p:attrName>
                                        </p:attrNameLst>
                                      </p:cBhvr>
                                      <p:to>
                                        <p:strVal val="visible"/>
                                      </p:to>
                                    </p:set>
                                    <p:anim calcmode="lin" valueType="num">
                                      <p:cBhvr>
                                        <p:cTn id="53" dur="500" fill="hold"/>
                                        <p:tgtEl>
                                          <p:spTgt spid="28685"/>
                                        </p:tgtEl>
                                        <p:attrNameLst>
                                          <p:attrName>ppt_w</p:attrName>
                                        </p:attrNameLst>
                                      </p:cBhvr>
                                      <p:tavLst>
                                        <p:tav tm="0">
                                          <p:val>
                                            <p:fltVal val="0"/>
                                          </p:val>
                                        </p:tav>
                                        <p:tav tm="100000">
                                          <p:val>
                                            <p:strVal val="#ppt_w"/>
                                          </p:val>
                                        </p:tav>
                                      </p:tavLst>
                                    </p:anim>
                                    <p:anim calcmode="lin" valueType="num">
                                      <p:cBhvr>
                                        <p:cTn id="54" dur="500" fill="hold"/>
                                        <p:tgtEl>
                                          <p:spTgt spid="28685"/>
                                        </p:tgtEl>
                                        <p:attrNameLst>
                                          <p:attrName>ppt_h</p:attrName>
                                        </p:attrNameLst>
                                      </p:cBhvr>
                                      <p:tavLst>
                                        <p:tav tm="0">
                                          <p:val>
                                            <p:fltVal val="0"/>
                                          </p:val>
                                        </p:tav>
                                        <p:tav tm="100000">
                                          <p:val>
                                            <p:strVal val="#ppt_h"/>
                                          </p:val>
                                        </p:tav>
                                      </p:tavLst>
                                    </p:anim>
                                    <p:animEffect transition="in" filter="fade">
                                      <p:cBhvr>
                                        <p:cTn id="55" dur="500"/>
                                        <p:tgtEl>
                                          <p:spTgt spid="28685"/>
                                        </p:tgtEl>
                                      </p:cBhvr>
                                    </p:animEffect>
                                  </p:childTnLst>
                                </p:cTn>
                              </p:par>
                              <p:par>
                                <p:cTn id="56" presetID="53" presetClass="entr" presetSubtype="0" fill="hold" grpId="0" nodeType="withEffect">
                                  <p:stCondLst>
                                    <p:cond delay="0"/>
                                  </p:stCondLst>
                                  <p:childTnLst>
                                    <p:set>
                                      <p:cBhvr>
                                        <p:cTn id="57" dur="1" fill="hold">
                                          <p:stCondLst>
                                            <p:cond delay="0"/>
                                          </p:stCondLst>
                                        </p:cTn>
                                        <p:tgtEl>
                                          <p:spTgt spid="28680"/>
                                        </p:tgtEl>
                                        <p:attrNameLst>
                                          <p:attrName>style.visibility</p:attrName>
                                        </p:attrNameLst>
                                      </p:cBhvr>
                                      <p:to>
                                        <p:strVal val="visible"/>
                                      </p:to>
                                    </p:set>
                                    <p:anim calcmode="lin" valueType="num">
                                      <p:cBhvr>
                                        <p:cTn id="58" dur="500" fill="hold"/>
                                        <p:tgtEl>
                                          <p:spTgt spid="28680"/>
                                        </p:tgtEl>
                                        <p:attrNameLst>
                                          <p:attrName>ppt_w</p:attrName>
                                        </p:attrNameLst>
                                      </p:cBhvr>
                                      <p:tavLst>
                                        <p:tav tm="0">
                                          <p:val>
                                            <p:fltVal val="0"/>
                                          </p:val>
                                        </p:tav>
                                        <p:tav tm="100000">
                                          <p:val>
                                            <p:strVal val="#ppt_w"/>
                                          </p:val>
                                        </p:tav>
                                      </p:tavLst>
                                    </p:anim>
                                    <p:anim calcmode="lin" valueType="num">
                                      <p:cBhvr>
                                        <p:cTn id="59" dur="500" fill="hold"/>
                                        <p:tgtEl>
                                          <p:spTgt spid="28680"/>
                                        </p:tgtEl>
                                        <p:attrNameLst>
                                          <p:attrName>ppt_h</p:attrName>
                                        </p:attrNameLst>
                                      </p:cBhvr>
                                      <p:tavLst>
                                        <p:tav tm="0">
                                          <p:val>
                                            <p:fltVal val="0"/>
                                          </p:val>
                                        </p:tav>
                                        <p:tav tm="100000">
                                          <p:val>
                                            <p:strVal val="#ppt_h"/>
                                          </p:val>
                                        </p:tav>
                                      </p:tavLst>
                                    </p:anim>
                                    <p:animEffect transition="in" filter="fade">
                                      <p:cBhvr>
                                        <p:cTn id="60" dur="500"/>
                                        <p:tgtEl>
                                          <p:spTgt spid="28680"/>
                                        </p:tgtEl>
                                      </p:cBhvr>
                                    </p:animEffect>
                                  </p:childTnLst>
                                </p:cTn>
                              </p:par>
                              <p:par>
                                <p:cTn id="61" presetID="53" presetClass="entr" presetSubtype="0" fill="hold" grpId="0" nodeType="withEffect">
                                  <p:stCondLst>
                                    <p:cond delay="0"/>
                                  </p:stCondLst>
                                  <p:childTnLst>
                                    <p:set>
                                      <p:cBhvr>
                                        <p:cTn id="62" dur="1" fill="hold">
                                          <p:stCondLst>
                                            <p:cond delay="0"/>
                                          </p:stCondLst>
                                        </p:cTn>
                                        <p:tgtEl>
                                          <p:spTgt spid="28683"/>
                                        </p:tgtEl>
                                        <p:attrNameLst>
                                          <p:attrName>style.visibility</p:attrName>
                                        </p:attrNameLst>
                                      </p:cBhvr>
                                      <p:to>
                                        <p:strVal val="visible"/>
                                      </p:to>
                                    </p:set>
                                    <p:anim calcmode="lin" valueType="num">
                                      <p:cBhvr>
                                        <p:cTn id="63" dur="500" fill="hold"/>
                                        <p:tgtEl>
                                          <p:spTgt spid="28683"/>
                                        </p:tgtEl>
                                        <p:attrNameLst>
                                          <p:attrName>ppt_w</p:attrName>
                                        </p:attrNameLst>
                                      </p:cBhvr>
                                      <p:tavLst>
                                        <p:tav tm="0">
                                          <p:val>
                                            <p:fltVal val="0"/>
                                          </p:val>
                                        </p:tav>
                                        <p:tav tm="100000">
                                          <p:val>
                                            <p:strVal val="#ppt_w"/>
                                          </p:val>
                                        </p:tav>
                                      </p:tavLst>
                                    </p:anim>
                                    <p:anim calcmode="lin" valueType="num">
                                      <p:cBhvr>
                                        <p:cTn id="64" dur="500" fill="hold"/>
                                        <p:tgtEl>
                                          <p:spTgt spid="28683"/>
                                        </p:tgtEl>
                                        <p:attrNameLst>
                                          <p:attrName>ppt_h</p:attrName>
                                        </p:attrNameLst>
                                      </p:cBhvr>
                                      <p:tavLst>
                                        <p:tav tm="0">
                                          <p:val>
                                            <p:fltVal val="0"/>
                                          </p:val>
                                        </p:tav>
                                        <p:tav tm="100000">
                                          <p:val>
                                            <p:strVal val="#ppt_h"/>
                                          </p:val>
                                        </p:tav>
                                      </p:tavLst>
                                    </p:anim>
                                    <p:animEffect transition="in" filter="fade">
                                      <p:cBhvr>
                                        <p:cTn id="65" dur="500"/>
                                        <p:tgtEl>
                                          <p:spTgt spid="28683"/>
                                        </p:tgtEl>
                                      </p:cBhvr>
                                    </p:animEffect>
                                  </p:childTnLst>
                                </p:cTn>
                              </p:par>
                              <p:par>
                                <p:cTn id="66" presetID="53" presetClass="entr" presetSubtype="0" fill="hold" grpId="0" nodeType="withEffect">
                                  <p:stCondLst>
                                    <p:cond delay="0"/>
                                  </p:stCondLst>
                                  <p:childTnLst>
                                    <p:set>
                                      <p:cBhvr>
                                        <p:cTn id="67" dur="1" fill="hold">
                                          <p:stCondLst>
                                            <p:cond delay="0"/>
                                          </p:stCondLst>
                                        </p:cTn>
                                        <p:tgtEl>
                                          <p:spTgt spid="28682"/>
                                        </p:tgtEl>
                                        <p:attrNameLst>
                                          <p:attrName>style.visibility</p:attrName>
                                        </p:attrNameLst>
                                      </p:cBhvr>
                                      <p:to>
                                        <p:strVal val="visible"/>
                                      </p:to>
                                    </p:set>
                                    <p:anim calcmode="lin" valueType="num">
                                      <p:cBhvr>
                                        <p:cTn id="68" dur="500" fill="hold"/>
                                        <p:tgtEl>
                                          <p:spTgt spid="28682"/>
                                        </p:tgtEl>
                                        <p:attrNameLst>
                                          <p:attrName>ppt_w</p:attrName>
                                        </p:attrNameLst>
                                      </p:cBhvr>
                                      <p:tavLst>
                                        <p:tav tm="0">
                                          <p:val>
                                            <p:fltVal val="0"/>
                                          </p:val>
                                        </p:tav>
                                        <p:tav tm="100000">
                                          <p:val>
                                            <p:strVal val="#ppt_w"/>
                                          </p:val>
                                        </p:tav>
                                      </p:tavLst>
                                    </p:anim>
                                    <p:anim calcmode="lin" valueType="num">
                                      <p:cBhvr>
                                        <p:cTn id="69" dur="500" fill="hold"/>
                                        <p:tgtEl>
                                          <p:spTgt spid="28682"/>
                                        </p:tgtEl>
                                        <p:attrNameLst>
                                          <p:attrName>ppt_h</p:attrName>
                                        </p:attrNameLst>
                                      </p:cBhvr>
                                      <p:tavLst>
                                        <p:tav tm="0">
                                          <p:val>
                                            <p:fltVal val="0"/>
                                          </p:val>
                                        </p:tav>
                                        <p:tav tm="100000">
                                          <p:val>
                                            <p:strVal val="#ppt_h"/>
                                          </p:val>
                                        </p:tav>
                                      </p:tavLst>
                                    </p:anim>
                                    <p:animEffect transition="in" filter="fade">
                                      <p:cBhvr>
                                        <p:cTn id="70" dur="500"/>
                                        <p:tgtEl>
                                          <p:spTgt spid="28682"/>
                                        </p:tgtEl>
                                      </p:cBhvr>
                                    </p:animEffect>
                                  </p:childTnLst>
                                </p:cTn>
                              </p:par>
                              <p:par>
                                <p:cTn id="71" presetID="53" presetClass="entr" presetSubtype="0" fill="hold" grpId="0" nodeType="withEffect">
                                  <p:stCondLst>
                                    <p:cond delay="0"/>
                                  </p:stCondLst>
                                  <p:childTnLst>
                                    <p:set>
                                      <p:cBhvr>
                                        <p:cTn id="72" dur="1" fill="hold">
                                          <p:stCondLst>
                                            <p:cond delay="0"/>
                                          </p:stCondLst>
                                        </p:cTn>
                                        <p:tgtEl>
                                          <p:spTgt spid="28681"/>
                                        </p:tgtEl>
                                        <p:attrNameLst>
                                          <p:attrName>style.visibility</p:attrName>
                                        </p:attrNameLst>
                                      </p:cBhvr>
                                      <p:to>
                                        <p:strVal val="visible"/>
                                      </p:to>
                                    </p:set>
                                    <p:anim calcmode="lin" valueType="num">
                                      <p:cBhvr>
                                        <p:cTn id="73" dur="500" fill="hold"/>
                                        <p:tgtEl>
                                          <p:spTgt spid="28681"/>
                                        </p:tgtEl>
                                        <p:attrNameLst>
                                          <p:attrName>ppt_w</p:attrName>
                                        </p:attrNameLst>
                                      </p:cBhvr>
                                      <p:tavLst>
                                        <p:tav tm="0">
                                          <p:val>
                                            <p:fltVal val="0"/>
                                          </p:val>
                                        </p:tav>
                                        <p:tav tm="100000">
                                          <p:val>
                                            <p:strVal val="#ppt_w"/>
                                          </p:val>
                                        </p:tav>
                                      </p:tavLst>
                                    </p:anim>
                                    <p:anim calcmode="lin" valueType="num">
                                      <p:cBhvr>
                                        <p:cTn id="74" dur="500" fill="hold"/>
                                        <p:tgtEl>
                                          <p:spTgt spid="28681"/>
                                        </p:tgtEl>
                                        <p:attrNameLst>
                                          <p:attrName>ppt_h</p:attrName>
                                        </p:attrNameLst>
                                      </p:cBhvr>
                                      <p:tavLst>
                                        <p:tav tm="0">
                                          <p:val>
                                            <p:fltVal val="0"/>
                                          </p:val>
                                        </p:tav>
                                        <p:tav tm="100000">
                                          <p:val>
                                            <p:strVal val="#ppt_h"/>
                                          </p:val>
                                        </p:tav>
                                      </p:tavLst>
                                    </p:anim>
                                    <p:animEffect transition="in" filter="fade">
                                      <p:cBhvr>
                                        <p:cTn id="75" dur="500"/>
                                        <p:tgtEl>
                                          <p:spTgt spid="28681"/>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74766"/>
                                        </p:tgtEl>
                                        <p:attrNameLst>
                                          <p:attrName>style.visibility</p:attrName>
                                        </p:attrNameLst>
                                      </p:cBhvr>
                                      <p:to>
                                        <p:strVal val="visible"/>
                                      </p:to>
                                    </p:set>
                                    <p:anim calcmode="lin" valueType="num">
                                      <p:cBhvr additive="base">
                                        <p:cTn id="80" dur="500" fill="hold"/>
                                        <p:tgtEl>
                                          <p:spTgt spid="74766"/>
                                        </p:tgtEl>
                                        <p:attrNameLst>
                                          <p:attrName>ppt_x</p:attrName>
                                        </p:attrNameLst>
                                      </p:cBhvr>
                                      <p:tavLst>
                                        <p:tav tm="0">
                                          <p:val>
                                            <p:strVal val="#ppt_x"/>
                                          </p:val>
                                        </p:tav>
                                        <p:tav tm="100000">
                                          <p:val>
                                            <p:strVal val="#ppt_x"/>
                                          </p:val>
                                        </p:tav>
                                      </p:tavLst>
                                    </p:anim>
                                    <p:anim calcmode="lin" valueType="num">
                                      <p:cBhvr additive="base">
                                        <p:cTn id="81" dur="500" fill="hold"/>
                                        <p:tgtEl>
                                          <p:spTgt spid="74766"/>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74769"/>
                                        </p:tgtEl>
                                        <p:attrNameLst>
                                          <p:attrName>style.visibility</p:attrName>
                                        </p:attrNameLst>
                                      </p:cBhvr>
                                      <p:to>
                                        <p:strVal val="visible"/>
                                      </p:to>
                                    </p:set>
                                    <p:anim calcmode="lin" valueType="num">
                                      <p:cBhvr additive="base">
                                        <p:cTn id="84" dur="500" fill="hold"/>
                                        <p:tgtEl>
                                          <p:spTgt spid="74769"/>
                                        </p:tgtEl>
                                        <p:attrNameLst>
                                          <p:attrName>ppt_x</p:attrName>
                                        </p:attrNameLst>
                                      </p:cBhvr>
                                      <p:tavLst>
                                        <p:tav tm="0">
                                          <p:val>
                                            <p:strVal val="#ppt_x"/>
                                          </p:val>
                                        </p:tav>
                                        <p:tav tm="100000">
                                          <p:val>
                                            <p:strVal val="#ppt_x"/>
                                          </p:val>
                                        </p:tav>
                                      </p:tavLst>
                                    </p:anim>
                                    <p:anim calcmode="lin" valueType="num">
                                      <p:cBhvr additive="base">
                                        <p:cTn id="85" dur="500" fill="hold"/>
                                        <p:tgtEl>
                                          <p:spTgt spid="74769"/>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74768"/>
                                        </p:tgtEl>
                                        <p:attrNameLst>
                                          <p:attrName>style.visibility</p:attrName>
                                        </p:attrNameLst>
                                      </p:cBhvr>
                                      <p:to>
                                        <p:strVal val="visible"/>
                                      </p:to>
                                    </p:set>
                                    <p:anim calcmode="lin" valueType="num">
                                      <p:cBhvr additive="base">
                                        <p:cTn id="88" dur="500" fill="hold"/>
                                        <p:tgtEl>
                                          <p:spTgt spid="74768"/>
                                        </p:tgtEl>
                                        <p:attrNameLst>
                                          <p:attrName>ppt_x</p:attrName>
                                        </p:attrNameLst>
                                      </p:cBhvr>
                                      <p:tavLst>
                                        <p:tav tm="0">
                                          <p:val>
                                            <p:strVal val="#ppt_x"/>
                                          </p:val>
                                        </p:tav>
                                        <p:tav tm="100000">
                                          <p:val>
                                            <p:strVal val="#ppt_x"/>
                                          </p:val>
                                        </p:tav>
                                      </p:tavLst>
                                    </p:anim>
                                    <p:anim calcmode="lin" valueType="num">
                                      <p:cBhvr additive="base">
                                        <p:cTn id="89" dur="500" fill="hold"/>
                                        <p:tgtEl>
                                          <p:spTgt spid="747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7" grpId="0" animBg="1"/>
      <p:bldP spid="28678" grpId="0" animBg="1"/>
      <p:bldP spid="28679" grpId="0" animBg="1"/>
      <p:bldP spid="28680" grpId="0" animBg="1"/>
      <p:bldP spid="28681" grpId="0" animBg="1"/>
      <p:bldP spid="28682" grpId="0" animBg="1"/>
      <p:bldP spid="28683" grpId="0" animBg="1"/>
      <p:bldP spid="28684" grpId="0" animBg="1"/>
      <p:bldP spid="28685" grpId="0" animBg="1"/>
      <p:bldP spid="28686" grpId="0" animBg="1"/>
      <p:bldP spid="28691" grpId="0" animBg="1"/>
      <p:bldP spid="74766" grpId="0" animBg="1"/>
      <p:bldP spid="74767" grpId="0" animBg="1"/>
      <p:bldP spid="74768" grpId="0" animBg="1"/>
      <p:bldP spid="74769" grpId="0" animBg="1"/>
      <p:bldP spid="7477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84" name="Text Box 40"/>
          <p:cNvSpPr txBox="1">
            <a:spLocks noChangeArrowheads="1"/>
          </p:cNvSpPr>
          <p:nvPr/>
        </p:nvSpPr>
        <p:spPr bwMode="auto">
          <a:xfrm>
            <a:off x="1524000" y="3886200"/>
            <a:ext cx="9144000" cy="2893100"/>
          </a:xfrm>
          <a:prstGeom prst="rect">
            <a:avLst/>
          </a:prstGeom>
          <a:solidFill>
            <a:srgbClr val="DDF2FF"/>
          </a:solidFill>
          <a:ln>
            <a:noFill/>
          </a:ln>
          <a:extLs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ja-JP" sz="1400">
                <a:solidFill>
                  <a:srgbClr val="FF0000"/>
                </a:solidFill>
                <a:ea typeface="MS PGothic" panose="020B0600070205080204" pitchFamily="34" charset="-128"/>
              </a:rPr>
              <a:t>Sumatera Utara</a:t>
            </a:r>
            <a:r>
              <a:rPr lang="en-US" altLang="ja-JP" sz="1400">
                <a:ea typeface="MS PGothic" panose="020B0600070205080204" pitchFamily="34" charset="-128"/>
              </a:rPr>
              <a:t> : Pulau Batu</a:t>
            </a:r>
          </a:p>
          <a:p>
            <a:r>
              <a:rPr lang="en-US" altLang="ja-JP" sz="1400">
                <a:solidFill>
                  <a:srgbClr val="FF0000"/>
                </a:solidFill>
                <a:ea typeface="MS PGothic" panose="020B0600070205080204" pitchFamily="34" charset="-128"/>
              </a:rPr>
              <a:t>Sumatera Barat</a:t>
            </a:r>
            <a:r>
              <a:rPr lang="en-US" altLang="ja-JP" sz="1400">
                <a:ea typeface="MS PGothic" panose="020B0600070205080204" pitchFamily="34" charset="-128"/>
              </a:rPr>
              <a:t> : Pulau Sipora, Pulau Bagai Utara, Pulau Bagai Selatan </a:t>
            </a:r>
          </a:p>
          <a:p>
            <a:r>
              <a:rPr lang="en-US" altLang="ja-JP" sz="1400">
                <a:solidFill>
                  <a:srgbClr val="FF0000"/>
                </a:solidFill>
                <a:ea typeface="MS PGothic" panose="020B0600070205080204" pitchFamily="34" charset="-128"/>
              </a:rPr>
              <a:t>Kepulauan Riau</a:t>
            </a:r>
            <a:r>
              <a:rPr lang="en-US" altLang="ja-JP" sz="1400">
                <a:ea typeface="MS PGothic" panose="020B0600070205080204" pitchFamily="34" charset="-128"/>
              </a:rPr>
              <a:t> : Pulau Singkep, Pulau Sebangka, Pulau Lingga, Pulau Abang Besar, Pulau Panuba, Pulau Benuwa, Pulau Tambelan, Pulau Pinangseribu</a:t>
            </a:r>
          </a:p>
          <a:p>
            <a:r>
              <a:rPr lang="en-US" altLang="ja-JP" sz="1400">
                <a:solidFill>
                  <a:srgbClr val="FF0000"/>
                </a:solidFill>
                <a:ea typeface="MS PGothic" panose="020B0600070205080204" pitchFamily="34" charset="-128"/>
              </a:rPr>
              <a:t>Bangka Belitung</a:t>
            </a:r>
            <a:r>
              <a:rPr lang="en-US" altLang="ja-JP" sz="1400">
                <a:ea typeface="MS PGothic" panose="020B0600070205080204" pitchFamily="34" charset="-128"/>
              </a:rPr>
              <a:t> : Pulau Belitung </a:t>
            </a:r>
          </a:p>
          <a:p>
            <a:r>
              <a:rPr lang="en-US" altLang="ja-JP" sz="1400">
                <a:solidFill>
                  <a:srgbClr val="FF0000"/>
                </a:solidFill>
                <a:ea typeface="MS PGothic" panose="020B0600070205080204" pitchFamily="34" charset="-128"/>
              </a:rPr>
              <a:t>Kalimantan Barat</a:t>
            </a:r>
            <a:r>
              <a:rPr lang="en-US" altLang="ja-JP" sz="1400">
                <a:ea typeface="MS PGothic" panose="020B0600070205080204" pitchFamily="34" charset="-128"/>
              </a:rPr>
              <a:t> : Pulau Karimata ; </a:t>
            </a:r>
            <a:r>
              <a:rPr lang="en-US" altLang="ja-JP" sz="1400">
                <a:solidFill>
                  <a:srgbClr val="FF0000"/>
                </a:solidFill>
                <a:ea typeface="MS PGothic" panose="020B0600070205080204" pitchFamily="34" charset="-128"/>
              </a:rPr>
              <a:t>Kalimantan Selatan</a:t>
            </a:r>
            <a:r>
              <a:rPr lang="en-US" altLang="ja-JP" sz="1400">
                <a:ea typeface="MS PGothic" panose="020B0600070205080204" pitchFamily="34" charset="-128"/>
              </a:rPr>
              <a:t> : Pulau Laut, Pulau Sebuku</a:t>
            </a:r>
          </a:p>
          <a:p>
            <a:r>
              <a:rPr lang="en-US" altLang="ja-JP" sz="1400">
                <a:solidFill>
                  <a:srgbClr val="FF0000"/>
                </a:solidFill>
                <a:ea typeface="MS PGothic" panose="020B0600070205080204" pitchFamily="34" charset="-128"/>
              </a:rPr>
              <a:t>Jawa Timur</a:t>
            </a:r>
            <a:r>
              <a:rPr lang="en-US" altLang="ja-JP" sz="1400">
                <a:ea typeface="MS PGothic" panose="020B0600070205080204" pitchFamily="34" charset="-128"/>
              </a:rPr>
              <a:t> : Pulau Giliraya, Pulau Gili-genteng, Pulau Puteran, Pulau Sapudi, Pulau Raas, Pulau Kangean</a:t>
            </a:r>
          </a:p>
          <a:p>
            <a:r>
              <a:rPr lang="en-US" altLang="ja-JP" sz="1400">
                <a:solidFill>
                  <a:srgbClr val="FF0000"/>
                </a:solidFill>
                <a:ea typeface="MS PGothic" panose="020B0600070205080204" pitchFamily="34" charset="-128"/>
              </a:rPr>
              <a:t>Bali </a:t>
            </a:r>
            <a:r>
              <a:rPr lang="en-US" altLang="ja-JP" sz="1400">
                <a:ea typeface="MS PGothic" panose="020B0600070205080204" pitchFamily="34" charset="-128"/>
              </a:rPr>
              <a:t>: Pulau Nusa Penida ; </a:t>
            </a:r>
            <a:r>
              <a:rPr lang="en-US" altLang="ja-JP" sz="1400">
                <a:solidFill>
                  <a:srgbClr val="FF0000"/>
                </a:solidFill>
                <a:ea typeface="MS PGothic" panose="020B0600070205080204" pitchFamily="34" charset="-128"/>
              </a:rPr>
              <a:t>NTB</a:t>
            </a:r>
            <a:r>
              <a:rPr lang="en-US" altLang="ja-JP" sz="1400">
                <a:ea typeface="MS PGothic" panose="020B0600070205080204" pitchFamily="34" charset="-128"/>
              </a:rPr>
              <a:t> : Pulau Giligede,Sangeang; </a:t>
            </a:r>
            <a:r>
              <a:rPr lang="en-US" altLang="ja-JP" sz="1400">
                <a:solidFill>
                  <a:srgbClr val="FF0000"/>
                </a:solidFill>
                <a:ea typeface="MS PGothic" panose="020B0600070205080204" pitchFamily="34" charset="-128"/>
              </a:rPr>
              <a:t>NTT</a:t>
            </a:r>
            <a:r>
              <a:rPr lang="en-US" altLang="ja-JP" sz="1400">
                <a:ea typeface="MS PGothic" panose="020B0600070205080204" pitchFamily="34" charset="-128"/>
              </a:rPr>
              <a:t> : Pulau Solor, Pulau Pantar, Pulau Adonara</a:t>
            </a:r>
          </a:p>
          <a:p>
            <a:r>
              <a:rPr lang="en-US" altLang="ja-JP" sz="1400">
                <a:solidFill>
                  <a:srgbClr val="FF0000"/>
                </a:solidFill>
                <a:ea typeface="MS PGothic" panose="020B0600070205080204" pitchFamily="34" charset="-128"/>
              </a:rPr>
              <a:t>Sulawesi Selatan</a:t>
            </a:r>
            <a:r>
              <a:rPr lang="en-US" altLang="ja-JP" sz="1400">
                <a:ea typeface="MS PGothic" panose="020B0600070205080204" pitchFamily="34" charset="-128"/>
              </a:rPr>
              <a:t> : Pulau Selayar, Pulau Tanah Pulau Jampea, Pulau Bonerate, Pulau Kaloatoa</a:t>
            </a:r>
          </a:p>
          <a:p>
            <a:r>
              <a:rPr lang="en-US" altLang="ja-JP" sz="1400">
                <a:solidFill>
                  <a:srgbClr val="FF0000"/>
                </a:solidFill>
                <a:ea typeface="MS PGothic" panose="020B0600070205080204" pitchFamily="34" charset="-128"/>
              </a:rPr>
              <a:t>Sulawesi Tenggara</a:t>
            </a:r>
            <a:r>
              <a:rPr lang="en-US" altLang="ja-JP" sz="1400">
                <a:ea typeface="MS PGothic" panose="020B0600070205080204" pitchFamily="34" charset="-128"/>
              </a:rPr>
              <a:t> : Pulau Tukang Besi ; </a:t>
            </a:r>
            <a:r>
              <a:rPr lang="en-US" altLang="ja-JP" sz="1400">
                <a:solidFill>
                  <a:srgbClr val="FF0000"/>
                </a:solidFill>
                <a:ea typeface="MS PGothic" panose="020B0600070205080204" pitchFamily="34" charset="-128"/>
              </a:rPr>
              <a:t>Sulawesi Tengah</a:t>
            </a:r>
            <a:r>
              <a:rPr lang="en-US" altLang="ja-JP" sz="1400">
                <a:ea typeface="MS PGothic" panose="020B0600070205080204" pitchFamily="34" charset="-128"/>
              </a:rPr>
              <a:t> : Pulau Banggai</a:t>
            </a:r>
          </a:p>
          <a:p>
            <a:r>
              <a:rPr lang="en-US" altLang="ja-JP" sz="1400">
                <a:solidFill>
                  <a:srgbClr val="FF0000"/>
                </a:solidFill>
                <a:ea typeface="MS PGothic" panose="020B0600070205080204" pitchFamily="34" charset="-128"/>
              </a:rPr>
              <a:t>Maluku Utara</a:t>
            </a:r>
            <a:r>
              <a:rPr lang="en-US" altLang="ja-JP" sz="1400">
                <a:ea typeface="MS PGothic" panose="020B0600070205080204" pitchFamily="34" charset="-128"/>
              </a:rPr>
              <a:t> : Pulau Mangole, Pulau Tubulai, Pulau Obi, Pulau Obilatu, Pulau Damar, Pulau Gebe</a:t>
            </a:r>
          </a:p>
          <a:p>
            <a:r>
              <a:rPr lang="en-US" altLang="ja-JP" sz="1400">
                <a:solidFill>
                  <a:srgbClr val="FF0000"/>
                </a:solidFill>
                <a:ea typeface="MS PGothic" panose="020B0600070205080204" pitchFamily="34" charset="-128"/>
              </a:rPr>
              <a:t>Maluku</a:t>
            </a:r>
            <a:r>
              <a:rPr lang="en-US" altLang="ja-JP" sz="1400">
                <a:ea typeface="MS PGothic" panose="020B0600070205080204" pitchFamily="34" charset="-128"/>
              </a:rPr>
              <a:t> : Pulau Watubela, Pulau Wetar, Pulau Tanibar, Pulau Babar, Pulau Kai</a:t>
            </a:r>
          </a:p>
          <a:p>
            <a:r>
              <a:rPr lang="en-US" altLang="ja-JP" sz="1400">
                <a:solidFill>
                  <a:srgbClr val="FF0000"/>
                </a:solidFill>
                <a:ea typeface="MS PGothic" panose="020B0600070205080204" pitchFamily="34" charset="-128"/>
              </a:rPr>
              <a:t>West Papua</a:t>
            </a:r>
            <a:r>
              <a:rPr lang="en-US" altLang="ja-JP" sz="1400">
                <a:ea typeface="MS PGothic" panose="020B0600070205080204" pitchFamily="34" charset="-128"/>
              </a:rPr>
              <a:t> : Pulau Rumberpon, Pulau Gag</a:t>
            </a:r>
          </a:p>
        </p:txBody>
      </p:sp>
      <p:pic>
        <p:nvPicPr>
          <p:cNvPr id="215043" name="Picture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476251"/>
            <a:ext cx="9144000" cy="333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71" name="Oval 27"/>
          <p:cNvSpPr>
            <a:spLocks noChangeArrowheads="1"/>
          </p:cNvSpPr>
          <p:nvPr/>
        </p:nvSpPr>
        <p:spPr bwMode="auto">
          <a:xfrm rot="-2388334">
            <a:off x="2352676" y="733425"/>
            <a:ext cx="436563" cy="2089150"/>
          </a:xfrm>
          <a:prstGeom prst="ellipse">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ja-JP" altLang="en-US">
              <a:ea typeface="MS PGothic" panose="020B0600070205080204" pitchFamily="34" charset="-128"/>
            </a:endParaRPr>
          </a:p>
        </p:txBody>
      </p:sp>
      <p:sp>
        <p:nvSpPr>
          <p:cNvPr id="31772" name="Oval 28"/>
          <p:cNvSpPr>
            <a:spLocks noChangeArrowheads="1"/>
          </p:cNvSpPr>
          <p:nvPr/>
        </p:nvSpPr>
        <p:spPr bwMode="auto">
          <a:xfrm rot="-2388334">
            <a:off x="3503613" y="1268413"/>
            <a:ext cx="436562" cy="431800"/>
          </a:xfrm>
          <a:prstGeom prst="ellipse">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ja-JP" altLang="en-US">
              <a:ea typeface="MS PGothic" panose="020B0600070205080204" pitchFamily="34" charset="-128"/>
            </a:endParaRPr>
          </a:p>
        </p:txBody>
      </p:sp>
      <p:sp>
        <p:nvSpPr>
          <p:cNvPr id="31773" name="Oval 29"/>
          <p:cNvSpPr>
            <a:spLocks noChangeArrowheads="1"/>
          </p:cNvSpPr>
          <p:nvPr/>
        </p:nvSpPr>
        <p:spPr bwMode="auto">
          <a:xfrm rot="-2388334">
            <a:off x="3792538" y="1771650"/>
            <a:ext cx="436562" cy="431800"/>
          </a:xfrm>
          <a:prstGeom prst="ellipse">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ja-JP" altLang="en-US">
              <a:ea typeface="MS PGothic" panose="020B0600070205080204" pitchFamily="34" charset="-128"/>
            </a:endParaRPr>
          </a:p>
        </p:txBody>
      </p:sp>
      <p:sp>
        <p:nvSpPr>
          <p:cNvPr id="31774" name="Oval 30"/>
          <p:cNvSpPr>
            <a:spLocks noChangeArrowheads="1"/>
          </p:cNvSpPr>
          <p:nvPr/>
        </p:nvSpPr>
        <p:spPr bwMode="auto">
          <a:xfrm rot="-2388334">
            <a:off x="5481638" y="2767013"/>
            <a:ext cx="436562" cy="431800"/>
          </a:xfrm>
          <a:prstGeom prst="ellipse">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ja-JP" altLang="en-US">
              <a:ea typeface="MS PGothic" panose="020B0600070205080204" pitchFamily="34" charset="-128"/>
            </a:endParaRPr>
          </a:p>
        </p:txBody>
      </p:sp>
      <p:sp>
        <p:nvSpPr>
          <p:cNvPr id="31775" name="Oval 31"/>
          <p:cNvSpPr>
            <a:spLocks noChangeArrowheads="1"/>
          </p:cNvSpPr>
          <p:nvPr/>
        </p:nvSpPr>
        <p:spPr bwMode="auto">
          <a:xfrm rot="-160627">
            <a:off x="5607051" y="3068638"/>
            <a:ext cx="2271713" cy="360362"/>
          </a:xfrm>
          <a:prstGeom prst="ellipse">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ja-JP" altLang="en-US">
              <a:ea typeface="MS PGothic" panose="020B0600070205080204" pitchFamily="34" charset="-128"/>
            </a:endParaRPr>
          </a:p>
        </p:txBody>
      </p:sp>
      <p:sp>
        <p:nvSpPr>
          <p:cNvPr id="31776" name="Oval 32"/>
          <p:cNvSpPr>
            <a:spLocks noChangeArrowheads="1"/>
          </p:cNvSpPr>
          <p:nvPr/>
        </p:nvSpPr>
        <p:spPr bwMode="auto">
          <a:xfrm rot="-2388334">
            <a:off x="6456363" y="2492375"/>
            <a:ext cx="436562" cy="431800"/>
          </a:xfrm>
          <a:prstGeom prst="ellipse">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ja-JP" altLang="en-US">
              <a:ea typeface="MS PGothic" panose="020B0600070205080204" pitchFamily="34" charset="-128"/>
            </a:endParaRPr>
          </a:p>
        </p:txBody>
      </p:sp>
      <p:sp>
        <p:nvSpPr>
          <p:cNvPr id="31777" name="Oval 33"/>
          <p:cNvSpPr>
            <a:spLocks noChangeArrowheads="1"/>
          </p:cNvSpPr>
          <p:nvPr/>
        </p:nvSpPr>
        <p:spPr bwMode="auto">
          <a:xfrm rot="-2388334">
            <a:off x="7104063" y="2347913"/>
            <a:ext cx="436562" cy="431800"/>
          </a:xfrm>
          <a:prstGeom prst="ellipse">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ja-JP" altLang="en-US">
              <a:ea typeface="MS PGothic" panose="020B0600070205080204" pitchFamily="34" charset="-128"/>
            </a:endParaRPr>
          </a:p>
        </p:txBody>
      </p:sp>
      <p:sp>
        <p:nvSpPr>
          <p:cNvPr id="31778" name="Oval 34"/>
          <p:cNvSpPr>
            <a:spLocks noChangeArrowheads="1"/>
          </p:cNvSpPr>
          <p:nvPr/>
        </p:nvSpPr>
        <p:spPr bwMode="auto">
          <a:xfrm rot="-2388334">
            <a:off x="7104063" y="1484313"/>
            <a:ext cx="436562" cy="431800"/>
          </a:xfrm>
          <a:prstGeom prst="ellipse">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ja-JP" altLang="en-US">
              <a:ea typeface="MS PGothic" panose="020B0600070205080204" pitchFamily="34" charset="-128"/>
            </a:endParaRPr>
          </a:p>
        </p:txBody>
      </p:sp>
      <p:sp>
        <p:nvSpPr>
          <p:cNvPr id="31779" name="Oval 35"/>
          <p:cNvSpPr>
            <a:spLocks noChangeArrowheads="1"/>
          </p:cNvSpPr>
          <p:nvPr/>
        </p:nvSpPr>
        <p:spPr bwMode="auto">
          <a:xfrm rot="-2388334">
            <a:off x="4367213" y="1628775"/>
            <a:ext cx="436562" cy="431800"/>
          </a:xfrm>
          <a:prstGeom prst="ellipse">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ja-JP" altLang="en-US">
              <a:ea typeface="MS PGothic" panose="020B0600070205080204" pitchFamily="34" charset="-128"/>
            </a:endParaRPr>
          </a:p>
        </p:txBody>
      </p:sp>
      <p:sp>
        <p:nvSpPr>
          <p:cNvPr id="31780" name="Oval 36"/>
          <p:cNvSpPr>
            <a:spLocks noChangeArrowheads="1"/>
          </p:cNvSpPr>
          <p:nvPr/>
        </p:nvSpPr>
        <p:spPr bwMode="auto">
          <a:xfrm rot="-2388334">
            <a:off x="7770813" y="1355726"/>
            <a:ext cx="1223962" cy="1223963"/>
          </a:xfrm>
          <a:prstGeom prst="ellipse">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ja-JP" altLang="en-US">
              <a:ea typeface="MS PGothic" panose="020B0600070205080204" pitchFamily="34" charset="-128"/>
            </a:endParaRPr>
          </a:p>
        </p:txBody>
      </p:sp>
      <p:sp>
        <p:nvSpPr>
          <p:cNvPr id="31781" name="Oval 37"/>
          <p:cNvSpPr>
            <a:spLocks noChangeArrowheads="1"/>
          </p:cNvSpPr>
          <p:nvPr/>
        </p:nvSpPr>
        <p:spPr bwMode="auto">
          <a:xfrm rot="-2388334">
            <a:off x="9480551" y="1628775"/>
            <a:ext cx="436563" cy="431800"/>
          </a:xfrm>
          <a:prstGeom prst="ellipse">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ja-JP" altLang="en-US">
              <a:ea typeface="MS PGothic" panose="020B0600070205080204" pitchFamily="34" charset="-128"/>
            </a:endParaRPr>
          </a:p>
        </p:txBody>
      </p:sp>
      <p:sp>
        <p:nvSpPr>
          <p:cNvPr id="31782" name="Oval 38"/>
          <p:cNvSpPr>
            <a:spLocks noChangeArrowheads="1"/>
          </p:cNvSpPr>
          <p:nvPr/>
        </p:nvSpPr>
        <p:spPr bwMode="auto">
          <a:xfrm rot="-2388334">
            <a:off x="8162925" y="2624139"/>
            <a:ext cx="1282700" cy="708025"/>
          </a:xfrm>
          <a:prstGeom prst="ellipse">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ja-JP" altLang="en-US">
              <a:ea typeface="MS PGothic" panose="020B0600070205080204" pitchFamily="34" charset="-128"/>
            </a:endParaRPr>
          </a:p>
        </p:txBody>
      </p:sp>
      <p:sp>
        <p:nvSpPr>
          <p:cNvPr id="31783" name="Oval 39"/>
          <p:cNvSpPr>
            <a:spLocks noChangeArrowheads="1"/>
          </p:cNvSpPr>
          <p:nvPr/>
        </p:nvSpPr>
        <p:spPr bwMode="auto">
          <a:xfrm rot="-2388334">
            <a:off x="5664201" y="2060575"/>
            <a:ext cx="436563" cy="431800"/>
          </a:xfrm>
          <a:prstGeom prst="ellipse">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ja-JP" altLang="en-US">
              <a:ea typeface="MS PGothic" panose="020B0600070205080204" pitchFamily="34" charset="-128"/>
            </a:endParaRPr>
          </a:p>
        </p:txBody>
      </p:sp>
      <p:sp>
        <p:nvSpPr>
          <p:cNvPr id="215057" name="Rectangle 2"/>
          <p:cNvSpPr>
            <a:spLocks noGrp="1" noChangeArrowheads="1"/>
          </p:cNvSpPr>
          <p:nvPr>
            <p:ph type="title" idx="4294967295"/>
          </p:nvPr>
        </p:nvSpPr>
        <p:spPr>
          <a:xfrm>
            <a:off x="1703388" y="-531813"/>
            <a:ext cx="8964612" cy="1066801"/>
          </a:xfrm>
        </p:spPr>
        <p:txBody>
          <a:bodyPr vert="horz" lIns="0" tIns="45720" rIns="0" bIns="0" rtlCol="0" anchor="b">
            <a:normAutofit/>
          </a:bodyPr>
          <a:lstStyle/>
          <a:p>
            <a:pPr algn="l"/>
            <a:r>
              <a:rPr lang="id-ID" altLang="en-US" sz="3600">
                <a:solidFill>
                  <a:srgbClr val="003399"/>
                </a:solidFill>
              </a:rPr>
              <a:t>Hilangnya Pulau-Pulau </a:t>
            </a:r>
            <a:r>
              <a:rPr lang="en-US" altLang="en-US" sz="3600">
                <a:solidFill>
                  <a:srgbClr val="003399"/>
                </a:solidFill>
              </a:rPr>
              <a:t>Sedang</a:t>
            </a:r>
            <a:r>
              <a:rPr lang="id-ID" altLang="en-US" sz="3600">
                <a:solidFill>
                  <a:srgbClr val="003399"/>
                </a:solidFill>
              </a:rPr>
              <a:t> pada 2100</a:t>
            </a:r>
            <a:endParaRPr lang="en-US" altLang="ja-JP" sz="3600">
              <a:solidFill>
                <a:srgbClr val="003399"/>
              </a:solidFill>
              <a:ea typeface="MS PGothic" panose="020B0600070205080204" pitchFamily="34" charset="-128"/>
            </a:endParaRPr>
          </a:p>
        </p:txBody>
      </p:sp>
      <p:sp>
        <p:nvSpPr>
          <p:cNvPr id="18" name="TextBox 17"/>
          <p:cNvSpPr txBox="1">
            <a:spLocks noChangeArrowheads="1"/>
          </p:cNvSpPr>
          <p:nvPr/>
        </p:nvSpPr>
        <p:spPr bwMode="auto">
          <a:xfrm>
            <a:off x="1524000" y="3125788"/>
            <a:ext cx="2781300" cy="762000"/>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ja-JP" sz="4400">
                <a:solidFill>
                  <a:srgbClr val="FF0000"/>
                </a:solidFill>
                <a:ea typeface="MS PGothic" panose="020B0600070205080204" pitchFamily="34" charset="-128"/>
              </a:rPr>
              <a:t>115 </a:t>
            </a:r>
            <a:r>
              <a:rPr lang="id-ID" altLang="en-US" sz="4400">
                <a:solidFill>
                  <a:srgbClr val="FF0000"/>
                </a:solidFill>
                <a:ea typeface="MS PGothic" panose="020B0600070205080204" pitchFamily="34" charset="-128"/>
              </a:rPr>
              <a:t>pulau</a:t>
            </a:r>
            <a:endParaRPr lang="en-US" altLang="ja-JP" sz="4400">
              <a:solidFill>
                <a:srgbClr val="FF0000"/>
              </a:solidFill>
              <a:ea typeface="MS PGothic" panose="020B0600070205080204" pitchFamily="34" charset="-128"/>
            </a:endParaRPr>
          </a:p>
        </p:txBody>
      </p:sp>
      <p:sp>
        <p:nvSpPr>
          <p:cNvPr id="215059" name="Text Box 19"/>
          <p:cNvSpPr txBox="1">
            <a:spLocks noChangeArrowheads="1"/>
          </p:cNvSpPr>
          <p:nvPr/>
        </p:nvSpPr>
        <p:spPr bwMode="auto">
          <a:xfrm>
            <a:off x="8843963" y="6517690"/>
            <a:ext cx="3348037"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ja-JP" sz="1100" dirty="0" err="1">
                <a:ea typeface="MS PGothic" panose="020B0600070205080204" pitchFamily="34" charset="-128"/>
              </a:rPr>
              <a:t>Sumber</a:t>
            </a:r>
            <a:r>
              <a:rPr lang="en-US" altLang="ja-JP" sz="1100" dirty="0">
                <a:ea typeface="MS PGothic" panose="020B0600070205080204" pitchFamily="34" charset="-128"/>
              </a:rPr>
              <a:t> : </a:t>
            </a:r>
            <a:r>
              <a:rPr lang="en-US" altLang="ja-JP" sz="1100" dirty="0" err="1">
                <a:ea typeface="MS PGothic" panose="020B0600070205080204" pitchFamily="34" charset="-128"/>
              </a:rPr>
              <a:t>Susandi</a:t>
            </a:r>
            <a:r>
              <a:rPr lang="en-US" altLang="ja-JP" sz="1100" dirty="0">
                <a:ea typeface="MS PGothic" panose="020B0600070205080204" pitchFamily="34" charset="-128"/>
              </a:rPr>
              <a:t>,</a:t>
            </a:r>
            <a:r>
              <a:rPr lang="id-ID" altLang="ja-JP" sz="1100" dirty="0">
                <a:ea typeface="MS PGothic" panose="020B0600070205080204" pitchFamily="34" charset="-128"/>
              </a:rPr>
              <a:t>dkk.</a:t>
            </a:r>
            <a:r>
              <a:rPr lang="en-US" altLang="ja-JP" sz="1100" dirty="0">
                <a:ea typeface="MS PGothic" panose="020B0600070205080204" pitchFamily="34" charset="-128"/>
              </a:rPr>
              <a:t> 2008</a:t>
            </a:r>
          </a:p>
        </p:txBody>
      </p:sp>
    </p:spTree>
    <p:extLst>
      <p:ext uri="{BB962C8B-B14F-4D97-AF65-F5344CB8AC3E}">
        <p14:creationId xmlns:p14="http://schemas.microsoft.com/office/powerpoint/2010/main" val="352321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31771"/>
                                        </p:tgtEl>
                                        <p:attrNameLst>
                                          <p:attrName>style.visibility</p:attrName>
                                        </p:attrNameLst>
                                      </p:cBhvr>
                                      <p:to>
                                        <p:strVal val="visible"/>
                                      </p:to>
                                    </p:set>
                                    <p:anim calcmode="lin" valueType="num">
                                      <p:cBhvr>
                                        <p:cTn id="7" dur="500" fill="hold"/>
                                        <p:tgtEl>
                                          <p:spTgt spid="31771"/>
                                        </p:tgtEl>
                                        <p:attrNameLst>
                                          <p:attrName>ppt_w</p:attrName>
                                        </p:attrNameLst>
                                      </p:cBhvr>
                                      <p:tavLst>
                                        <p:tav tm="0">
                                          <p:val>
                                            <p:fltVal val="0"/>
                                          </p:val>
                                        </p:tav>
                                        <p:tav tm="100000">
                                          <p:val>
                                            <p:strVal val="#ppt_w"/>
                                          </p:val>
                                        </p:tav>
                                      </p:tavLst>
                                    </p:anim>
                                    <p:anim calcmode="lin" valueType="num">
                                      <p:cBhvr>
                                        <p:cTn id="8" dur="500" fill="hold"/>
                                        <p:tgtEl>
                                          <p:spTgt spid="31771"/>
                                        </p:tgtEl>
                                        <p:attrNameLst>
                                          <p:attrName>ppt_h</p:attrName>
                                        </p:attrNameLst>
                                      </p:cBhvr>
                                      <p:tavLst>
                                        <p:tav tm="0">
                                          <p:val>
                                            <p:fltVal val="0"/>
                                          </p:val>
                                        </p:tav>
                                        <p:tav tm="100000">
                                          <p:val>
                                            <p:strVal val="#ppt_h"/>
                                          </p:val>
                                        </p:tav>
                                      </p:tavLst>
                                    </p:anim>
                                    <p:animEffect transition="in" filter="fade">
                                      <p:cBhvr>
                                        <p:cTn id="9" dur="500"/>
                                        <p:tgtEl>
                                          <p:spTgt spid="31771"/>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31772"/>
                                        </p:tgtEl>
                                        <p:attrNameLst>
                                          <p:attrName>style.visibility</p:attrName>
                                        </p:attrNameLst>
                                      </p:cBhvr>
                                      <p:to>
                                        <p:strVal val="visible"/>
                                      </p:to>
                                    </p:set>
                                    <p:anim calcmode="lin" valueType="num">
                                      <p:cBhvr>
                                        <p:cTn id="12" dur="500" fill="hold"/>
                                        <p:tgtEl>
                                          <p:spTgt spid="31772"/>
                                        </p:tgtEl>
                                        <p:attrNameLst>
                                          <p:attrName>ppt_w</p:attrName>
                                        </p:attrNameLst>
                                      </p:cBhvr>
                                      <p:tavLst>
                                        <p:tav tm="0">
                                          <p:val>
                                            <p:fltVal val="0"/>
                                          </p:val>
                                        </p:tav>
                                        <p:tav tm="100000">
                                          <p:val>
                                            <p:strVal val="#ppt_w"/>
                                          </p:val>
                                        </p:tav>
                                      </p:tavLst>
                                    </p:anim>
                                    <p:anim calcmode="lin" valueType="num">
                                      <p:cBhvr>
                                        <p:cTn id="13" dur="500" fill="hold"/>
                                        <p:tgtEl>
                                          <p:spTgt spid="31772"/>
                                        </p:tgtEl>
                                        <p:attrNameLst>
                                          <p:attrName>ppt_h</p:attrName>
                                        </p:attrNameLst>
                                      </p:cBhvr>
                                      <p:tavLst>
                                        <p:tav tm="0">
                                          <p:val>
                                            <p:fltVal val="0"/>
                                          </p:val>
                                        </p:tav>
                                        <p:tav tm="100000">
                                          <p:val>
                                            <p:strVal val="#ppt_h"/>
                                          </p:val>
                                        </p:tav>
                                      </p:tavLst>
                                    </p:anim>
                                    <p:animEffect transition="in" filter="fade">
                                      <p:cBhvr>
                                        <p:cTn id="14" dur="500"/>
                                        <p:tgtEl>
                                          <p:spTgt spid="31772"/>
                                        </p:tgtEl>
                                      </p:cBhvr>
                                    </p:animEffect>
                                  </p:childTnLst>
                                </p:cTn>
                              </p:par>
                              <p:par>
                                <p:cTn id="15" presetID="53" presetClass="entr" presetSubtype="0" fill="hold" grpId="0" nodeType="withEffect">
                                  <p:stCondLst>
                                    <p:cond delay="0"/>
                                  </p:stCondLst>
                                  <p:childTnLst>
                                    <p:set>
                                      <p:cBhvr>
                                        <p:cTn id="16" dur="1" fill="hold">
                                          <p:stCondLst>
                                            <p:cond delay="0"/>
                                          </p:stCondLst>
                                        </p:cTn>
                                        <p:tgtEl>
                                          <p:spTgt spid="31773"/>
                                        </p:tgtEl>
                                        <p:attrNameLst>
                                          <p:attrName>style.visibility</p:attrName>
                                        </p:attrNameLst>
                                      </p:cBhvr>
                                      <p:to>
                                        <p:strVal val="visible"/>
                                      </p:to>
                                    </p:set>
                                    <p:anim calcmode="lin" valueType="num">
                                      <p:cBhvr>
                                        <p:cTn id="17" dur="500" fill="hold"/>
                                        <p:tgtEl>
                                          <p:spTgt spid="31773"/>
                                        </p:tgtEl>
                                        <p:attrNameLst>
                                          <p:attrName>ppt_w</p:attrName>
                                        </p:attrNameLst>
                                      </p:cBhvr>
                                      <p:tavLst>
                                        <p:tav tm="0">
                                          <p:val>
                                            <p:fltVal val="0"/>
                                          </p:val>
                                        </p:tav>
                                        <p:tav tm="100000">
                                          <p:val>
                                            <p:strVal val="#ppt_w"/>
                                          </p:val>
                                        </p:tav>
                                      </p:tavLst>
                                    </p:anim>
                                    <p:anim calcmode="lin" valueType="num">
                                      <p:cBhvr>
                                        <p:cTn id="18" dur="500" fill="hold"/>
                                        <p:tgtEl>
                                          <p:spTgt spid="31773"/>
                                        </p:tgtEl>
                                        <p:attrNameLst>
                                          <p:attrName>ppt_h</p:attrName>
                                        </p:attrNameLst>
                                      </p:cBhvr>
                                      <p:tavLst>
                                        <p:tav tm="0">
                                          <p:val>
                                            <p:fltVal val="0"/>
                                          </p:val>
                                        </p:tav>
                                        <p:tav tm="100000">
                                          <p:val>
                                            <p:strVal val="#ppt_h"/>
                                          </p:val>
                                        </p:tav>
                                      </p:tavLst>
                                    </p:anim>
                                    <p:animEffect transition="in" filter="fade">
                                      <p:cBhvr>
                                        <p:cTn id="19" dur="500"/>
                                        <p:tgtEl>
                                          <p:spTgt spid="31773"/>
                                        </p:tgtEl>
                                      </p:cBhvr>
                                    </p:animEffect>
                                  </p:childTnLst>
                                </p:cTn>
                              </p:par>
                              <p:par>
                                <p:cTn id="20" presetID="53" presetClass="entr" presetSubtype="0" fill="hold" grpId="0" nodeType="withEffect">
                                  <p:stCondLst>
                                    <p:cond delay="0"/>
                                  </p:stCondLst>
                                  <p:childTnLst>
                                    <p:set>
                                      <p:cBhvr>
                                        <p:cTn id="21" dur="1" fill="hold">
                                          <p:stCondLst>
                                            <p:cond delay="0"/>
                                          </p:stCondLst>
                                        </p:cTn>
                                        <p:tgtEl>
                                          <p:spTgt spid="31779"/>
                                        </p:tgtEl>
                                        <p:attrNameLst>
                                          <p:attrName>style.visibility</p:attrName>
                                        </p:attrNameLst>
                                      </p:cBhvr>
                                      <p:to>
                                        <p:strVal val="visible"/>
                                      </p:to>
                                    </p:set>
                                    <p:anim calcmode="lin" valueType="num">
                                      <p:cBhvr>
                                        <p:cTn id="22" dur="500" fill="hold"/>
                                        <p:tgtEl>
                                          <p:spTgt spid="31779"/>
                                        </p:tgtEl>
                                        <p:attrNameLst>
                                          <p:attrName>ppt_w</p:attrName>
                                        </p:attrNameLst>
                                      </p:cBhvr>
                                      <p:tavLst>
                                        <p:tav tm="0">
                                          <p:val>
                                            <p:fltVal val="0"/>
                                          </p:val>
                                        </p:tav>
                                        <p:tav tm="100000">
                                          <p:val>
                                            <p:strVal val="#ppt_w"/>
                                          </p:val>
                                        </p:tav>
                                      </p:tavLst>
                                    </p:anim>
                                    <p:anim calcmode="lin" valueType="num">
                                      <p:cBhvr>
                                        <p:cTn id="23" dur="500" fill="hold"/>
                                        <p:tgtEl>
                                          <p:spTgt spid="31779"/>
                                        </p:tgtEl>
                                        <p:attrNameLst>
                                          <p:attrName>ppt_h</p:attrName>
                                        </p:attrNameLst>
                                      </p:cBhvr>
                                      <p:tavLst>
                                        <p:tav tm="0">
                                          <p:val>
                                            <p:fltVal val="0"/>
                                          </p:val>
                                        </p:tav>
                                        <p:tav tm="100000">
                                          <p:val>
                                            <p:strVal val="#ppt_h"/>
                                          </p:val>
                                        </p:tav>
                                      </p:tavLst>
                                    </p:anim>
                                    <p:animEffect transition="in" filter="fade">
                                      <p:cBhvr>
                                        <p:cTn id="24" dur="500"/>
                                        <p:tgtEl>
                                          <p:spTgt spid="31779"/>
                                        </p:tgtEl>
                                      </p:cBhvr>
                                    </p:animEffect>
                                  </p:childTnLst>
                                </p:cTn>
                              </p:par>
                              <p:par>
                                <p:cTn id="25" presetID="53" presetClass="entr" presetSubtype="0" fill="hold" grpId="0" nodeType="withEffect">
                                  <p:stCondLst>
                                    <p:cond delay="0"/>
                                  </p:stCondLst>
                                  <p:childTnLst>
                                    <p:set>
                                      <p:cBhvr>
                                        <p:cTn id="26" dur="1" fill="hold">
                                          <p:stCondLst>
                                            <p:cond delay="0"/>
                                          </p:stCondLst>
                                        </p:cTn>
                                        <p:tgtEl>
                                          <p:spTgt spid="31774"/>
                                        </p:tgtEl>
                                        <p:attrNameLst>
                                          <p:attrName>style.visibility</p:attrName>
                                        </p:attrNameLst>
                                      </p:cBhvr>
                                      <p:to>
                                        <p:strVal val="visible"/>
                                      </p:to>
                                    </p:set>
                                    <p:anim calcmode="lin" valueType="num">
                                      <p:cBhvr>
                                        <p:cTn id="27" dur="500" fill="hold"/>
                                        <p:tgtEl>
                                          <p:spTgt spid="31774"/>
                                        </p:tgtEl>
                                        <p:attrNameLst>
                                          <p:attrName>ppt_w</p:attrName>
                                        </p:attrNameLst>
                                      </p:cBhvr>
                                      <p:tavLst>
                                        <p:tav tm="0">
                                          <p:val>
                                            <p:fltVal val="0"/>
                                          </p:val>
                                        </p:tav>
                                        <p:tav tm="100000">
                                          <p:val>
                                            <p:strVal val="#ppt_w"/>
                                          </p:val>
                                        </p:tav>
                                      </p:tavLst>
                                    </p:anim>
                                    <p:anim calcmode="lin" valueType="num">
                                      <p:cBhvr>
                                        <p:cTn id="28" dur="500" fill="hold"/>
                                        <p:tgtEl>
                                          <p:spTgt spid="31774"/>
                                        </p:tgtEl>
                                        <p:attrNameLst>
                                          <p:attrName>ppt_h</p:attrName>
                                        </p:attrNameLst>
                                      </p:cBhvr>
                                      <p:tavLst>
                                        <p:tav tm="0">
                                          <p:val>
                                            <p:fltVal val="0"/>
                                          </p:val>
                                        </p:tav>
                                        <p:tav tm="100000">
                                          <p:val>
                                            <p:strVal val="#ppt_h"/>
                                          </p:val>
                                        </p:tav>
                                      </p:tavLst>
                                    </p:anim>
                                    <p:animEffect transition="in" filter="fade">
                                      <p:cBhvr>
                                        <p:cTn id="29" dur="500"/>
                                        <p:tgtEl>
                                          <p:spTgt spid="31774"/>
                                        </p:tgtEl>
                                      </p:cBhvr>
                                    </p:animEffect>
                                  </p:childTnLst>
                                </p:cTn>
                              </p:par>
                              <p:par>
                                <p:cTn id="30" presetID="53" presetClass="entr" presetSubtype="0" fill="hold" grpId="0" nodeType="withEffect">
                                  <p:stCondLst>
                                    <p:cond delay="0"/>
                                  </p:stCondLst>
                                  <p:childTnLst>
                                    <p:set>
                                      <p:cBhvr>
                                        <p:cTn id="31" dur="1" fill="hold">
                                          <p:stCondLst>
                                            <p:cond delay="0"/>
                                          </p:stCondLst>
                                        </p:cTn>
                                        <p:tgtEl>
                                          <p:spTgt spid="31783"/>
                                        </p:tgtEl>
                                        <p:attrNameLst>
                                          <p:attrName>style.visibility</p:attrName>
                                        </p:attrNameLst>
                                      </p:cBhvr>
                                      <p:to>
                                        <p:strVal val="visible"/>
                                      </p:to>
                                    </p:set>
                                    <p:anim calcmode="lin" valueType="num">
                                      <p:cBhvr>
                                        <p:cTn id="32" dur="500" fill="hold"/>
                                        <p:tgtEl>
                                          <p:spTgt spid="31783"/>
                                        </p:tgtEl>
                                        <p:attrNameLst>
                                          <p:attrName>ppt_w</p:attrName>
                                        </p:attrNameLst>
                                      </p:cBhvr>
                                      <p:tavLst>
                                        <p:tav tm="0">
                                          <p:val>
                                            <p:fltVal val="0"/>
                                          </p:val>
                                        </p:tav>
                                        <p:tav tm="100000">
                                          <p:val>
                                            <p:strVal val="#ppt_w"/>
                                          </p:val>
                                        </p:tav>
                                      </p:tavLst>
                                    </p:anim>
                                    <p:anim calcmode="lin" valueType="num">
                                      <p:cBhvr>
                                        <p:cTn id="33" dur="500" fill="hold"/>
                                        <p:tgtEl>
                                          <p:spTgt spid="31783"/>
                                        </p:tgtEl>
                                        <p:attrNameLst>
                                          <p:attrName>ppt_h</p:attrName>
                                        </p:attrNameLst>
                                      </p:cBhvr>
                                      <p:tavLst>
                                        <p:tav tm="0">
                                          <p:val>
                                            <p:fltVal val="0"/>
                                          </p:val>
                                        </p:tav>
                                        <p:tav tm="100000">
                                          <p:val>
                                            <p:strVal val="#ppt_h"/>
                                          </p:val>
                                        </p:tav>
                                      </p:tavLst>
                                    </p:anim>
                                    <p:animEffect transition="in" filter="fade">
                                      <p:cBhvr>
                                        <p:cTn id="34" dur="500"/>
                                        <p:tgtEl>
                                          <p:spTgt spid="31783"/>
                                        </p:tgtEl>
                                      </p:cBhvr>
                                    </p:animEffect>
                                  </p:childTnLst>
                                </p:cTn>
                              </p:par>
                              <p:par>
                                <p:cTn id="35" presetID="53" presetClass="entr" presetSubtype="0" fill="hold" grpId="0" nodeType="withEffect">
                                  <p:stCondLst>
                                    <p:cond delay="0"/>
                                  </p:stCondLst>
                                  <p:childTnLst>
                                    <p:set>
                                      <p:cBhvr>
                                        <p:cTn id="36" dur="1" fill="hold">
                                          <p:stCondLst>
                                            <p:cond delay="0"/>
                                          </p:stCondLst>
                                        </p:cTn>
                                        <p:tgtEl>
                                          <p:spTgt spid="31775"/>
                                        </p:tgtEl>
                                        <p:attrNameLst>
                                          <p:attrName>style.visibility</p:attrName>
                                        </p:attrNameLst>
                                      </p:cBhvr>
                                      <p:to>
                                        <p:strVal val="visible"/>
                                      </p:to>
                                    </p:set>
                                    <p:anim calcmode="lin" valueType="num">
                                      <p:cBhvr>
                                        <p:cTn id="37" dur="500" fill="hold"/>
                                        <p:tgtEl>
                                          <p:spTgt spid="31775"/>
                                        </p:tgtEl>
                                        <p:attrNameLst>
                                          <p:attrName>ppt_w</p:attrName>
                                        </p:attrNameLst>
                                      </p:cBhvr>
                                      <p:tavLst>
                                        <p:tav tm="0">
                                          <p:val>
                                            <p:fltVal val="0"/>
                                          </p:val>
                                        </p:tav>
                                        <p:tav tm="100000">
                                          <p:val>
                                            <p:strVal val="#ppt_w"/>
                                          </p:val>
                                        </p:tav>
                                      </p:tavLst>
                                    </p:anim>
                                    <p:anim calcmode="lin" valueType="num">
                                      <p:cBhvr>
                                        <p:cTn id="38" dur="500" fill="hold"/>
                                        <p:tgtEl>
                                          <p:spTgt spid="31775"/>
                                        </p:tgtEl>
                                        <p:attrNameLst>
                                          <p:attrName>ppt_h</p:attrName>
                                        </p:attrNameLst>
                                      </p:cBhvr>
                                      <p:tavLst>
                                        <p:tav tm="0">
                                          <p:val>
                                            <p:fltVal val="0"/>
                                          </p:val>
                                        </p:tav>
                                        <p:tav tm="100000">
                                          <p:val>
                                            <p:strVal val="#ppt_h"/>
                                          </p:val>
                                        </p:tav>
                                      </p:tavLst>
                                    </p:anim>
                                    <p:animEffect transition="in" filter="fade">
                                      <p:cBhvr>
                                        <p:cTn id="39" dur="500"/>
                                        <p:tgtEl>
                                          <p:spTgt spid="31775"/>
                                        </p:tgtEl>
                                      </p:cBhvr>
                                    </p:animEffect>
                                  </p:childTnLst>
                                </p:cTn>
                              </p:par>
                              <p:par>
                                <p:cTn id="40" presetID="53" presetClass="entr" presetSubtype="0" fill="hold" grpId="0" nodeType="withEffect">
                                  <p:stCondLst>
                                    <p:cond delay="0"/>
                                  </p:stCondLst>
                                  <p:childTnLst>
                                    <p:set>
                                      <p:cBhvr>
                                        <p:cTn id="41" dur="1" fill="hold">
                                          <p:stCondLst>
                                            <p:cond delay="0"/>
                                          </p:stCondLst>
                                        </p:cTn>
                                        <p:tgtEl>
                                          <p:spTgt spid="31776"/>
                                        </p:tgtEl>
                                        <p:attrNameLst>
                                          <p:attrName>style.visibility</p:attrName>
                                        </p:attrNameLst>
                                      </p:cBhvr>
                                      <p:to>
                                        <p:strVal val="visible"/>
                                      </p:to>
                                    </p:set>
                                    <p:anim calcmode="lin" valueType="num">
                                      <p:cBhvr>
                                        <p:cTn id="42" dur="500" fill="hold"/>
                                        <p:tgtEl>
                                          <p:spTgt spid="31776"/>
                                        </p:tgtEl>
                                        <p:attrNameLst>
                                          <p:attrName>ppt_w</p:attrName>
                                        </p:attrNameLst>
                                      </p:cBhvr>
                                      <p:tavLst>
                                        <p:tav tm="0">
                                          <p:val>
                                            <p:fltVal val="0"/>
                                          </p:val>
                                        </p:tav>
                                        <p:tav tm="100000">
                                          <p:val>
                                            <p:strVal val="#ppt_w"/>
                                          </p:val>
                                        </p:tav>
                                      </p:tavLst>
                                    </p:anim>
                                    <p:anim calcmode="lin" valueType="num">
                                      <p:cBhvr>
                                        <p:cTn id="43" dur="500" fill="hold"/>
                                        <p:tgtEl>
                                          <p:spTgt spid="31776"/>
                                        </p:tgtEl>
                                        <p:attrNameLst>
                                          <p:attrName>ppt_h</p:attrName>
                                        </p:attrNameLst>
                                      </p:cBhvr>
                                      <p:tavLst>
                                        <p:tav tm="0">
                                          <p:val>
                                            <p:fltVal val="0"/>
                                          </p:val>
                                        </p:tav>
                                        <p:tav tm="100000">
                                          <p:val>
                                            <p:strVal val="#ppt_h"/>
                                          </p:val>
                                        </p:tav>
                                      </p:tavLst>
                                    </p:anim>
                                    <p:animEffect transition="in" filter="fade">
                                      <p:cBhvr>
                                        <p:cTn id="44" dur="500"/>
                                        <p:tgtEl>
                                          <p:spTgt spid="31776"/>
                                        </p:tgtEl>
                                      </p:cBhvr>
                                    </p:animEffect>
                                  </p:childTnLst>
                                </p:cTn>
                              </p:par>
                              <p:par>
                                <p:cTn id="45" presetID="53" presetClass="entr" presetSubtype="0" fill="hold" grpId="0" nodeType="withEffect">
                                  <p:stCondLst>
                                    <p:cond delay="0"/>
                                  </p:stCondLst>
                                  <p:childTnLst>
                                    <p:set>
                                      <p:cBhvr>
                                        <p:cTn id="46" dur="1" fill="hold">
                                          <p:stCondLst>
                                            <p:cond delay="0"/>
                                          </p:stCondLst>
                                        </p:cTn>
                                        <p:tgtEl>
                                          <p:spTgt spid="31777"/>
                                        </p:tgtEl>
                                        <p:attrNameLst>
                                          <p:attrName>style.visibility</p:attrName>
                                        </p:attrNameLst>
                                      </p:cBhvr>
                                      <p:to>
                                        <p:strVal val="visible"/>
                                      </p:to>
                                    </p:set>
                                    <p:anim calcmode="lin" valueType="num">
                                      <p:cBhvr>
                                        <p:cTn id="47" dur="500" fill="hold"/>
                                        <p:tgtEl>
                                          <p:spTgt spid="31777"/>
                                        </p:tgtEl>
                                        <p:attrNameLst>
                                          <p:attrName>ppt_w</p:attrName>
                                        </p:attrNameLst>
                                      </p:cBhvr>
                                      <p:tavLst>
                                        <p:tav tm="0">
                                          <p:val>
                                            <p:fltVal val="0"/>
                                          </p:val>
                                        </p:tav>
                                        <p:tav tm="100000">
                                          <p:val>
                                            <p:strVal val="#ppt_w"/>
                                          </p:val>
                                        </p:tav>
                                      </p:tavLst>
                                    </p:anim>
                                    <p:anim calcmode="lin" valueType="num">
                                      <p:cBhvr>
                                        <p:cTn id="48" dur="500" fill="hold"/>
                                        <p:tgtEl>
                                          <p:spTgt spid="31777"/>
                                        </p:tgtEl>
                                        <p:attrNameLst>
                                          <p:attrName>ppt_h</p:attrName>
                                        </p:attrNameLst>
                                      </p:cBhvr>
                                      <p:tavLst>
                                        <p:tav tm="0">
                                          <p:val>
                                            <p:fltVal val="0"/>
                                          </p:val>
                                        </p:tav>
                                        <p:tav tm="100000">
                                          <p:val>
                                            <p:strVal val="#ppt_h"/>
                                          </p:val>
                                        </p:tav>
                                      </p:tavLst>
                                    </p:anim>
                                    <p:animEffect transition="in" filter="fade">
                                      <p:cBhvr>
                                        <p:cTn id="49" dur="500"/>
                                        <p:tgtEl>
                                          <p:spTgt spid="31777"/>
                                        </p:tgtEl>
                                      </p:cBhvr>
                                    </p:animEffect>
                                  </p:childTnLst>
                                </p:cTn>
                              </p:par>
                              <p:par>
                                <p:cTn id="50" presetID="53" presetClass="entr" presetSubtype="0" fill="hold" grpId="0" nodeType="withEffect">
                                  <p:stCondLst>
                                    <p:cond delay="0"/>
                                  </p:stCondLst>
                                  <p:childTnLst>
                                    <p:set>
                                      <p:cBhvr>
                                        <p:cTn id="51" dur="1" fill="hold">
                                          <p:stCondLst>
                                            <p:cond delay="0"/>
                                          </p:stCondLst>
                                        </p:cTn>
                                        <p:tgtEl>
                                          <p:spTgt spid="31778"/>
                                        </p:tgtEl>
                                        <p:attrNameLst>
                                          <p:attrName>style.visibility</p:attrName>
                                        </p:attrNameLst>
                                      </p:cBhvr>
                                      <p:to>
                                        <p:strVal val="visible"/>
                                      </p:to>
                                    </p:set>
                                    <p:anim calcmode="lin" valueType="num">
                                      <p:cBhvr>
                                        <p:cTn id="52" dur="500" fill="hold"/>
                                        <p:tgtEl>
                                          <p:spTgt spid="31778"/>
                                        </p:tgtEl>
                                        <p:attrNameLst>
                                          <p:attrName>ppt_w</p:attrName>
                                        </p:attrNameLst>
                                      </p:cBhvr>
                                      <p:tavLst>
                                        <p:tav tm="0">
                                          <p:val>
                                            <p:fltVal val="0"/>
                                          </p:val>
                                        </p:tav>
                                        <p:tav tm="100000">
                                          <p:val>
                                            <p:strVal val="#ppt_w"/>
                                          </p:val>
                                        </p:tav>
                                      </p:tavLst>
                                    </p:anim>
                                    <p:anim calcmode="lin" valueType="num">
                                      <p:cBhvr>
                                        <p:cTn id="53" dur="500" fill="hold"/>
                                        <p:tgtEl>
                                          <p:spTgt spid="31778"/>
                                        </p:tgtEl>
                                        <p:attrNameLst>
                                          <p:attrName>ppt_h</p:attrName>
                                        </p:attrNameLst>
                                      </p:cBhvr>
                                      <p:tavLst>
                                        <p:tav tm="0">
                                          <p:val>
                                            <p:fltVal val="0"/>
                                          </p:val>
                                        </p:tav>
                                        <p:tav tm="100000">
                                          <p:val>
                                            <p:strVal val="#ppt_h"/>
                                          </p:val>
                                        </p:tav>
                                      </p:tavLst>
                                    </p:anim>
                                    <p:animEffect transition="in" filter="fade">
                                      <p:cBhvr>
                                        <p:cTn id="54" dur="500"/>
                                        <p:tgtEl>
                                          <p:spTgt spid="31778"/>
                                        </p:tgtEl>
                                      </p:cBhvr>
                                    </p:animEffect>
                                  </p:childTnLst>
                                </p:cTn>
                              </p:par>
                              <p:par>
                                <p:cTn id="55" presetID="53" presetClass="entr" presetSubtype="0" fill="hold" grpId="0" nodeType="withEffect">
                                  <p:stCondLst>
                                    <p:cond delay="0"/>
                                  </p:stCondLst>
                                  <p:childTnLst>
                                    <p:set>
                                      <p:cBhvr>
                                        <p:cTn id="56" dur="1" fill="hold">
                                          <p:stCondLst>
                                            <p:cond delay="0"/>
                                          </p:stCondLst>
                                        </p:cTn>
                                        <p:tgtEl>
                                          <p:spTgt spid="31780"/>
                                        </p:tgtEl>
                                        <p:attrNameLst>
                                          <p:attrName>style.visibility</p:attrName>
                                        </p:attrNameLst>
                                      </p:cBhvr>
                                      <p:to>
                                        <p:strVal val="visible"/>
                                      </p:to>
                                    </p:set>
                                    <p:anim calcmode="lin" valueType="num">
                                      <p:cBhvr>
                                        <p:cTn id="57" dur="500" fill="hold"/>
                                        <p:tgtEl>
                                          <p:spTgt spid="31780"/>
                                        </p:tgtEl>
                                        <p:attrNameLst>
                                          <p:attrName>ppt_w</p:attrName>
                                        </p:attrNameLst>
                                      </p:cBhvr>
                                      <p:tavLst>
                                        <p:tav tm="0">
                                          <p:val>
                                            <p:fltVal val="0"/>
                                          </p:val>
                                        </p:tav>
                                        <p:tav tm="100000">
                                          <p:val>
                                            <p:strVal val="#ppt_w"/>
                                          </p:val>
                                        </p:tav>
                                      </p:tavLst>
                                    </p:anim>
                                    <p:anim calcmode="lin" valueType="num">
                                      <p:cBhvr>
                                        <p:cTn id="58" dur="500" fill="hold"/>
                                        <p:tgtEl>
                                          <p:spTgt spid="31780"/>
                                        </p:tgtEl>
                                        <p:attrNameLst>
                                          <p:attrName>ppt_h</p:attrName>
                                        </p:attrNameLst>
                                      </p:cBhvr>
                                      <p:tavLst>
                                        <p:tav tm="0">
                                          <p:val>
                                            <p:fltVal val="0"/>
                                          </p:val>
                                        </p:tav>
                                        <p:tav tm="100000">
                                          <p:val>
                                            <p:strVal val="#ppt_h"/>
                                          </p:val>
                                        </p:tav>
                                      </p:tavLst>
                                    </p:anim>
                                    <p:animEffect transition="in" filter="fade">
                                      <p:cBhvr>
                                        <p:cTn id="59" dur="500"/>
                                        <p:tgtEl>
                                          <p:spTgt spid="31780"/>
                                        </p:tgtEl>
                                      </p:cBhvr>
                                    </p:animEffect>
                                  </p:childTnLst>
                                </p:cTn>
                              </p:par>
                              <p:par>
                                <p:cTn id="60" presetID="53" presetClass="entr" presetSubtype="0" fill="hold" grpId="0" nodeType="withEffect">
                                  <p:stCondLst>
                                    <p:cond delay="0"/>
                                  </p:stCondLst>
                                  <p:childTnLst>
                                    <p:set>
                                      <p:cBhvr>
                                        <p:cTn id="61" dur="1" fill="hold">
                                          <p:stCondLst>
                                            <p:cond delay="0"/>
                                          </p:stCondLst>
                                        </p:cTn>
                                        <p:tgtEl>
                                          <p:spTgt spid="31782"/>
                                        </p:tgtEl>
                                        <p:attrNameLst>
                                          <p:attrName>style.visibility</p:attrName>
                                        </p:attrNameLst>
                                      </p:cBhvr>
                                      <p:to>
                                        <p:strVal val="visible"/>
                                      </p:to>
                                    </p:set>
                                    <p:anim calcmode="lin" valueType="num">
                                      <p:cBhvr>
                                        <p:cTn id="62" dur="500" fill="hold"/>
                                        <p:tgtEl>
                                          <p:spTgt spid="31782"/>
                                        </p:tgtEl>
                                        <p:attrNameLst>
                                          <p:attrName>ppt_w</p:attrName>
                                        </p:attrNameLst>
                                      </p:cBhvr>
                                      <p:tavLst>
                                        <p:tav tm="0">
                                          <p:val>
                                            <p:fltVal val="0"/>
                                          </p:val>
                                        </p:tav>
                                        <p:tav tm="100000">
                                          <p:val>
                                            <p:strVal val="#ppt_w"/>
                                          </p:val>
                                        </p:tav>
                                      </p:tavLst>
                                    </p:anim>
                                    <p:anim calcmode="lin" valueType="num">
                                      <p:cBhvr>
                                        <p:cTn id="63" dur="500" fill="hold"/>
                                        <p:tgtEl>
                                          <p:spTgt spid="31782"/>
                                        </p:tgtEl>
                                        <p:attrNameLst>
                                          <p:attrName>ppt_h</p:attrName>
                                        </p:attrNameLst>
                                      </p:cBhvr>
                                      <p:tavLst>
                                        <p:tav tm="0">
                                          <p:val>
                                            <p:fltVal val="0"/>
                                          </p:val>
                                        </p:tav>
                                        <p:tav tm="100000">
                                          <p:val>
                                            <p:strVal val="#ppt_h"/>
                                          </p:val>
                                        </p:tav>
                                      </p:tavLst>
                                    </p:anim>
                                    <p:animEffect transition="in" filter="fade">
                                      <p:cBhvr>
                                        <p:cTn id="64" dur="500"/>
                                        <p:tgtEl>
                                          <p:spTgt spid="31782"/>
                                        </p:tgtEl>
                                      </p:cBhvr>
                                    </p:animEffect>
                                  </p:childTnLst>
                                </p:cTn>
                              </p:par>
                              <p:par>
                                <p:cTn id="65" presetID="53" presetClass="entr" presetSubtype="0" fill="hold" grpId="0" nodeType="withEffect">
                                  <p:stCondLst>
                                    <p:cond delay="0"/>
                                  </p:stCondLst>
                                  <p:childTnLst>
                                    <p:set>
                                      <p:cBhvr>
                                        <p:cTn id="66" dur="1" fill="hold">
                                          <p:stCondLst>
                                            <p:cond delay="0"/>
                                          </p:stCondLst>
                                        </p:cTn>
                                        <p:tgtEl>
                                          <p:spTgt spid="31781"/>
                                        </p:tgtEl>
                                        <p:attrNameLst>
                                          <p:attrName>style.visibility</p:attrName>
                                        </p:attrNameLst>
                                      </p:cBhvr>
                                      <p:to>
                                        <p:strVal val="visible"/>
                                      </p:to>
                                    </p:set>
                                    <p:anim calcmode="lin" valueType="num">
                                      <p:cBhvr>
                                        <p:cTn id="67" dur="500" fill="hold"/>
                                        <p:tgtEl>
                                          <p:spTgt spid="31781"/>
                                        </p:tgtEl>
                                        <p:attrNameLst>
                                          <p:attrName>ppt_w</p:attrName>
                                        </p:attrNameLst>
                                      </p:cBhvr>
                                      <p:tavLst>
                                        <p:tav tm="0">
                                          <p:val>
                                            <p:fltVal val="0"/>
                                          </p:val>
                                        </p:tav>
                                        <p:tav tm="100000">
                                          <p:val>
                                            <p:strVal val="#ppt_w"/>
                                          </p:val>
                                        </p:tav>
                                      </p:tavLst>
                                    </p:anim>
                                    <p:anim calcmode="lin" valueType="num">
                                      <p:cBhvr>
                                        <p:cTn id="68" dur="500" fill="hold"/>
                                        <p:tgtEl>
                                          <p:spTgt spid="31781"/>
                                        </p:tgtEl>
                                        <p:attrNameLst>
                                          <p:attrName>ppt_h</p:attrName>
                                        </p:attrNameLst>
                                      </p:cBhvr>
                                      <p:tavLst>
                                        <p:tav tm="0">
                                          <p:val>
                                            <p:fltVal val="0"/>
                                          </p:val>
                                        </p:tav>
                                        <p:tav tm="100000">
                                          <p:val>
                                            <p:strVal val="#ppt_h"/>
                                          </p:val>
                                        </p:tav>
                                      </p:tavLst>
                                    </p:anim>
                                    <p:animEffect transition="in" filter="fade">
                                      <p:cBhvr>
                                        <p:cTn id="69" dur="500"/>
                                        <p:tgtEl>
                                          <p:spTgt spid="31781"/>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18"/>
                                        </p:tgtEl>
                                        <p:attrNameLst>
                                          <p:attrName>style.visibility</p:attrName>
                                        </p:attrNameLst>
                                      </p:cBhvr>
                                      <p:to>
                                        <p:strVal val="visible"/>
                                      </p:to>
                                    </p:set>
                                    <p:anim calcmode="lin" valueType="num">
                                      <p:cBhvr additive="base">
                                        <p:cTn id="74" dur="500" fill="hold"/>
                                        <p:tgtEl>
                                          <p:spTgt spid="18"/>
                                        </p:tgtEl>
                                        <p:attrNameLst>
                                          <p:attrName>ppt_x</p:attrName>
                                        </p:attrNameLst>
                                      </p:cBhvr>
                                      <p:tavLst>
                                        <p:tav tm="0">
                                          <p:val>
                                            <p:strVal val="#ppt_x"/>
                                          </p:val>
                                        </p:tav>
                                        <p:tav tm="100000">
                                          <p:val>
                                            <p:strVal val="#ppt_x"/>
                                          </p:val>
                                        </p:tav>
                                      </p:tavLst>
                                    </p:anim>
                                    <p:anim calcmode="lin" valueType="num">
                                      <p:cBhvr additive="base">
                                        <p:cTn id="75" dur="500" fill="hold"/>
                                        <p:tgtEl>
                                          <p:spTgt spid="18"/>
                                        </p:tgtEl>
                                        <p:attrNameLst>
                                          <p:attrName>ppt_y</p:attrName>
                                        </p:attrNameLst>
                                      </p:cBhvr>
                                      <p:tavLst>
                                        <p:tav tm="0">
                                          <p:val>
                                            <p:strVal val="1+#ppt_h/2"/>
                                          </p:val>
                                        </p:tav>
                                        <p:tav tm="100000">
                                          <p:val>
                                            <p:strVal val="#ppt_y"/>
                                          </p:val>
                                        </p:tav>
                                      </p:tavLst>
                                    </p:anim>
                                  </p:childTnLst>
                                </p:cTn>
                              </p:par>
                              <p:par>
                                <p:cTn id="76" presetID="1" presetClass="entr" presetSubtype="0" fill="hold" grpId="0" nodeType="withEffect">
                                  <p:stCondLst>
                                    <p:cond delay="0"/>
                                  </p:stCondLst>
                                  <p:childTnLst>
                                    <p:set>
                                      <p:cBhvr>
                                        <p:cTn id="77" dur="1" fill="hold">
                                          <p:stCondLst>
                                            <p:cond delay="0"/>
                                          </p:stCondLst>
                                        </p:cTn>
                                        <p:tgtEl>
                                          <p:spTgt spid="215059"/>
                                        </p:tgtEl>
                                        <p:attrNameLst>
                                          <p:attrName>style.visibility</p:attrName>
                                        </p:attrNameLst>
                                      </p:cBhvr>
                                      <p:to>
                                        <p:strVal val="visible"/>
                                      </p:to>
                                    </p:set>
                                  </p:childTnLst>
                                </p:cTn>
                              </p:par>
                            </p:childTnLst>
                          </p:cTn>
                        </p:par>
                      </p:childTnLst>
                    </p:cTn>
                  </p:par>
                  <p:par>
                    <p:cTn id="78" fill="hold" nodeType="clickPar">
                      <p:stCondLst>
                        <p:cond delay="indefinite"/>
                      </p:stCondLst>
                      <p:childTnLst>
                        <p:par>
                          <p:cTn id="79" fill="hold" nodeType="withGroup">
                            <p:stCondLst>
                              <p:cond delay="0"/>
                            </p:stCondLst>
                            <p:childTnLst>
                              <p:par>
                                <p:cTn id="80" presetID="53" presetClass="entr" presetSubtype="0" fill="hold" grpId="0" nodeType="clickEffect">
                                  <p:stCondLst>
                                    <p:cond delay="0"/>
                                  </p:stCondLst>
                                  <p:childTnLst>
                                    <p:set>
                                      <p:cBhvr>
                                        <p:cTn id="81" dur="1" fill="hold">
                                          <p:stCondLst>
                                            <p:cond delay="0"/>
                                          </p:stCondLst>
                                        </p:cTn>
                                        <p:tgtEl>
                                          <p:spTgt spid="31784"/>
                                        </p:tgtEl>
                                        <p:attrNameLst>
                                          <p:attrName>style.visibility</p:attrName>
                                        </p:attrNameLst>
                                      </p:cBhvr>
                                      <p:to>
                                        <p:strVal val="visible"/>
                                      </p:to>
                                    </p:set>
                                    <p:anim calcmode="lin" valueType="num">
                                      <p:cBhvr>
                                        <p:cTn id="82" dur="500" fill="hold"/>
                                        <p:tgtEl>
                                          <p:spTgt spid="31784"/>
                                        </p:tgtEl>
                                        <p:attrNameLst>
                                          <p:attrName>ppt_w</p:attrName>
                                        </p:attrNameLst>
                                      </p:cBhvr>
                                      <p:tavLst>
                                        <p:tav tm="0">
                                          <p:val>
                                            <p:fltVal val="0"/>
                                          </p:val>
                                        </p:tav>
                                        <p:tav tm="100000">
                                          <p:val>
                                            <p:strVal val="#ppt_w"/>
                                          </p:val>
                                        </p:tav>
                                      </p:tavLst>
                                    </p:anim>
                                    <p:anim calcmode="lin" valueType="num">
                                      <p:cBhvr>
                                        <p:cTn id="83" dur="500" fill="hold"/>
                                        <p:tgtEl>
                                          <p:spTgt spid="31784"/>
                                        </p:tgtEl>
                                        <p:attrNameLst>
                                          <p:attrName>ppt_h</p:attrName>
                                        </p:attrNameLst>
                                      </p:cBhvr>
                                      <p:tavLst>
                                        <p:tav tm="0">
                                          <p:val>
                                            <p:fltVal val="0"/>
                                          </p:val>
                                        </p:tav>
                                        <p:tav tm="100000">
                                          <p:val>
                                            <p:strVal val="#ppt_h"/>
                                          </p:val>
                                        </p:tav>
                                      </p:tavLst>
                                    </p:anim>
                                    <p:animEffect transition="in" filter="fade">
                                      <p:cBhvr>
                                        <p:cTn id="84" dur="500"/>
                                        <p:tgtEl>
                                          <p:spTgt spid="317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84" grpId="0" animBg="1"/>
      <p:bldP spid="31771" grpId="0" animBg="1"/>
      <p:bldP spid="31772" grpId="0" animBg="1"/>
      <p:bldP spid="31773" grpId="0" animBg="1"/>
      <p:bldP spid="31774" grpId="0" animBg="1"/>
      <p:bldP spid="31775" grpId="0" animBg="1"/>
      <p:bldP spid="31776" grpId="0" animBg="1"/>
      <p:bldP spid="31777" grpId="0" animBg="1"/>
      <p:bldP spid="31778" grpId="0" animBg="1"/>
      <p:bldP spid="31779" grpId="0" animBg="1"/>
      <p:bldP spid="31780" grpId="0" animBg="1"/>
      <p:bldP spid="31781" grpId="0" animBg="1"/>
      <p:bldP spid="31782" grpId="0" animBg="1"/>
      <p:bldP spid="31783" grpId="0" animBg="1"/>
      <p:bldP spid="18" grpId="0" animBg="1"/>
      <p:bldP spid="21505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smtClean="0">
                <a:solidFill>
                  <a:srgbClr val="002060"/>
                </a:solidFill>
              </a:rPr>
              <a:t>KELEMBAGAAN </a:t>
            </a:r>
            <a:endParaRPr lang="en-US" sz="4400" b="1" dirty="0">
              <a:solidFill>
                <a:srgbClr val="002060"/>
              </a:solidFill>
            </a:endParaRP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8985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a:xfrm>
            <a:off x="1524000" y="6096000"/>
            <a:ext cx="9144000" cy="7620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6" name="Freeform 45"/>
          <p:cNvSpPr/>
          <p:nvPr/>
        </p:nvSpPr>
        <p:spPr>
          <a:xfrm>
            <a:off x="1704243" y="3543304"/>
            <a:ext cx="7908680" cy="1503363"/>
          </a:xfrm>
          <a:custGeom>
            <a:avLst/>
            <a:gdLst>
              <a:gd name="connsiteX0" fmla="*/ 8566952 w 8566952"/>
              <a:gd name="connsiteY0" fmla="*/ 1233996 h 1580226"/>
              <a:gd name="connsiteX1" fmla="*/ 8566952 w 8566952"/>
              <a:gd name="connsiteY1" fmla="*/ 1580226 h 1580226"/>
              <a:gd name="connsiteX2" fmla="*/ 8878 w 8566952"/>
              <a:gd name="connsiteY2" fmla="*/ 1580226 h 1580226"/>
              <a:gd name="connsiteX3" fmla="*/ 0 w 8566952"/>
              <a:gd name="connsiteY3" fmla="*/ 0 h 1580226"/>
            </a:gdLst>
            <a:ahLst/>
            <a:cxnLst>
              <a:cxn ang="0">
                <a:pos x="connsiteX0" y="connsiteY0"/>
              </a:cxn>
              <a:cxn ang="0">
                <a:pos x="connsiteX1" y="connsiteY1"/>
              </a:cxn>
              <a:cxn ang="0">
                <a:pos x="connsiteX2" y="connsiteY2"/>
              </a:cxn>
              <a:cxn ang="0">
                <a:pos x="connsiteX3" y="connsiteY3"/>
              </a:cxn>
            </a:cxnLst>
            <a:rect l="l" t="t" r="r" b="b"/>
            <a:pathLst>
              <a:path w="8566952" h="1580226">
                <a:moveTo>
                  <a:pt x="8566952" y="1233996"/>
                </a:moveTo>
                <a:lnTo>
                  <a:pt x="8566952" y="1580226"/>
                </a:lnTo>
                <a:lnTo>
                  <a:pt x="8878" y="1580226"/>
                </a:lnTo>
                <a:cubicBezTo>
                  <a:pt x="5919" y="1053484"/>
                  <a:pt x="2959" y="526742"/>
                  <a:pt x="0" y="0"/>
                </a:cubicBezTo>
              </a:path>
            </a:pathLst>
          </a:custGeom>
          <a:ln w="76200">
            <a:solidFill>
              <a:srgbClr val="00B050"/>
            </a:solidFill>
            <a:headEnd type="none" w="med" len="med"/>
            <a:tailEnd type="triangle" w="med" len="med"/>
          </a:ln>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en-US"/>
          </a:p>
        </p:txBody>
      </p:sp>
      <p:sp>
        <p:nvSpPr>
          <p:cNvPr id="1039" name="Rectangle 15"/>
          <p:cNvSpPr>
            <a:spLocks noChangeArrowheads="1"/>
          </p:cNvSpPr>
          <p:nvPr/>
        </p:nvSpPr>
        <p:spPr bwMode="auto">
          <a:xfrm>
            <a:off x="1831731" y="3540125"/>
            <a:ext cx="3263412" cy="1676400"/>
          </a:xfrm>
          <a:prstGeom prst="rect">
            <a:avLst/>
          </a:prstGeom>
          <a:noFill/>
          <a:ln w="9525">
            <a:noFill/>
            <a:miter lim="800000"/>
            <a:headEnd/>
            <a:tailEnd/>
          </a:ln>
        </p:spPr>
        <p:txBody>
          <a:bodyPr/>
          <a:lstStyle/>
          <a:p>
            <a:pPr marL="168275" lvl="1" indent="-168275">
              <a:buFont typeface="Symbol" pitchFamily="18" charset="2"/>
              <a:buChar char="·"/>
              <a:defRPr/>
            </a:pPr>
            <a:r>
              <a:rPr lang="en-US" sz="1600" dirty="0">
                <a:solidFill>
                  <a:schemeClr val="accent2">
                    <a:lumMod val="75000"/>
                  </a:schemeClr>
                </a:solidFill>
              </a:rPr>
              <a:t>Observation - Data Collection</a:t>
            </a:r>
            <a:endParaRPr lang="id-ID" sz="1600" dirty="0">
              <a:solidFill>
                <a:schemeClr val="accent2">
                  <a:lumMod val="75000"/>
                </a:schemeClr>
              </a:solidFill>
            </a:endParaRPr>
          </a:p>
          <a:p>
            <a:pPr marL="168275" indent="-168275">
              <a:buFont typeface="Symbol" pitchFamily="18" charset="2"/>
              <a:buChar char="·"/>
              <a:defRPr/>
            </a:pPr>
            <a:r>
              <a:rPr lang="en-US" sz="1600" dirty="0">
                <a:solidFill>
                  <a:schemeClr val="accent2">
                    <a:lumMod val="75000"/>
                  </a:schemeClr>
                </a:solidFill>
              </a:rPr>
              <a:t>Research &amp; Modeling</a:t>
            </a:r>
          </a:p>
          <a:p>
            <a:pPr marL="168275" indent="-168275">
              <a:buFont typeface="Symbol" pitchFamily="18" charset="2"/>
              <a:buChar char="·"/>
              <a:defRPr/>
            </a:pPr>
            <a:r>
              <a:rPr lang="en-US" sz="1600" dirty="0">
                <a:solidFill>
                  <a:schemeClr val="accent2">
                    <a:lumMod val="75000"/>
                  </a:schemeClr>
                </a:solidFill>
              </a:rPr>
              <a:t>Capacity Building</a:t>
            </a:r>
          </a:p>
          <a:p>
            <a:pPr marL="168275" indent="-168275">
              <a:buFont typeface="Symbol" pitchFamily="18" charset="2"/>
              <a:buChar char="·"/>
              <a:defRPr/>
            </a:pPr>
            <a:r>
              <a:rPr lang="en-US" sz="1600" dirty="0">
                <a:solidFill>
                  <a:schemeClr val="accent2">
                    <a:lumMod val="75000"/>
                  </a:schemeClr>
                </a:solidFill>
              </a:rPr>
              <a:t>Dissemination of Climate Information</a:t>
            </a:r>
            <a:endParaRPr lang="en-US" sz="2400" dirty="0">
              <a:solidFill>
                <a:schemeClr val="accent2">
                  <a:lumMod val="75000"/>
                </a:schemeClr>
              </a:solidFill>
            </a:endParaRPr>
          </a:p>
        </p:txBody>
      </p:sp>
      <p:sp>
        <p:nvSpPr>
          <p:cNvPr id="1029" name="AutoShape 5"/>
          <p:cNvSpPr>
            <a:spLocks noChangeArrowheads="1"/>
          </p:cNvSpPr>
          <p:nvPr/>
        </p:nvSpPr>
        <p:spPr bwMode="auto">
          <a:xfrm>
            <a:off x="4290648" y="2209804"/>
            <a:ext cx="1437543" cy="1412875"/>
          </a:xfrm>
          <a:prstGeom prst="can">
            <a:avLst>
              <a:gd name="adj" fmla="val 25000"/>
            </a:avLst>
          </a:prstGeom>
          <a:solidFill>
            <a:schemeClr val="accent1">
              <a:lumMod val="40000"/>
              <a:lumOff val="60000"/>
            </a:schemeClr>
          </a:solidFill>
          <a:ln>
            <a:headEnd/>
            <a:tailEnd/>
          </a:ln>
        </p:spPr>
        <p:style>
          <a:lnRef idx="1">
            <a:schemeClr val="accent3"/>
          </a:lnRef>
          <a:fillRef idx="2">
            <a:schemeClr val="accent3"/>
          </a:fillRef>
          <a:effectRef idx="1">
            <a:schemeClr val="accent3"/>
          </a:effectRef>
          <a:fontRef idx="minor">
            <a:schemeClr val="dk1"/>
          </a:fontRef>
        </p:style>
        <p:txBody>
          <a:bodyPr/>
          <a:lstStyle/>
          <a:p>
            <a:pPr algn="ctr">
              <a:defRPr/>
            </a:pPr>
            <a:r>
              <a:rPr lang="en-US" sz="1400" b="1" dirty="0">
                <a:solidFill>
                  <a:schemeClr val="tx1"/>
                </a:solidFill>
              </a:rPr>
              <a:t>Climate change information</a:t>
            </a:r>
            <a:endParaRPr lang="en-US" sz="1400" dirty="0">
              <a:solidFill>
                <a:schemeClr val="tx1"/>
              </a:solidFill>
            </a:endParaRPr>
          </a:p>
          <a:p>
            <a:pPr algn="ctr">
              <a:defRPr/>
            </a:pPr>
            <a:r>
              <a:rPr lang="en-US" sz="1400" dirty="0">
                <a:solidFill>
                  <a:schemeClr val="tx1"/>
                </a:solidFill>
              </a:rPr>
              <a:t>(Historical and Projection/Trend)</a:t>
            </a:r>
          </a:p>
        </p:txBody>
      </p:sp>
      <p:sp>
        <p:nvSpPr>
          <p:cNvPr id="5126" name="AutoShape 7"/>
          <p:cNvSpPr>
            <a:spLocks noChangeArrowheads="1"/>
          </p:cNvSpPr>
          <p:nvPr/>
        </p:nvSpPr>
        <p:spPr bwMode="auto">
          <a:xfrm>
            <a:off x="5744310" y="2774954"/>
            <a:ext cx="326781" cy="303213"/>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00B050"/>
          </a:solidFill>
          <a:ln w="9525">
            <a:solidFill>
              <a:srgbClr val="FFFFFF"/>
            </a:solidFill>
            <a:miter lim="800000"/>
            <a:headEnd/>
            <a:tailEnd/>
          </a:ln>
        </p:spPr>
        <p:txBody>
          <a:bodyPr/>
          <a:lstStyle/>
          <a:p>
            <a:endParaRPr lang="id-ID">
              <a:latin typeface="Cambria" pitchFamily="18" charset="0"/>
            </a:endParaRPr>
          </a:p>
        </p:txBody>
      </p:sp>
      <p:sp>
        <p:nvSpPr>
          <p:cNvPr id="5127" name="Rectangle 8"/>
          <p:cNvSpPr>
            <a:spLocks noChangeArrowheads="1"/>
          </p:cNvSpPr>
          <p:nvPr/>
        </p:nvSpPr>
        <p:spPr bwMode="auto">
          <a:xfrm>
            <a:off x="6087208" y="2851154"/>
            <a:ext cx="1828800" cy="823913"/>
          </a:xfrm>
          <a:prstGeom prst="rect">
            <a:avLst/>
          </a:prstGeom>
          <a:solidFill>
            <a:srgbClr val="95B3D7"/>
          </a:solidFill>
          <a:ln w="12700">
            <a:solidFill>
              <a:srgbClr val="365F91"/>
            </a:solidFill>
            <a:miter lim="800000"/>
            <a:headEnd/>
            <a:tailEnd/>
          </a:ln>
        </p:spPr>
        <p:txBody>
          <a:bodyPr anchor="ctr"/>
          <a:lstStyle/>
          <a:p>
            <a:pPr algn="ctr"/>
            <a:r>
              <a:rPr lang="en-US" sz="2000" b="1"/>
              <a:t>NAT’L POLICY</a:t>
            </a:r>
          </a:p>
          <a:p>
            <a:pPr algn="ctr"/>
            <a:r>
              <a:rPr lang="en-US" sz="1400" b="1"/>
              <a:t>(RAN MAPI 2007)</a:t>
            </a:r>
          </a:p>
        </p:txBody>
      </p:sp>
      <p:sp>
        <p:nvSpPr>
          <p:cNvPr id="5128" name="Rectangle 9"/>
          <p:cNvSpPr>
            <a:spLocks noChangeArrowheads="1"/>
          </p:cNvSpPr>
          <p:nvPr/>
        </p:nvSpPr>
        <p:spPr bwMode="auto">
          <a:xfrm>
            <a:off x="8321920" y="1576391"/>
            <a:ext cx="2338754" cy="606425"/>
          </a:xfrm>
          <a:prstGeom prst="rect">
            <a:avLst/>
          </a:prstGeom>
          <a:solidFill>
            <a:srgbClr val="95B3D7"/>
          </a:solidFill>
          <a:ln w="12700">
            <a:solidFill>
              <a:srgbClr val="365F91"/>
            </a:solidFill>
            <a:miter lim="800000"/>
            <a:headEnd/>
            <a:tailEnd/>
          </a:ln>
        </p:spPr>
        <p:txBody>
          <a:bodyPr anchor="ctr"/>
          <a:lstStyle/>
          <a:p>
            <a:pPr algn="ctr">
              <a:spcAft>
                <a:spcPts val="1000"/>
              </a:spcAft>
            </a:pPr>
            <a:r>
              <a:rPr lang="en-US" sz="1600" b="1">
                <a:solidFill>
                  <a:srgbClr val="002060"/>
                </a:solidFill>
              </a:rPr>
              <a:t>Climate Sensitive Sector</a:t>
            </a:r>
            <a:r>
              <a:rPr lang="id-ID" sz="1600" b="1">
                <a:solidFill>
                  <a:srgbClr val="002060"/>
                </a:solidFill>
              </a:rPr>
              <a:t>s</a:t>
            </a:r>
            <a:r>
              <a:rPr lang="en-US" sz="1600" b="1">
                <a:solidFill>
                  <a:srgbClr val="002060"/>
                </a:solidFill>
              </a:rPr>
              <a:t> </a:t>
            </a:r>
            <a:endParaRPr lang="en-US" sz="1600">
              <a:solidFill>
                <a:srgbClr val="002060"/>
              </a:solidFill>
            </a:endParaRPr>
          </a:p>
        </p:txBody>
      </p:sp>
      <p:sp>
        <p:nvSpPr>
          <p:cNvPr id="5129" name="Rectangle 10"/>
          <p:cNvSpPr>
            <a:spLocks noChangeArrowheads="1"/>
          </p:cNvSpPr>
          <p:nvPr/>
        </p:nvSpPr>
        <p:spPr bwMode="auto">
          <a:xfrm>
            <a:off x="8326318" y="4156079"/>
            <a:ext cx="2335823" cy="600075"/>
          </a:xfrm>
          <a:prstGeom prst="rect">
            <a:avLst/>
          </a:prstGeom>
          <a:solidFill>
            <a:srgbClr val="95B3D7"/>
          </a:solidFill>
          <a:ln w="12700">
            <a:solidFill>
              <a:srgbClr val="365F91"/>
            </a:solidFill>
            <a:miter lim="800000"/>
            <a:headEnd/>
            <a:tailEnd/>
          </a:ln>
        </p:spPr>
        <p:txBody>
          <a:bodyPr anchor="ctr"/>
          <a:lstStyle/>
          <a:p>
            <a:pPr algn="ctr">
              <a:spcAft>
                <a:spcPts val="1000"/>
              </a:spcAft>
            </a:pPr>
            <a:r>
              <a:rPr lang="en-US" sz="1600" b="1">
                <a:solidFill>
                  <a:srgbClr val="002060"/>
                </a:solidFill>
              </a:rPr>
              <a:t>Climate Sensitive Sector</a:t>
            </a:r>
            <a:r>
              <a:rPr lang="id-ID" sz="1600" b="1">
                <a:solidFill>
                  <a:srgbClr val="002060"/>
                </a:solidFill>
              </a:rPr>
              <a:t>s</a:t>
            </a:r>
            <a:r>
              <a:rPr lang="en-US" sz="1600" b="1">
                <a:solidFill>
                  <a:srgbClr val="002060"/>
                </a:solidFill>
              </a:rPr>
              <a:t> </a:t>
            </a:r>
            <a:endParaRPr lang="en-US" sz="1600">
              <a:solidFill>
                <a:srgbClr val="002060"/>
              </a:solidFill>
            </a:endParaRPr>
          </a:p>
        </p:txBody>
      </p:sp>
      <p:sp>
        <p:nvSpPr>
          <p:cNvPr id="1037" name="Rectangle 13"/>
          <p:cNvSpPr>
            <a:spLocks noChangeArrowheads="1"/>
          </p:cNvSpPr>
          <p:nvPr/>
        </p:nvSpPr>
        <p:spPr bwMode="auto">
          <a:xfrm>
            <a:off x="8321920" y="990600"/>
            <a:ext cx="2338754" cy="585788"/>
          </a:xfrm>
          <a:prstGeom prst="rect">
            <a:avLst/>
          </a:prstGeom>
          <a:gradFill rotWithShape="0">
            <a:gsLst>
              <a:gs pos="0">
                <a:srgbClr val="4F81BD"/>
              </a:gs>
              <a:gs pos="100000">
                <a:srgbClr val="365E8F"/>
              </a:gs>
            </a:gsLst>
            <a:path path="shape">
              <a:fillToRect l="50000" t="50000" r="50000" b="50000"/>
            </a:path>
          </a:gradFill>
          <a:ln w="0">
            <a:noFill/>
            <a:miter lim="800000"/>
            <a:headEnd/>
            <a:tailEnd/>
          </a:ln>
          <a:effectLst>
            <a:outerShdw dist="28398" dir="3806097" algn="ctr" rotWithShape="0">
              <a:srgbClr val="243F60"/>
            </a:outerShdw>
          </a:effectLst>
        </p:spPr>
        <p:txBody>
          <a:bodyPr anchor="ctr"/>
          <a:lstStyle/>
          <a:p>
            <a:pPr marL="230188" algn="ctr">
              <a:spcAft>
                <a:spcPts val="1000"/>
              </a:spcAft>
              <a:defRPr/>
            </a:pPr>
            <a:r>
              <a:rPr lang="en-US" sz="2000" b="1" dirty="0">
                <a:solidFill>
                  <a:schemeClr val="bg1"/>
                </a:solidFill>
              </a:rPr>
              <a:t>ADAPTATION</a:t>
            </a:r>
          </a:p>
        </p:txBody>
      </p:sp>
      <p:sp>
        <p:nvSpPr>
          <p:cNvPr id="24" name="Rectangle 14"/>
          <p:cNvSpPr>
            <a:spLocks noChangeArrowheads="1"/>
          </p:cNvSpPr>
          <p:nvPr/>
        </p:nvSpPr>
        <p:spPr bwMode="auto">
          <a:xfrm>
            <a:off x="6087208" y="2259013"/>
            <a:ext cx="1828800" cy="584200"/>
          </a:xfrm>
          <a:prstGeom prst="rect">
            <a:avLst/>
          </a:prstGeom>
          <a:gradFill rotWithShape="0">
            <a:gsLst>
              <a:gs pos="0">
                <a:srgbClr val="4F81BD"/>
              </a:gs>
              <a:gs pos="100000">
                <a:srgbClr val="365E8F"/>
              </a:gs>
            </a:gsLst>
            <a:path path="shape">
              <a:fillToRect l="50000" t="50000" r="50000" b="50000"/>
            </a:path>
          </a:gradFill>
          <a:ln w="0">
            <a:noFill/>
            <a:miter lim="800000"/>
            <a:headEnd/>
            <a:tailEnd/>
          </a:ln>
          <a:effectLst>
            <a:outerShdw dist="28398" dir="3806097" algn="ctr" rotWithShape="0">
              <a:srgbClr val="243F60"/>
            </a:outerShdw>
          </a:effectLst>
        </p:spPr>
        <p:txBody>
          <a:bodyPr anchor="ctr"/>
          <a:lstStyle/>
          <a:p>
            <a:pPr algn="ctr">
              <a:spcAft>
                <a:spcPts val="1000"/>
              </a:spcAft>
              <a:defRPr/>
            </a:pPr>
            <a:r>
              <a:rPr lang="en-US" b="1" dirty="0">
                <a:solidFill>
                  <a:srgbClr val="FFFFFF"/>
                </a:solidFill>
              </a:rPr>
              <a:t>KLH</a:t>
            </a:r>
            <a:endParaRPr lang="en-US" sz="4400" dirty="0"/>
          </a:p>
        </p:txBody>
      </p:sp>
      <p:sp>
        <p:nvSpPr>
          <p:cNvPr id="5132" name="Rectangle 9"/>
          <p:cNvSpPr>
            <a:spLocks noChangeArrowheads="1"/>
          </p:cNvSpPr>
          <p:nvPr/>
        </p:nvSpPr>
        <p:spPr bwMode="auto">
          <a:xfrm>
            <a:off x="1524000" y="2684463"/>
            <a:ext cx="2338754" cy="869950"/>
          </a:xfrm>
          <a:prstGeom prst="rect">
            <a:avLst/>
          </a:prstGeom>
          <a:solidFill>
            <a:srgbClr val="95B3D7"/>
          </a:solidFill>
          <a:ln w="12700">
            <a:solidFill>
              <a:srgbClr val="365F91"/>
            </a:solidFill>
            <a:miter lim="800000"/>
            <a:headEnd/>
            <a:tailEnd/>
          </a:ln>
        </p:spPr>
        <p:txBody>
          <a:bodyPr anchor="ctr"/>
          <a:lstStyle/>
          <a:p>
            <a:pPr algn="ctr">
              <a:spcAft>
                <a:spcPts val="1000"/>
              </a:spcAft>
            </a:pPr>
            <a:r>
              <a:rPr lang="en-US" sz="1400" b="1">
                <a:solidFill>
                  <a:srgbClr val="002060"/>
                </a:solidFill>
              </a:rPr>
              <a:t>BMKG –UNIVERSITIES-RELATED INSTITUTIONS-CLIMATE SEN.SECTOR</a:t>
            </a:r>
            <a:endParaRPr lang="en-US" sz="1400">
              <a:solidFill>
                <a:srgbClr val="002060"/>
              </a:solidFill>
            </a:endParaRPr>
          </a:p>
        </p:txBody>
      </p:sp>
      <p:sp>
        <p:nvSpPr>
          <p:cNvPr id="28" name="Rectangle 13"/>
          <p:cNvSpPr>
            <a:spLocks noChangeArrowheads="1"/>
          </p:cNvSpPr>
          <p:nvPr/>
        </p:nvSpPr>
        <p:spPr bwMode="auto">
          <a:xfrm>
            <a:off x="1524000" y="2074863"/>
            <a:ext cx="2338754" cy="635000"/>
          </a:xfrm>
          <a:prstGeom prst="rect">
            <a:avLst/>
          </a:prstGeom>
          <a:gradFill rotWithShape="0">
            <a:gsLst>
              <a:gs pos="0">
                <a:srgbClr val="4F81BD"/>
              </a:gs>
              <a:gs pos="100000">
                <a:srgbClr val="365E8F"/>
              </a:gs>
            </a:gsLst>
            <a:path path="shape">
              <a:fillToRect l="50000" t="50000" r="50000" b="50000"/>
            </a:path>
          </a:gradFill>
          <a:ln w="0">
            <a:noFill/>
            <a:miter lim="800000"/>
            <a:headEnd/>
            <a:tailEnd/>
          </a:ln>
          <a:effectLst>
            <a:outerShdw dist="28398" dir="3806097" algn="ctr" rotWithShape="0">
              <a:srgbClr val="243F60"/>
            </a:outerShdw>
          </a:effectLst>
        </p:spPr>
        <p:txBody>
          <a:bodyPr anchor="ctr"/>
          <a:lstStyle/>
          <a:p>
            <a:pPr marL="346075" algn="ctr">
              <a:spcAft>
                <a:spcPts val="1000"/>
              </a:spcAft>
              <a:tabLst>
                <a:tab pos="2343150" algn="l"/>
              </a:tabLst>
              <a:defRPr/>
            </a:pPr>
            <a:r>
              <a:rPr lang="en-US" b="1" dirty="0">
                <a:solidFill>
                  <a:schemeClr val="bg1"/>
                </a:solidFill>
              </a:rPr>
              <a:t>SCIENTIFIC ACTS</a:t>
            </a:r>
          </a:p>
        </p:txBody>
      </p:sp>
      <p:sp>
        <p:nvSpPr>
          <p:cNvPr id="5134" name="AutoShape 7"/>
          <p:cNvSpPr>
            <a:spLocks noChangeArrowheads="1"/>
          </p:cNvSpPr>
          <p:nvPr/>
        </p:nvSpPr>
        <p:spPr bwMode="auto">
          <a:xfrm>
            <a:off x="3915508" y="2811463"/>
            <a:ext cx="351692" cy="303212"/>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00B050"/>
          </a:solidFill>
          <a:ln w="9525">
            <a:solidFill>
              <a:srgbClr val="FFFFFF"/>
            </a:solidFill>
            <a:miter lim="800000"/>
            <a:headEnd/>
            <a:tailEnd/>
          </a:ln>
        </p:spPr>
        <p:txBody>
          <a:bodyPr/>
          <a:lstStyle/>
          <a:p>
            <a:endParaRPr lang="id-ID">
              <a:latin typeface="Cambria" pitchFamily="18" charset="0"/>
            </a:endParaRPr>
          </a:p>
        </p:txBody>
      </p:sp>
      <p:sp>
        <p:nvSpPr>
          <p:cNvPr id="27" name="Rectangle 21"/>
          <p:cNvSpPr>
            <a:spLocks noChangeArrowheads="1"/>
          </p:cNvSpPr>
          <p:nvPr/>
        </p:nvSpPr>
        <p:spPr bwMode="auto">
          <a:xfrm>
            <a:off x="1594338" y="2227263"/>
            <a:ext cx="281354" cy="304800"/>
          </a:xfrm>
          <a:prstGeom prst="rect">
            <a:avLst/>
          </a:prstGeom>
          <a:solidFill>
            <a:srgbClr val="FFC000">
              <a:alpha val="86000"/>
            </a:srgbClr>
          </a:solidFill>
          <a:ln w="9525">
            <a:solidFill>
              <a:schemeClr val="tx1"/>
            </a:solidFill>
            <a:miter lim="800000"/>
            <a:headEnd/>
            <a:tailEnd/>
          </a:ln>
          <a:effectLst>
            <a:outerShdw dist="63500" dir="3187806" algn="ctr" rotWithShape="0">
              <a:schemeClr val="bg2"/>
            </a:outerShdw>
          </a:effectLst>
        </p:spPr>
        <p:txBody>
          <a:bodyPr wrap="none" anchor="ctr"/>
          <a:lstStyle/>
          <a:p>
            <a:pPr algn="ctr">
              <a:defRPr/>
            </a:pPr>
            <a:r>
              <a:rPr lang="en-US" b="1" dirty="0"/>
              <a:t>1</a:t>
            </a:r>
          </a:p>
        </p:txBody>
      </p:sp>
      <p:sp>
        <p:nvSpPr>
          <p:cNvPr id="29" name="Rectangle 23"/>
          <p:cNvSpPr>
            <a:spLocks noChangeArrowheads="1"/>
          </p:cNvSpPr>
          <p:nvPr/>
        </p:nvSpPr>
        <p:spPr bwMode="auto">
          <a:xfrm>
            <a:off x="8417169" y="1119188"/>
            <a:ext cx="281354" cy="304800"/>
          </a:xfrm>
          <a:prstGeom prst="rect">
            <a:avLst/>
          </a:prstGeom>
          <a:solidFill>
            <a:srgbClr val="FFC000">
              <a:alpha val="86000"/>
            </a:srgbClr>
          </a:solidFill>
          <a:ln w="9525">
            <a:solidFill>
              <a:schemeClr val="tx1"/>
            </a:solidFill>
            <a:miter lim="800000"/>
            <a:headEnd/>
            <a:tailEnd/>
          </a:ln>
          <a:effectLst>
            <a:outerShdw dist="63500" dir="3187806" algn="ctr" rotWithShape="0">
              <a:schemeClr val="bg2"/>
            </a:outerShdw>
          </a:effectLst>
        </p:spPr>
        <p:txBody>
          <a:bodyPr wrap="none" anchor="ctr"/>
          <a:lstStyle/>
          <a:p>
            <a:pPr algn="ctr">
              <a:defRPr/>
            </a:pPr>
            <a:r>
              <a:rPr lang="en-US" b="1" dirty="0"/>
              <a:t>2</a:t>
            </a:r>
          </a:p>
        </p:txBody>
      </p:sp>
      <p:cxnSp>
        <p:nvCxnSpPr>
          <p:cNvPr id="58" name="Straight Arrow Connector 57"/>
          <p:cNvCxnSpPr>
            <a:endCxn id="24" idx="0"/>
          </p:cNvCxnSpPr>
          <p:nvPr/>
        </p:nvCxnSpPr>
        <p:spPr>
          <a:xfrm rot="10800000" flipV="1">
            <a:off x="7001610" y="1573213"/>
            <a:ext cx="1345223" cy="685800"/>
          </a:xfrm>
          <a:prstGeom prst="straightConnector1">
            <a:avLst/>
          </a:prstGeom>
          <a:ln w="76200">
            <a:solidFill>
              <a:srgbClr val="00B050"/>
            </a:solidFill>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59" name="Straight Arrow Connector 58"/>
          <p:cNvCxnSpPr>
            <a:endCxn id="5127" idx="2"/>
          </p:cNvCxnSpPr>
          <p:nvPr/>
        </p:nvCxnSpPr>
        <p:spPr>
          <a:xfrm rot="10800000">
            <a:off x="7001610" y="3675063"/>
            <a:ext cx="1345223" cy="488950"/>
          </a:xfrm>
          <a:prstGeom prst="straightConnector1">
            <a:avLst/>
          </a:prstGeom>
          <a:ln w="76200">
            <a:solidFill>
              <a:srgbClr val="00B050"/>
            </a:solidFill>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69" name="Rectangle 13"/>
          <p:cNvSpPr>
            <a:spLocks noChangeArrowheads="1"/>
          </p:cNvSpPr>
          <p:nvPr/>
        </p:nvSpPr>
        <p:spPr bwMode="auto">
          <a:xfrm>
            <a:off x="8321920" y="3563939"/>
            <a:ext cx="2338754" cy="585787"/>
          </a:xfrm>
          <a:prstGeom prst="rect">
            <a:avLst/>
          </a:prstGeom>
          <a:gradFill rotWithShape="0">
            <a:gsLst>
              <a:gs pos="0">
                <a:srgbClr val="4F81BD"/>
              </a:gs>
              <a:gs pos="100000">
                <a:srgbClr val="365E8F"/>
              </a:gs>
            </a:gsLst>
            <a:path path="shape">
              <a:fillToRect l="50000" t="50000" r="50000" b="50000"/>
            </a:path>
          </a:gradFill>
          <a:ln w="0">
            <a:noFill/>
            <a:miter lim="800000"/>
            <a:headEnd/>
            <a:tailEnd/>
          </a:ln>
          <a:effectLst>
            <a:outerShdw dist="28398" dir="3806097" algn="ctr" rotWithShape="0">
              <a:srgbClr val="243F60"/>
            </a:outerShdw>
          </a:effectLst>
        </p:spPr>
        <p:txBody>
          <a:bodyPr anchor="ctr"/>
          <a:lstStyle/>
          <a:p>
            <a:pPr marL="461963" algn="ctr">
              <a:spcAft>
                <a:spcPts val="1000"/>
              </a:spcAft>
              <a:defRPr/>
            </a:pPr>
            <a:r>
              <a:rPr lang="en-US" sz="2000" b="1" dirty="0">
                <a:solidFill>
                  <a:schemeClr val="bg1"/>
                </a:solidFill>
              </a:rPr>
              <a:t>MITIGATION</a:t>
            </a:r>
          </a:p>
        </p:txBody>
      </p:sp>
      <p:sp>
        <p:nvSpPr>
          <p:cNvPr id="77" name="TextBox 76"/>
          <p:cNvSpPr txBox="1"/>
          <p:nvPr/>
        </p:nvSpPr>
        <p:spPr>
          <a:xfrm>
            <a:off x="1524000" y="6324604"/>
            <a:ext cx="9144000" cy="523875"/>
          </a:xfrm>
          <a:prstGeom prst="rect">
            <a:avLst/>
          </a:prstGeom>
          <a:noFill/>
        </p:spPr>
        <p:txBody>
          <a:bodyPr>
            <a:spAutoFit/>
          </a:bodyPr>
          <a:lstStyle/>
          <a:p>
            <a:pPr marL="230188">
              <a:defRPr/>
            </a:pPr>
            <a:r>
              <a:rPr lang="en-US" sz="1400" b="1" dirty="0"/>
              <a:t>CLIMATE SENSITIVE SECTOR</a:t>
            </a:r>
            <a:r>
              <a:rPr lang="id-ID" sz="1400" b="1" dirty="0"/>
              <a:t>S</a:t>
            </a:r>
            <a:r>
              <a:rPr lang="en-US" sz="1400" b="1" dirty="0"/>
              <a:t> : </a:t>
            </a:r>
          </a:p>
          <a:p>
            <a:pPr algn="r">
              <a:defRPr/>
            </a:pPr>
            <a:r>
              <a:rPr lang="en-US" sz="1400" b="1" dirty="0"/>
              <a:t>   </a:t>
            </a:r>
            <a:r>
              <a:rPr lang="en-US" sz="1400" b="1" dirty="0" err="1"/>
              <a:t>Deptan</a:t>
            </a:r>
            <a:r>
              <a:rPr lang="en-US" sz="1400" b="1" dirty="0"/>
              <a:t> – </a:t>
            </a:r>
            <a:r>
              <a:rPr lang="en-US" sz="1400" b="1" dirty="0" err="1"/>
              <a:t>Depkes</a:t>
            </a:r>
            <a:r>
              <a:rPr lang="en-US" sz="1400" b="1" dirty="0"/>
              <a:t> – </a:t>
            </a:r>
            <a:r>
              <a:rPr lang="en-US" sz="1400" b="1" dirty="0" err="1"/>
              <a:t>Dep</a:t>
            </a:r>
            <a:r>
              <a:rPr lang="en-US" sz="1400" b="1" dirty="0"/>
              <a:t> PU – </a:t>
            </a:r>
            <a:r>
              <a:rPr lang="en-US" sz="1400" b="1" dirty="0" err="1"/>
              <a:t>Dephut</a:t>
            </a:r>
            <a:r>
              <a:rPr lang="en-US" sz="1400" b="1" dirty="0"/>
              <a:t> – </a:t>
            </a:r>
            <a:r>
              <a:rPr lang="en-US" sz="1400" b="1" dirty="0" err="1"/>
              <a:t>Depbudpar</a:t>
            </a:r>
            <a:r>
              <a:rPr lang="en-US" sz="1400" b="1" dirty="0"/>
              <a:t> – ESDM – </a:t>
            </a:r>
            <a:r>
              <a:rPr lang="en-US" sz="1400" b="1" dirty="0" err="1"/>
              <a:t>Dephub</a:t>
            </a:r>
            <a:r>
              <a:rPr lang="en-US" sz="1400" b="1" dirty="0"/>
              <a:t> – DKP</a:t>
            </a:r>
          </a:p>
        </p:txBody>
      </p:sp>
      <p:sp>
        <p:nvSpPr>
          <p:cNvPr id="78" name="5-Point Star 77"/>
          <p:cNvSpPr/>
          <p:nvPr/>
        </p:nvSpPr>
        <p:spPr>
          <a:xfrm>
            <a:off x="10287001" y="1612900"/>
            <a:ext cx="211015" cy="228600"/>
          </a:xfrm>
          <a:prstGeom prst="star5">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 </a:t>
            </a:r>
          </a:p>
        </p:txBody>
      </p:sp>
      <p:sp>
        <p:nvSpPr>
          <p:cNvPr id="79" name="5-Point Star 78"/>
          <p:cNvSpPr/>
          <p:nvPr/>
        </p:nvSpPr>
        <p:spPr>
          <a:xfrm>
            <a:off x="10287001" y="4181475"/>
            <a:ext cx="211015" cy="228600"/>
          </a:xfrm>
          <a:prstGeom prst="star5">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 </a:t>
            </a:r>
          </a:p>
        </p:txBody>
      </p:sp>
      <p:sp>
        <p:nvSpPr>
          <p:cNvPr id="80" name="5-Point Star 79"/>
          <p:cNvSpPr/>
          <p:nvPr/>
        </p:nvSpPr>
        <p:spPr>
          <a:xfrm>
            <a:off x="1594341" y="6226175"/>
            <a:ext cx="211015" cy="228600"/>
          </a:xfrm>
          <a:prstGeom prst="star5">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 </a:t>
            </a:r>
          </a:p>
        </p:txBody>
      </p:sp>
      <p:cxnSp>
        <p:nvCxnSpPr>
          <p:cNvPr id="82" name="Straight Connector 81"/>
          <p:cNvCxnSpPr/>
          <p:nvPr/>
        </p:nvCxnSpPr>
        <p:spPr>
          <a:xfrm flipV="1">
            <a:off x="1614856" y="5635625"/>
            <a:ext cx="8899281" cy="7938"/>
          </a:xfrm>
          <a:prstGeom prst="line">
            <a:avLst/>
          </a:prstGeom>
          <a:ln w="762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Rounded Rectangle 39"/>
          <p:cNvSpPr/>
          <p:nvPr/>
        </p:nvSpPr>
        <p:spPr>
          <a:xfrm>
            <a:off x="3845169" y="5257800"/>
            <a:ext cx="4220308" cy="685800"/>
          </a:xfrm>
          <a:prstGeom prst="roundRect">
            <a:avLst/>
          </a:prstGeom>
          <a:solidFill>
            <a:srgbClr val="1A437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1774825" algn="ctr">
              <a:defRPr/>
            </a:pPr>
            <a:r>
              <a:rPr lang="en-US" sz="1500" b="1" dirty="0" err="1">
                <a:solidFill>
                  <a:srgbClr val="FFFFFF"/>
                </a:solidFill>
              </a:rPr>
              <a:t>Dep.Finance</a:t>
            </a:r>
            <a:r>
              <a:rPr lang="en-US" sz="1500" b="1" dirty="0">
                <a:solidFill>
                  <a:srgbClr val="FFFFFF"/>
                </a:solidFill>
              </a:rPr>
              <a:t>  </a:t>
            </a:r>
          </a:p>
          <a:p>
            <a:pPr marL="1774825" algn="ctr">
              <a:defRPr/>
            </a:pPr>
            <a:r>
              <a:rPr lang="en-US" sz="1500" b="1" dirty="0">
                <a:solidFill>
                  <a:srgbClr val="FFFFFF"/>
                </a:solidFill>
              </a:rPr>
              <a:t>Nat’l </a:t>
            </a:r>
            <a:r>
              <a:rPr lang="en-US" sz="1500" b="1" dirty="0" err="1">
                <a:solidFill>
                  <a:srgbClr val="FFFFFF"/>
                </a:solidFill>
              </a:rPr>
              <a:t>Dev.Planning</a:t>
            </a:r>
            <a:r>
              <a:rPr lang="en-US" sz="1500" b="1" dirty="0">
                <a:solidFill>
                  <a:srgbClr val="FFFFFF"/>
                </a:solidFill>
              </a:rPr>
              <a:t> Agency </a:t>
            </a:r>
          </a:p>
          <a:p>
            <a:pPr marL="1774825" algn="ctr">
              <a:defRPr/>
            </a:pPr>
            <a:r>
              <a:rPr lang="en-US" sz="1500" b="1" dirty="0">
                <a:solidFill>
                  <a:srgbClr val="FFFFFF"/>
                </a:solidFill>
              </a:rPr>
              <a:t>Nat’l Council of </a:t>
            </a:r>
            <a:r>
              <a:rPr lang="en-US" sz="1500" b="1" dirty="0" err="1">
                <a:solidFill>
                  <a:srgbClr val="FFFFFF"/>
                </a:solidFill>
              </a:rPr>
              <a:t>C.Change</a:t>
            </a:r>
            <a:endParaRPr lang="en-US" sz="1500" b="1" dirty="0">
              <a:solidFill>
                <a:srgbClr val="FFFFFF"/>
              </a:solidFill>
            </a:endParaRPr>
          </a:p>
        </p:txBody>
      </p:sp>
      <p:pic>
        <p:nvPicPr>
          <p:cNvPr id="5146" name="Picture 2"/>
          <p:cNvPicPr>
            <a:picLocks noChangeAspect="1" noChangeArrowheads="1"/>
          </p:cNvPicPr>
          <p:nvPr/>
        </p:nvPicPr>
        <p:blipFill>
          <a:blip r:embed="rId2" cstate="print"/>
          <a:srcRect/>
          <a:stretch>
            <a:fillRect/>
          </a:stretch>
        </p:blipFill>
        <p:spPr bwMode="auto">
          <a:xfrm>
            <a:off x="4487010" y="5310188"/>
            <a:ext cx="492369" cy="609600"/>
          </a:xfrm>
          <a:prstGeom prst="rect">
            <a:avLst/>
          </a:prstGeom>
          <a:noFill/>
          <a:ln w="9525">
            <a:noFill/>
            <a:miter lim="800000"/>
            <a:headEnd/>
            <a:tailEnd/>
          </a:ln>
        </p:spPr>
      </p:pic>
      <p:pic>
        <p:nvPicPr>
          <p:cNvPr id="5147" name="Picture 40" descr="DEPKEU.jpeg"/>
          <p:cNvPicPr>
            <a:picLocks noChangeAspect="1"/>
          </p:cNvPicPr>
          <p:nvPr/>
        </p:nvPicPr>
        <p:blipFill>
          <a:blip r:embed="rId3" cstate="print"/>
          <a:srcRect/>
          <a:stretch>
            <a:fillRect/>
          </a:stretch>
        </p:blipFill>
        <p:spPr bwMode="auto">
          <a:xfrm>
            <a:off x="3906717" y="5310188"/>
            <a:ext cx="568569" cy="609600"/>
          </a:xfrm>
          <a:prstGeom prst="rect">
            <a:avLst/>
          </a:prstGeom>
          <a:noFill/>
          <a:ln w="9525">
            <a:noFill/>
            <a:miter lim="800000"/>
            <a:headEnd/>
            <a:tailEnd/>
          </a:ln>
        </p:spPr>
      </p:pic>
      <p:grpSp>
        <p:nvGrpSpPr>
          <p:cNvPr id="2" name="Group 67"/>
          <p:cNvGrpSpPr>
            <a:grpSpLocks/>
          </p:cNvGrpSpPr>
          <p:nvPr/>
        </p:nvGrpSpPr>
        <p:grpSpPr bwMode="auto">
          <a:xfrm>
            <a:off x="4995499" y="5310192"/>
            <a:ext cx="492369" cy="604837"/>
            <a:chOff x="3760434" y="5410200"/>
            <a:chExt cx="533400" cy="605322"/>
          </a:xfrm>
        </p:grpSpPr>
        <p:pic>
          <p:nvPicPr>
            <p:cNvPr id="5164" name="Picture 2"/>
            <p:cNvPicPr>
              <a:picLocks noChangeAspect="1" noChangeArrowheads="1"/>
            </p:cNvPicPr>
            <p:nvPr/>
          </p:nvPicPr>
          <p:blipFill>
            <a:blip r:embed="rId2" cstate="print"/>
            <a:srcRect/>
            <a:stretch>
              <a:fillRect/>
            </a:stretch>
          </p:blipFill>
          <p:spPr bwMode="auto">
            <a:xfrm>
              <a:off x="3760434" y="5410200"/>
              <a:ext cx="533400" cy="533400"/>
            </a:xfrm>
            <a:prstGeom prst="rect">
              <a:avLst/>
            </a:prstGeom>
            <a:noFill/>
            <a:ln w="9525">
              <a:noFill/>
              <a:miter lim="800000"/>
              <a:headEnd/>
              <a:tailEnd/>
            </a:ln>
          </p:spPr>
        </p:pic>
        <p:sp>
          <p:nvSpPr>
            <p:cNvPr id="5165" name="TextBox 65"/>
            <p:cNvSpPr txBox="1">
              <a:spLocks noChangeArrowheads="1"/>
            </p:cNvSpPr>
            <p:nvPr/>
          </p:nvSpPr>
          <p:spPr bwMode="auto">
            <a:xfrm>
              <a:off x="3760434" y="5800078"/>
              <a:ext cx="533400" cy="215444"/>
            </a:xfrm>
            <a:prstGeom prst="rect">
              <a:avLst/>
            </a:prstGeom>
            <a:solidFill>
              <a:srgbClr val="FFFFFF"/>
            </a:solidFill>
            <a:ln w="9525">
              <a:noFill/>
              <a:miter lim="800000"/>
              <a:headEnd/>
              <a:tailEnd/>
            </a:ln>
          </p:spPr>
          <p:txBody>
            <a:bodyPr>
              <a:spAutoFit/>
            </a:bodyPr>
            <a:lstStyle/>
            <a:p>
              <a:pPr algn="ctr"/>
              <a:r>
                <a:rPr lang="en-US" sz="800" b="1"/>
                <a:t>DNPI</a:t>
              </a:r>
            </a:p>
          </p:txBody>
        </p:sp>
      </p:grpSp>
      <p:cxnSp>
        <p:nvCxnSpPr>
          <p:cNvPr id="90" name="Straight Connector 89"/>
          <p:cNvCxnSpPr/>
          <p:nvPr/>
        </p:nvCxnSpPr>
        <p:spPr>
          <a:xfrm rot="5400000">
            <a:off x="1350353" y="5623784"/>
            <a:ext cx="457200" cy="146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rot="5400000">
            <a:off x="10327299" y="5641246"/>
            <a:ext cx="457200" cy="146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pic>
        <p:nvPicPr>
          <p:cNvPr id="5151" name="Picture 24" descr="logo_deptan">
            <a:hlinkClick r:id="rId4"/>
          </p:cNvPr>
          <p:cNvPicPr>
            <a:picLocks noChangeAspect="1" noChangeArrowheads="1"/>
          </p:cNvPicPr>
          <p:nvPr/>
        </p:nvPicPr>
        <p:blipFill>
          <a:blip r:embed="rId5" cstate="print"/>
          <a:srcRect/>
          <a:stretch>
            <a:fillRect/>
          </a:stretch>
        </p:blipFill>
        <p:spPr bwMode="auto">
          <a:xfrm>
            <a:off x="4900246" y="6248404"/>
            <a:ext cx="334108" cy="333375"/>
          </a:xfrm>
          <a:prstGeom prst="rect">
            <a:avLst/>
          </a:prstGeom>
          <a:noFill/>
          <a:ln w="9525">
            <a:noFill/>
            <a:miter lim="800000"/>
            <a:headEnd/>
            <a:tailEnd/>
          </a:ln>
        </p:spPr>
      </p:pic>
      <p:pic>
        <p:nvPicPr>
          <p:cNvPr id="5152" name="Picture 21" descr="logoPU">
            <a:hlinkClick r:id="rId6"/>
          </p:cNvPr>
          <p:cNvPicPr>
            <a:picLocks noChangeAspect="1" noChangeArrowheads="1"/>
          </p:cNvPicPr>
          <p:nvPr/>
        </p:nvPicPr>
        <p:blipFill>
          <a:blip r:embed="rId7" cstate="print"/>
          <a:srcRect/>
          <a:stretch>
            <a:fillRect/>
          </a:stretch>
        </p:blipFill>
        <p:spPr bwMode="auto">
          <a:xfrm>
            <a:off x="6368561" y="6265863"/>
            <a:ext cx="306266" cy="304800"/>
          </a:xfrm>
          <a:prstGeom prst="rect">
            <a:avLst/>
          </a:prstGeom>
          <a:noFill/>
          <a:ln w="9525">
            <a:noFill/>
            <a:miter lim="800000"/>
            <a:headEnd/>
            <a:tailEnd/>
          </a:ln>
        </p:spPr>
      </p:pic>
      <p:pic>
        <p:nvPicPr>
          <p:cNvPr id="5153" name="Picture 24" descr="LOGO_DKP_NEW">
            <a:hlinkClick r:id="rId8"/>
          </p:cNvPr>
          <p:cNvPicPr>
            <a:picLocks noChangeAspect="1" noChangeArrowheads="1"/>
          </p:cNvPicPr>
          <p:nvPr/>
        </p:nvPicPr>
        <p:blipFill>
          <a:blip r:embed="rId9" cstate="print"/>
          <a:srcRect/>
          <a:stretch>
            <a:fillRect/>
          </a:stretch>
        </p:blipFill>
        <p:spPr bwMode="auto">
          <a:xfrm>
            <a:off x="10232783" y="6230942"/>
            <a:ext cx="342900" cy="344487"/>
          </a:xfrm>
          <a:prstGeom prst="rect">
            <a:avLst/>
          </a:prstGeom>
          <a:noFill/>
          <a:ln w="9525">
            <a:noFill/>
            <a:miter lim="800000"/>
            <a:headEnd/>
            <a:tailEnd/>
          </a:ln>
        </p:spPr>
      </p:pic>
      <p:pic>
        <p:nvPicPr>
          <p:cNvPr id="5154" name="Picture 24" descr="brand">
            <a:hlinkClick r:id="rId10"/>
          </p:cNvPr>
          <p:cNvPicPr>
            <a:picLocks noChangeAspect="1" noChangeArrowheads="1"/>
          </p:cNvPicPr>
          <p:nvPr/>
        </p:nvPicPr>
        <p:blipFill>
          <a:blip r:embed="rId11" cstate="print"/>
          <a:srcRect l="15385" r="15384"/>
          <a:stretch>
            <a:fillRect/>
          </a:stretch>
        </p:blipFill>
        <p:spPr bwMode="auto">
          <a:xfrm>
            <a:off x="5635869" y="6221413"/>
            <a:ext cx="297474" cy="355600"/>
          </a:xfrm>
          <a:prstGeom prst="rect">
            <a:avLst/>
          </a:prstGeom>
          <a:noFill/>
          <a:ln w="9525">
            <a:noFill/>
            <a:miter lim="800000"/>
            <a:headEnd/>
            <a:tailEnd/>
          </a:ln>
        </p:spPr>
      </p:pic>
      <p:pic>
        <p:nvPicPr>
          <p:cNvPr id="5155" name="Picture 24" descr="dephub">
            <a:hlinkClick r:id="rId12"/>
          </p:cNvPr>
          <p:cNvPicPr>
            <a:picLocks noChangeAspect="1" noChangeArrowheads="1"/>
          </p:cNvPicPr>
          <p:nvPr/>
        </p:nvPicPr>
        <p:blipFill>
          <a:blip r:embed="rId13" cstate="print"/>
          <a:srcRect/>
          <a:stretch>
            <a:fillRect/>
          </a:stretch>
        </p:blipFill>
        <p:spPr bwMode="auto">
          <a:xfrm>
            <a:off x="9574823" y="6207125"/>
            <a:ext cx="329712" cy="381000"/>
          </a:xfrm>
          <a:prstGeom prst="rect">
            <a:avLst/>
          </a:prstGeom>
          <a:noFill/>
          <a:ln w="9525">
            <a:noFill/>
            <a:miter lim="800000"/>
            <a:headEnd/>
            <a:tailEnd/>
          </a:ln>
        </p:spPr>
      </p:pic>
      <p:pic>
        <p:nvPicPr>
          <p:cNvPr id="5156" name="Picture 26"/>
          <p:cNvPicPr>
            <a:picLocks noChangeAspect="1" noChangeArrowheads="1"/>
          </p:cNvPicPr>
          <p:nvPr/>
        </p:nvPicPr>
        <p:blipFill>
          <a:blip r:embed="rId14" cstate="print"/>
          <a:srcRect/>
          <a:stretch>
            <a:fillRect/>
          </a:stretch>
        </p:blipFill>
        <p:spPr bwMode="auto">
          <a:xfrm>
            <a:off x="6307016" y="2325688"/>
            <a:ext cx="422031" cy="457200"/>
          </a:xfrm>
          <a:prstGeom prst="rect">
            <a:avLst/>
          </a:prstGeom>
          <a:noFill/>
          <a:ln w="9525">
            <a:noFill/>
            <a:miter lim="800000"/>
            <a:headEnd/>
            <a:tailEnd/>
          </a:ln>
        </p:spPr>
      </p:pic>
      <p:pic>
        <p:nvPicPr>
          <p:cNvPr id="5157" name="Picture 24" descr="30896-100x100">
            <a:hlinkClick r:id="rId15"/>
          </p:cNvPr>
          <p:cNvPicPr>
            <a:picLocks noChangeAspect="1" noChangeArrowheads="1"/>
          </p:cNvPicPr>
          <p:nvPr/>
        </p:nvPicPr>
        <p:blipFill>
          <a:blip r:embed="rId16" cstate="print"/>
          <a:srcRect/>
          <a:stretch>
            <a:fillRect/>
          </a:stretch>
        </p:blipFill>
        <p:spPr bwMode="auto">
          <a:xfrm>
            <a:off x="8830408" y="6199192"/>
            <a:ext cx="395654" cy="401637"/>
          </a:xfrm>
          <a:prstGeom prst="rect">
            <a:avLst/>
          </a:prstGeom>
          <a:noFill/>
          <a:ln w="9525">
            <a:noFill/>
            <a:miter lim="800000"/>
            <a:headEnd/>
            <a:tailEnd/>
          </a:ln>
        </p:spPr>
      </p:pic>
      <p:pic>
        <p:nvPicPr>
          <p:cNvPr id="5158" name="Picture 30" descr="pariwisata">
            <a:hlinkClick r:id="rId17"/>
          </p:cNvPr>
          <p:cNvPicPr>
            <a:picLocks noChangeAspect="1" noChangeArrowheads="1"/>
          </p:cNvPicPr>
          <p:nvPr/>
        </p:nvPicPr>
        <p:blipFill>
          <a:blip r:embed="rId18" cstate="print"/>
          <a:srcRect/>
          <a:stretch>
            <a:fillRect/>
          </a:stretch>
        </p:blipFill>
        <p:spPr bwMode="auto">
          <a:xfrm>
            <a:off x="7993674" y="6248400"/>
            <a:ext cx="351692" cy="369888"/>
          </a:xfrm>
          <a:prstGeom prst="rect">
            <a:avLst/>
          </a:prstGeom>
          <a:noFill/>
          <a:ln w="9525">
            <a:noFill/>
            <a:miter lim="800000"/>
            <a:headEnd/>
            <a:tailEnd/>
          </a:ln>
        </p:spPr>
      </p:pic>
      <p:pic>
        <p:nvPicPr>
          <p:cNvPr id="5159" name="Picture 27" descr="dephut">
            <a:hlinkClick r:id="rId19"/>
          </p:cNvPr>
          <p:cNvPicPr>
            <a:picLocks noChangeAspect="1" noChangeArrowheads="1"/>
          </p:cNvPicPr>
          <p:nvPr/>
        </p:nvPicPr>
        <p:blipFill>
          <a:blip r:embed="rId20" cstate="print"/>
          <a:srcRect/>
          <a:stretch>
            <a:fillRect/>
          </a:stretch>
        </p:blipFill>
        <p:spPr bwMode="auto">
          <a:xfrm>
            <a:off x="7080741" y="6248400"/>
            <a:ext cx="354623" cy="349250"/>
          </a:xfrm>
          <a:prstGeom prst="rect">
            <a:avLst/>
          </a:prstGeom>
          <a:noFill/>
          <a:ln w="9525">
            <a:noFill/>
            <a:miter lim="800000"/>
            <a:headEnd/>
            <a:tailEnd/>
          </a:ln>
        </p:spPr>
      </p:pic>
      <p:sp>
        <p:nvSpPr>
          <p:cNvPr id="30" name="Rectangle 24"/>
          <p:cNvSpPr>
            <a:spLocks noChangeArrowheads="1"/>
          </p:cNvSpPr>
          <p:nvPr/>
        </p:nvSpPr>
        <p:spPr bwMode="auto">
          <a:xfrm>
            <a:off x="8417169" y="3692525"/>
            <a:ext cx="281354" cy="304800"/>
          </a:xfrm>
          <a:prstGeom prst="rect">
            <a:avLst/>
          </a:prstGeom>
          <a:solidFill>
            <a:srgbClr val="FFC000">
              <a:alpha val="86000"/>
            </a:srgbClr>
          </a:solidFill>
          <a:ln w="9525">
            <a:solidFill>
              <a:schemeClr val="tx1"/>
            </a:solidFill>
            <a:miter lim="800000"/>
            <a:headEnd/>
            <a:tailEnd/>
          </a:ln>
          <a:effectLst>
            <a:outerShdw dist="63500" dir="3187806" algn="ctr" rotWithShape="0">
              <a:schemeClr val="bg2"/>
            </a:outerShdw>
          </a:effectLst>
        </p:spPr>
        <p:txBody>
          <a:bodyPr wrap="none" anchor="ctr"/>
          <a:lstStyle/>
          <a:p>
            <a:pPr algn="ctr">
              <a:defRPr/>
            </a:pPr>
            <a:r>
              <a:rPr lang="en-US" b="1" dirty="0"/>
              <a:t>3</a:t>
            </a:r>
          </a:p>
        </p:txBody>
      </p:sp>
      <p:sp>
        <p:nvSpPr>
          <p:cNvPr id="61" name="Oval 60"/>
          <p:cNvSpPr/>
          <p:nvPr/>
        </p:nvSpPr>
        <p:spPr>
          <a:xfrm>
            <a:off x="8005399" y="2273300"/>
            <a:ext cx="2662603" cy="1219200"/>
          </a:xfrm>
          <a:prstGeom prst="ellipse">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2" name="Rectangle 61"/>
          <p:cNvSpPr/>
          <p:nvPr/>
        </p:nvSpPr>
        <p:spPr>
          <a:xfrm>
            <a:off x="7911614" y="2417763"/>
            <a:ext cx="2883877" cy="1077912"/>
          </a:xfrm>
          <a:prstGeom prst="rect">
            <a:avLst/>
          </a:prstGeom>
        </p:spPr>
        <p:txBody>
          <a:bodyPr>
            <a:spAutoFit/>
          </a:bodyPr>
          <a:lstStyle/>
          <a:p>
            <a:pPr marL="177800" indent="-177800" algn="ctr">
              <a:defRPr/>
            </a:pPr>
            <a:r>
              <a:rPr lang="en-US" sz="1600" b="1" dirty="0">
                <a:solidFill>
                  <a:schemeClr val="accent1">
                    <a:lumMod val="50000"/>
                  </a:schemeClr>
                </a:solidFill>
                <a:latin typeface="Arial Narrow" pitchFamily="34" charset="0"/>
                <a:sym typeface="Wingdings" pitchFamily="2" charset="2"/>
              </a:rPr>
              <a:t>“Adaptation is managing the unavoidable”</a:t>
            </a:r>
          </a:p>
          <a:p>
            <a:pPr marL="177800" indent="-177800" algn="ctr">
              <a:defRPr/>
            </a:pPr>
            <a:r>
              <a:rPr lang="en-US" sz="1600" b="1" dirty="0">
                <a:solidFill>
                  <a:schemeClr val="accent1">
                    <a:lumMod val="50000"/>
                  </a:schemeClr>
                </a:solidFill>
                <a:latin typeface="Arial Narrow" pitchFamily="34" charset="0"/>
                <a:sym typeface="Wingdings" pitchFamily="2" charset="2"/>
              </a:rPr>
              <a:t>“Mitigation is avoiding the unmanageable”</a:t>
            </a:r>
            <a:endParaRPr lang="id-ID" sz="1600" b="1" i="1" dirty="0">
              <a:solidFill>
                <a:schemeClr val="accent1">
                  <a:lumMod val="50000"/>
                </a:schemeClr>
              </a:solidFill>
              <a:latin typeface="Arial Narrow" pitchFamily="34" charset="0"/>
            </a:endParaRPr>
          </a:p>
        </p:txBody>
      </p:sp>
      <p:sp>
        <p:nvSpPr>
          <p:cNvPr id="47" name="Rectangle 46"/>
          <p:cNvSpPr/>
          <p:nvPr/>
        </p:nvSpPr>
        <p:spPr>
          <a:xfrm>
            <a:off x="2418754" y="83407"/>
            <a:ext cx="7897554" cy="830997"/>
          </a:xfrm>
          <a:prstGeom prst="rect">
            <a:avLst/>
          </a:prstGeom>
          <a:noFill/>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sz="2400" b="1" spc="50" dirty="0">
                <a:ln w="11430"/>
                <a:solidFill>
                  <a:srgbClr val="C00000"/>
                </a:solidFill>
                <a:effectLst>
                  <a:outerShdw blurRad="76200" dist="50800" dir="5400000" algn="tl" rotWithShape="0">
                    <a:srgbClr val="000000">
                      <a:alpha val="65000"/>
                    </a:srgbClr>
                  </a:outerShdw>
                </a:effectLst>
                <a:latin typeface="Century Gothic" pitchFamily="34" charset="0"/>
              </a:rPr>
              <a:t>Role </a:t>
            </a:r>
            <a:r>
              <a:rPr lang="id-ID" sz="2400" b="1" spc="50" dirty="0">
                <a:ln w="11430"/>
                <a:solidFill>
                  <a:srgbClr val="C00000"/>
                </a:solidFill>
                <a:effectLst>
                  <a:outerShdw blurRad="76200" dist="50800" dir="5400000" algn="tl" rotWithShape="0">
                    <a:srgbClr val="000000">
                      <a:alpha val="65000"/>
                    </a:srgbClr>
                  </a:outerShdw>
                </a:effectLst>
                <a:latin typeface="Century Gothic" pitchFamily="34" charset="0"/>
              </a:rPr>
              <a:t>o</a:t>
            </a:r>
            <a:r>
              <a:rPr lang="en-US" sz="2400" b="1" spc="50" dirty="0">
                <a:ln w="11430"/>
                <a:solidFill>
                  <a:srgbClr val="C00000"/>
                </a:solidFill>
                <a:effectLst>
                  <a:outerShdw blurRad="76200" dist="50800" dir="5400000" algn="tl" rotWithShape="0">
                    <a:srgbClr val="000000">
                      <a:alpha val="65000"/>
                    </a:srgbClr>
                  </a:outerShdw>
                </a:effectLst>
                <a:latin typeface="Century Gothic" pitchFamily="34" charset="0"/>
              </a:rPr>
              <a:t>f </a:t>
            </a:r>
            <a:r>
              <a:rPr lang="id-ID" sz="2400" b="1" spc="50" dirty="0">
                <a:ln w="11430"/>
                <a:effectLst>
                  <a:outerShdw blurRad="76200" dist="50800" dir="5400000" algn="tl" rotWithShape="0">
                    <a:srgbClr val="000000">
                      <a:alpha val="65000"/>
                    </a:srgbClr>
                  </a:outerShdw>
                </a:effectLst>
                <a:latin typeface="Century Gothic" pitchFamily="34" charset="0"/>
              </a:rPr>
              <a:t>“</a:t>
            </a:r>
            <a:r>
              <a:rPr lang="en-US" sz="2400" b="1" spc="50" dirty="0">
                <a:ln w="11430"/>
                <a:effectLst>
                  <a:outerShdw blurRad="76200" dist="50800" dir="5400000" algn="tl" rotWithShape="0">
                    <a:srgbClr val="000000">
                      <a:alpha val="65000"/>
                    </a:srgbClr>
                  </a:outerShdw>
                </a:effectLst>
                <a:latin typeface="Century Gothic" pitchFamily="34" charset="0"/>
              </a:rPr>
              <a:t>Scientific </a:t>
            </a:r>
            <a:r>
              <a:rPr lang="id-ID" sz="2400" b="1" spc="50" dirty="0">
                <a:ln w="11430"/>
                <a:effectLst>
                  <a:outerShdw blurRad="76200" dist="50800" dir="5400000" algn="tl" rotWithShape="0">
                    <a:srgbClr val="000000">
                      <a:alpha val="65000"/>
                    </a:srgbClr>
                  </a:outerShdw>
                </a:effectLst>
                <a:latin typeface="Century Gothic" pitchFamily="34" charset="0"/>
              </a:rPr>
              <a:t>Actions“</a:t>
            </a:r>
            <a:r>
              <a:rPr lang="id-ID" sz="2400" b="1" spc="50" dirty="0">
                <a:ln w="11430"/>
                <a:solidFill>
                  <a:schemeClr val="accent6">
                    <a:lumMod val="75000"/>
                  </a:schemeClr>
                </a:solidFill>
                <a:effectLst>
                  <a:outerShdw blurRad="76200" dist="50800" dir="5400000" algn="tl" rotWithShape="0">
                    <a:srgbClr val="000000">
                      <a:alpha val="65000"/>
                    </a:srgbClr>
                  </a:outerShdw>
                </a:effectLst>
                <a:latin typeface="Century Gothic" pitchFamily="34" charset="0"/>
              </a:rPr>
              <a:t> </a:t>
            </a:r>
            <a:r>
              <a:rPr lang="id-ID" sz="2400" b="1" spc="50" dirty="0">
                <a:ln w="11430"/>
                <a:solidFill>
                  <a:srgbClr val="C00000"/>
                </a:solidFill>
                <a:effectLst>
                  <a:outerShdw blurRad="76200" dist="50800" dir="5400000" algn="tl" rotWithShape="0">
                    <a:srgbClr val="000000">
                      <a:alpha val="65000"/>
                    </a:srgbClr>
                  </a:outerShdw>
                </a:effectLst>
                <a:latin typeface="Century Gothic" pitchFamily="34" charset="0"/>
              </a:rPr>
              <a:t>o</a:t>
            </a:r>
            <a:r>
              <a:rPr lang="en-US" sz="2400" b="1" spc="50" dirty="0">
                <a:ln w="11430"/>
                <a:solidFill>
                  <a:srgbClr val="C00000"/>
                </a:solidFill>
                <a:effectLst>
                  <a:outerShdw blurRad="76200" dist="50800" dir="5400000" algn="tl" rotWithShape="0">
                    <a:srgbClr val="000000">
                      <a:alpha val="65000"/>
                    </a:srgbClr>
                  </a:outerShdw>
                </a:effectLst>
                <a:latin typeface="Century Gothic" pitchFamily="34" charset="0"/>
              </a:rPr>
              <a:t>n </a:t>
            </a:r>
            <a:r>
              <a:rPr lang="id-ID" sz="2400" b="1" spc="50" dirty="0">
                <a:ln w="11430"/>
                <a:solidFill>
                  <a:srgbClr val="C00000"/>
                </a:solidFill>
                <a:effectLst>
                  <a:outerShdw blurRad="76200" dist="50800" dir="5400000" algn="tl" rotWithShape="0">
                    <a:srgbClr val="000000">
                      <a:alpha val="65000"/>
                    </a:srgbClr>
                  </a:outerShdw>
                </a:effectLst>
                <a:latin typeface="Century Gothic" pitchFamily="34" charset="0"/>
              </a:rPr>
              <a:t>t</a:t>
            </a:r>
            <a:r>
              <a:rPr lang="en-US" sz="2400" b="1" spc="50" dirty="0">
                <a:ln w="11430"/>
                <a:solidFill>
                  <a:srgbClr val="C00000"/>
                </a:solidFill>
                <a:effectLst>
                  <a:outerShdw blurRad="76200" dist="50800" dir="5400000" algn="tl" rotWithShape="0">
                    <a:srgbClr val="000000">
                      <a:alpha val="65000"/>
                    </a:srgbClr>
                  </a:outerShdw>
                </a:effectLst>
                <a:latin typeface="Century Gothic" pitchFamily="34" charset="0"/>
              </a:rPr>
              <a:t>he Application </a:t>
            </a:r>
            <a:r>
              <a:rPr lang="id-ID" sz="2400" b="1" spc="50" dirty="0">
                <a:ln w="11430"/>
                <a:solidFill>
                  <a:srgbClr val="C00000"/>
                </a:solidFill>
                <a:effectLst>
                  <a:outerShdw blurRad="76200" dist="50800" dir="5400000" algn="tl" rotWithShape="0">
                    <a:srgbClr val="000000">
                      <a:alpha val="65000"/>
                    </a:srgbClr>
                  </a:outerShdw>
                </a:effectLst>
                <a:latin typeface="Century Gothic" pitchFamily="34" charset="0"/>
              </a:rPr>
              <a:t>of </a:t>
            </a:r>
            <a:r>
              <a:rPr lang="en-US" sz="2400" b="1" spc="50" dirty="0">
                <a:ln w="11430"/>
                <a:effectLst>
                  <a:outerShdw blurRad="76200" dist="50800" dir="5400000" algn="tl" rotWithShape="0">
                    <a:srgbClr val="000000">
                      <a:alpha val="65000"/>
                    </a:srgbClr>
                  </a:outerShdw>
                </a:effectLst>
                <a:latin typeface="Century Gothic" pitchFamily="34" charset="0"/>
              </a:rPr>
              <a:t>Adaptation &amp;</a:t>
            </a:r>
            <a:r>
              <a:rPr lang="id-ID" sz="2400" b="1" spc="50" dirty="0">
                <a:ln w="11430"/>
                <a:effectLst>
                  <a:outerShdw blurRad="76200" dist="50800" dir="5400000" algn="tl" rotWithShape="0">
                    <a:srgbClr val="000000">
                      <a:alpha val="65000"/>
                    </a:srgbClr>
                  </a:outerShdw>
                </a:effectLst>
                <a:latin typeface="Century Gothic" pitchFamily="34" charset="0"/>
              </a:rPr>
              <a:t> Mitiga</a:t>
            </a:r>
            <a:r>
              <a:rPr lang="en-US" sz="2400" b="1" spc="50" dirty="0" err="1">
                <a:ln w="11430"/>
                <a:effectLst>
                  <a:outerShdw blurRad="76200" dist="50800" dir="5400000" algn="tl" rotWithShape="0">
                    <a:srgbClr val="000000">
                      <a:alpha val="65000"/>
                    </a:srgbClr>
                  </a:outerShdw>
                </a:effectLst>
                <a:latin typeface="Century Gothic" pitchFamily="34" charset="0"/>
              </a:rPr>
              <a:t>tion</a:t>
            </a:r>
            <a:r>
              <a:rPr lang="en-US" sz="2400" b="1" spc="50" dirty="0">
                <a:ln w="11430"/>
                <a:effectLst>
                  <a:outerShdw blurRad="76200" dist="50800" dir="5400000" algn="tl" rotWithShape="0">
                    <a:srgbClr val="000000">
                      <a:alpha val="65000"/>
                    </a:srgbClr>
                  </a:outerShdw>
                </a:effectLst>
                <a:latin typeface="Century Gothic" pitchFamily="34" charset="0"/>
              </a:rPr>
              <a:t> </a:t>
            </a:r>
            <a:r>
              <a:rPr lang="en-US" sz="2400" b="1" spc="50" dirty="0">
                <a:ln w="11430"/>
                <a:solidFill>
                  <a:srgbClr val="C00000"/>
                </a:solidFill>
                <a:effectLst>
                  <a:outerShdw blurRad="76200" dist="50800" dir="5400000" algn="tl" rotWithShape="0">
                    <a:srgbClr val="000000">
                      <a:alpha val="65000"/>
                    </a:srgbClr>
                  </a:outerShdw>
                </a:effectLst>
                <a:latin typeface="Century Gothic" pitchFamily="34" charset="0"/>
              </a:rPr>
              <a:t>Measure</a:t>
            </a:r>
            <a:r>
              <a:rPr lang="id-ID" sz="2400" b="1" spc="50" dirty="0">
                <a:ln w="11430"/>
                <a:solidFill>
                  <a:srgbClr val="C00000"/>
                </a:solidFill>
                <a:effectLst>
                  <a:outerShdw blurRad="76200" dist="50800" dir="5400000" algn="tl" rotWithShape="0">
                    <a:srgbClr val="000000">
                      <a:alpha val="65000"/>
                    </a:srgbClr>
                  </a:outerShdw>
                </a:effectLst>
                <a:latin typeface="Century Gothic" pitchFamily="34" charset="0"/>
              </a:rPr>
              <a:t>s</a:t>
            </a:r>
          </a:p>
        </p:txBody>
      </p:sp>
    </p:spTree>
    <p:extLst>
      <p:ext uri="{BB962C8B-B14F-4D97-AF65-F5344CB8AC3E}">
        <p14:creationId xmlns:p14="http://schemas.microsoft.com/office/powerpoint/2010/main" val="2324166536"/>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WordArt 2"/>
          <p:cNvSpPr>
            <a:spLocks noChangeArrowheads="1" noChangeShapeType="1" noTextEdit="1"/>
          </p:cNvSpPr>
          <p:nvPr/>
        </p:nvSpPr>
        <p:spPr bwMode="auto">
          <a:xfrm>
            <a:off x="2492947" y="44390"/>
            <a:ext cx="5361516" cy="901700"/>
          </a:xfrm>
          <a:prstGeom prst="rect">
            <a:avLst/>
          </a:prstGeom>
        </p:spPr>
        <p:txBody>
          <a:bodyPr wrap="none" fromWordArt="1">
            <a:prstTxWarp prst="textSlantUp">
              <a:avLst>
                <a:gd name="adj" fmla="val 0"/>
              </a:avLst>
            </a:prstTxWarp>
          </a:bodyPr>
          <a:lstStyle/>
          <a:p>
            <a:pPr>
              <a:defRPr/>
            </a:pPr>
            <a:r>
              <a:rPr lang="en-US" sz="2800" kern="10" dirty="0">
                <a:ln w="28575">
                  <a:solidFill>
                    <a:schemeClr val="tx1"/>
                  </a:solidFill>
                  <a:round/>
                  <a:headEnd/>
                  <a:tailEnd/>
                </a:ln>
                <a:solidFill>
                  <a:srgbClr val="FF9900"/>
                </a:solidFill>
                <a:latin typeface="Arial Black"/>
              </a:rPr>
              <a:t>Climate Change Management</a:t>
            </a:r>
          </a:p>
          <a:p>
            <a:pPr>
              <a:defRPr/>
            </a:pPr>
            <a:r>
              <a:rPr lang="en-US" sz="2800" kern="10" dirty="0">
                <a:ln w="28575">
                  <a:solidFill>
                    <a:schemeClr val="tx1"/>
                  </a:solidFill>
                  <a:round/>
                  <a:headEnd/>
                  <a:tailEnd/>
                </a:ln>
                <a:solidFill>
                  <a:srgbClr val="FF9900"/>
                </a:solidFill>
                <a:latin typeface="Arial Black"/>
              </a:rPr>
              <a:t>In Indonesia </a:t>
            </a:r>
            <a:r>
              <a:rPr lang="en-US" sz="2000" kern="10" dirty="0">
                <a:ln w="28575">
                  <a:solidFill>
                    <a:schemeClr val="tx1"/>
                  </a:solidFill>
                  <a:round/>
                  <a:headEnd/>
                  <a:tailEnd/>
                </a:ln>
                <a:solidFill>
                  <a:srgbClr val="FF0000"/>
                </a:solidFill>
                <a:latin typeface="Arial Black"/>
              </a:rPr>
              <a:t>(</a:t>
            </a:r>
            <a:r>
              <a:rPr lang="id-ID" sz="2000" kern="10" dirty="0">
                <a:ln w="28575">
                  <a:solidFill>
                    <a:schemeClr val="tx1"/>
                  </a:solidFill>
                  <a:round/>
                  <a:headEnd/>
                  <a:tailEnd/>
                </a:ln>
                <a:solidFill>
                  <a:srgbClr val="FF0000"/>
                </a:solidFill>
                <a:latin typeface="Arial Black"/>
              </a:rPr>
              <a:t>BMKG</a:t>
            </a:r>
            <a:r>
              <a:rPr lang="en-US" sz="2000" kern="10" dirty="0">
                <a:ln w="28575">
                  <a:solidFill>
                    <a:schemeClr val="tx1"/>
                  </a:solidFill>
                  <a:round/>
                  <a:headEnd/>
                  <a:tailEnd/>
                </a:ln>
                <a:solidFill>
                  <a:srgbClr val="FF0000"/>
                </a:solidFill>
                <a:latin typeface="Arial Black"/>
              </a:rPr>
              <a:t> Concept )</a:t>
            </a:r>
            <a:endParaRPr lang="en-US" sz="2800" kern="10" dirty="0">
              <a:ln w="28575">
                <a:solidFill>
                  <a:schemeClr val="tx1"/>
                </a:solidFill>
                <a:round/>
                <a:headEnd/>
                <a:tailEnd/>
              </a:ln>
              <a:solidFill>
                <a:srgbClr val="FF0000"/>
              </a:solidFill>
              <a:latin typeface="Arial Black"/>
            </a:endParaRPr>
          </a:p>
        </p:txBody>
      </p:sp>
      <p:sp>
        <p:nvSpPr>
          <p:cNvPr id="7171" name="Text Box 3"/>
          <p:cNvSpPr txBox="1">
            <a:spLocks noChangeArrowheads="1"/>
          </p:cNvSpPr>
          <p:nvPr/>
        </p:nvSpPr>
        <p:spPr bwMode="auto">
          <a:xfrm>
            <a:off x="1686659" y="1473202"/>
            <a:ext cx="5552342" cy="5643853"/>
          </a:xfrm>
          <a:prstGeom prst="rect">
            <a:avLst/>
          </a:prstGeom>
          <a:noFill/>
          <a:ln w="9525">
            <a:noFill/>
            <a:miter lim="800000"/>
            <a:headEnd/>
            <a:tailEnd/>
          </a:ln>
        </p:spPr>
        <p:txBody>
          <a:bodyPr>
            <a:spAutoFit/>
          </a:bodyPr>
          <a:lstStyle/>
          <a:p>
            <a:pPr marL="465138" indent="-465138">
              <a:spcBef>
                <a:spcPct val="110000"/>
              </a:spcBef>
              <a:buFont typeface="Wingdings" pitchFamily="2" charset="2"/>
              <a:buChar char="q"/>
            </a:pPr>
            <a:r>
              <a:rPr lang="id-ID" sz="1500" b="1">
                <a:latin typeface="Arial Narrow" pitchFamily="34" charset="0"/>
              </a:rPr>
              <a:t>“</a:t>
            </a:r>
            <a:r>
              <a:rPr lang="id-ID" sz="1700" b="1">
                <a:latin typeface="Arial Narrow" pitchFamily="34" charset="0"/>
              </a:rPr>
              <a:t>SCIENTIFIC ACTS</a:t>
            </a:r>
            <a:r>
              <a:rPr lang="id-ID" sz="1500" b="1">
                <a:latin typeface="Arial Narrow" pitchFamily="34" charset="0"/>
              </a:rPr>
              <a:t>”</a:t>
            </a:r>
            <a:r>
              <a:rPr lang="id-ID" sz="1500">
                <a:latin typeface="Arial Narrow" pitchFamily="34" charset="0"/>
              </a:rPr>
              <a:t>/ </a:t>
            </a:r>
            <a:r>
              <a:rPr lang="en-US" sz="1400" b="1">
                <a:latin typeface="Arial Narrow" pitchFamily="34" charset="0"/>
              </a:rPr>
              <a:t>PRO</a:t>
            </a:r>
            <a:r>
              <a:rPr lang="id-ID" sz="1400" b="1">
                <a:latin typeface="Arial Narrow" pitchFamily="34" charset="0"/>
              </a:rPr>
              <a:t>C</a:t>
            </a:r>
            <a:r>
              <a:rPr lang="en-US" sz="1400" b="1">
                <a:latin typeface="Arial Narrow" pitchFamily="34" charset="0"/>
              </a:rPr>
              <a:t>ES</a:t>
            </a:r>
            <a:r>
              <a:rPr lang="id-ID" sz="1400" b="1">
                <a:latin typeface="Arial Narrow" pitchFamily="34" charset="0"/>
              </a:rPr>
              <a:t>S</a:t>
            </a:r>
            <a:r>
              <a:rPr lang="id-ID" sz="1400">
                <a:latin typeface="Arial Narrow" pitchFamily="34" charset="0"/>
              </a:rPr>
              <a:t> and </a:t>
            </a:r>
            <a:r>
              <a:rPr lang="id-ID" sz="1400" b="1">
                <a:latin typeface="Arial Narrow" pitchFamily="34" charset="0"/>
              </a:rPr>
              <a:t>TREND</a:t>
            </a:r>
            <a:r>
              <a:rPr lang="id-ID" sz="1400">
                <a:latin typeface="Arial Narrow" pitchFamily="34" charset="0"/>
              </a:rPr>
              <a:t> </a:t>
            </a:r>
            <a:r>
              <a:rPr lang="id-ID" sz="1600">
                <a:latin typeface="Arial Narrow" pitchFamily="34" charset="0"/>
              </a:rPr>
              <a:t>of C</a:t>
            </a:r>
            <a:r>
              <a:rPr lang="en-US" sz="1600">
                <a:latin typeface="Arial Narrow" pitchFamily="34" charset="0"/>
              </a:rPr>
              <a:t>limate Change</a:t>
            </a:r>
            <a:r>
              <a:rPr lang="en-US" sz="1400">
                <a:latin typeface="Arial Narrow" pitchFamily="34" charset="0"/>
                <a:sym typeface="Wingdings" pitchFamily="2" charset="2"/>
              </a:rPr>
              <a:t> </a:t>
            </a:r>
            <a:endParaRPr lang="en-US" sz="1400">
              <a:latin typeface="Arial Narrow" pitchFamily="34" charset="0"/>
            </a:endParaRPr>
          </a:p>
          <a:p>
            <a:pPr marL="465138" indent="-465138">
              <a:spcBef>
                <a:spcPct val="110000"/>
              </a:spcBef>
              <a:buFont typeface="Wingdings" pitchFamily="2" charset="2"/>
              <a:buChar char="q"/>
            </a:pPr>
            <a:endParaRPr lang="en-US" sz="1400">
              <a:latin typeface="Arial Narrow" pitchFamily="34" charset="0"/>
            </a:endParaRPr>
          </a:p>
          <a:p>
            <a:pPr marL="465138" indent="-465138">
              <a:spcBef>
                <a:spcPct val="110000"/>
              </a:spcBef>
              <a:buFont typeface="Wingdings" pitchFamily="2" charset="2"/>
              <a:buChar char="q"/>
            </a:pPr>
            <a:endParaRPr lang="id-ID">
              <a:latin typeface="Arial Narrow" pitchFamily="34" charset="0"/>
            </a:endParaRPr>
          </a:p>
          <a:p>
            <a:pPr marL="465138" indent="-465138">
              <a:spcBef>
                <a:spcPct val="110000"/>
              </a:spcBef>
              <a:buFont typeface="Wingdings" pitchFamily="2" charset="2"/>
              <a:buChar char="q"/>
            </a:pPr>
            <a:endParaRPr lang="en-US" sz="400">
              <a:latin typeface="Arial Narrow" pitchFamily="34" charset="0"/>
            </a:endParaRPr>
          </a:p>
          <a:p>
            <a:pPr marL="465138" indent="-465138">
              <a:buFont typeface="Wingdings" pitchFamily="2" charset="2"/>
              <a:buChar char="q"/>
            </a:pPr>
            <a:endParaRPr lang="en-US" sz="1500">
              <a:latin typeface="Arial Narrow" pitchFamily="34" charset="0"/>
            </a:endParaRPr>
          </a:p>
          <a:p>
            <a:pPr marL="465138" indent="-465138">
              <a:buFont typeface="Wingdings" pitchFamily="2" charset="2"/>
              <a:buChar char="q"/>
            </a:pPr>
            <a:r>
              <a:rPr lang="en-US" sz="1500">
                <a:latin typeface="Arial Narrow" pitchFamily="34" charset="0"/>
              </a:rPr>
              <a:t>“</a:t>
            </a:r>
            <a:r>
              <a:rPr lang="id-ID" b="1">
                <a:latin typeface="Arial Narrow" pitchFamily="34" charset="0"/>
              </a:rPr>
              <a:t>ADAPTATION</a:t>
            </a:r>
            <a:r>
              <a:rPr lang="id-ID" sz="1600" b="1">
                <a:latin typeface="Arial Narrow" pitchFamily="34" charset="0"/>
              </a:rPr>
              <a:t>” </a:t>
            </a:r>
            <a:r>
              <a:rPr lang="id-ID" sz="1600">
                <a:latin typeface="Arial Narrow" pitchFamily="34" charset="0"/>
              </a:rPr>
              <a:t>coping with the </a:t>
            </a:r>
            <a:r>
              <a:rPr lang="id-ID" b="1">
                <a:latin typeface="Arial Narrow" pitchFamily="34" charset="0"/>
              </a:rPr>
              <a:t>effect</a:t>
            </a:r>
            <a:r>
              <a:rPr lang="id-ID">
                <a:latin typeface="Arial Narrow" pitchFamily="34" charset="0"/>
              </a:rPr>
              <a:t> </a:t>
            </a:r>
            <a:r>
              <a:rPr lang="id-ID" sz="1600">
                <a:latin typeface="Arial Narrow" pitchFamily="34" charset="0"/>
              </a:rPr>
              <a:t>of C.Ch </a:t>
            </a:r>
            <a:r>
              <a:rPr lang="en-US" sz="1600">
                <a:latin typeface="Arial Narrow" pitchFamily="34" charset="0"/>
              </a:rPr>
              <a:t>(</a:t>
            </a:r>
            <a:r>
              <a:rPr lang="en-US" sz="1600">
                <a:latin typeface="Arial Narrow" pitchFamily="34" charset="0"/>
                <a:sym typeface="Wingdings" pitchFamily="2" charset="2"/>
              </a:rPr>
              <a:t>Ref: RAN MAPI)</a:t>
            </a:r>
          </a:p>
          <a:p>
            <a:pPr marL="465138" indent="-465138"/>
            <a:r>
              <a:rPr lang="en-US" sz="1400">
                <a:latin typeface="Arial Narrow" pitchFamily="34" charset="0"/>
                <a:sym typeface="Wingdings" pitchFamily="2" charset="2"/>
              </a:rPr>
              <a:t>            </a:t>
            </a:r>
            <a:endParaRPr lang="en-US">
              <a:latin typeface="Arial Narrow" pitchFamily="34" charset="0"/>
              <a:sym typeface="Wingdings" pitchFamily="2" charset="2"/>
            </a:endParaRPr>
          </a:p>
          <a:p>
            <a:pPr marL="465138" indent="-465138"/>
            <a:endParaRPr lang="en-US">
              <a:latin typeface="Arial Narrow" pitchFamily="34" charset="0"/>
              <a:sym typeface="Wingdings" pitchFamily="2" charset="2"/>
            </a:endParaRPr>
          </a:p>
          <a:p>
            <a:pPr marL="465138" indent="-465138"/>
            <a:endParaRPr lang="id-ID">
              <a:latin typeface="Arial Narrow" pitchFamily="34" charset="0"/>
              <a:sym typeface="Wingdings" pitchFamily="2" charset="2"/>
            </a:endParaRPr>
          </a:p>
          <a:p>
            <a:pPr marL="465138" indent="-465138">
              <a:buFont typeface="Wingdings" pitchFamily="2" charset="2"/>
              <a:buChar char="q"/>
            </a:pPr>
            <a:endParaRPr lang="en-US" sz="1100">
              <a:latin typeface="Arial Narrow" pitchFamily="34" charset="0"/>
              <a:sym typeface="Wingdings" pitchFamily="2" charset="2"/>
            </a:endParaRPr>
          </a:p>
          <a:p>
            <a:pPr marL="465138" indent="-465138">
              <a:spcBef>
                <a:spcPct val="110000"/>
              </a:spcBef>
              <a:buFont typeface="Wingdings" pitchFamily="2" charset="2"/>
              <a:buChar char="q"/>
            </a:pPr>
            <a:endParaRPr lang="en-US" sz="1100">
              <a:latin typeface="Arial Narrow" pitchFamily="34" charset="0"/>
              <a:sym typeface="Wingdings" pitchFamily="2" charset="2"/>
            </a:endParaRPr>
          </a:p>
          <a:p>
            <a:pPr marL="465138" indent="-465138">
              <a:spcBef>
                <a:spcPct val="110000"/>
              </a:spcBef>
              <a:buFont typeface="Wingdings" pitchFamily="2" charset="2"/>
              <a:buChar char="q"/>
            </a:pPr>
            <a:endParaRPr lang="en-US" sz="100">
              <a:latin typeface="Arial Narrow" pitchFamily="34" charset="0"/>
              <a:sym typeface="Wingdings" pitchFamily="2" charset="2"/>
            </a:endParaRPr>
          </a:p>
          <a:p>
            <a:pPr marL="465138" indent="-465138">
              <a:spcBef>
                <a:spcPct val="110000"/>
              </a:spcBef>
              <a:buFont typeface="Wingdings" pitchFamily="2" charset="2"/>
              <a:buChar char="q"/>
            </a:pPr>
            <a:endParaRPr lang="en-US" sz="400">
              <a:latin typeface="Arial Narrow" pitchFamily="34" charset="0"/>
            </a:endParaRPr>
          </a:p>
          <a:p>
            <a:pPr marL="465138" indent="-465138">
              <a:buFont typeface="Wingdings" pitchFamily="2" charset="2"/>
              <a:buChar char="q"/>
            </a:pPr>
            <a:r>
              <a:rPr lang="id-ID" sz="1500" b="1">
                <a:latin typeface="Arial Black" pitchFamily="34" charset="0"/>
              </a:rPr>
              <a:t>“</a:t>
            </a:r>
            <a:r>
              <a:rPr lang="id-ID" b="1">
                <a:latin typeface="Arial Narrow" pitchFamily="34" charset="0"/>
              </a:rPr>
              <a:t>MITIGATION</a:t>
            </a:r>
            <a:r>
              <a:rPr lang="id-ID" sz="1600" b="1">
                <a:latin typeface="Arial Narrow" pitchFamily="34" charset="0"/>
              </a:rPr>
              <a:t>”</a:t>
            </a:r>
            <a:r>
              <a:rPr lang="en-US" sz="1600">
                <a:latin typeface="Arial Narrow" pitchFamily="34" charset="0"/>
              </a:rPr>
              <a:t> </a:t>
            </a:r>
            <a:r>
              <a:rPr lang="id-ID" sz="1600">
                <a:latin typeface="Arial Narrow" pitchFamily="34" charset="0"/>
              </a:rPr>
              <a:t>coping with the </a:t>
            </a:r>
            <a:r>
              <a:rPr lang="id-ID" b="1">
                <a:latin typeface="Arial Narrow" pitchFamily="34" charset="0"/>
              </a:rPr>
              <a:t>cause</a:t>
            </a:r>
            <a:r>
              <a:rPr lang="id-ID">
                <a:latin typeface="Arial Narrow" pitchFamily="34" charset="0"/>
              </a:rPr>
              <a:t> </a:t>
            </a:r>
            <a:r>
              <a:rPr lang="id-ID" sz="1600">
                <a:latin typeface="Arial Narrow" pitchFamily="34" charset="0"/>
              </a:rPr>
              <a:t>of C.Ch </a:t>
            </a:r>
            <a:r>
              <a:rPr lang="en-US" sz="1600">
                <a:latin typeface="Arial Narrow" pitchFamily="34" charset="0"/>
              </a:rPr>
              <a:t>(</a:t>
            </a:r>
            <a:r>
              <a:rPr lang="en-US" sz="1600">
                <a:latin typeface="Arial Narrow" pitchFamily="34" charset="0"/>
                <a:sym typeface="Wingdings" pitchFamily="2" charset="2"/>
              </a:rPr>
              <a:t>Ref: RAN MAPI)</a:t>
            </a:r>
          </a:p>
          <a:p>
            <a:pPr marL="465138" indent="-465138"/>
            <a:r>
              <a:rPr lang="en-US" sz="1600">
                <a:latin typeface="Arial Narrow" pitchFamily="34" charset="0"/>
                <a:sym typeface="Wingdings" pitchFamily="2" charset="2"/>
              </a:rPr>
              <a:t>	</a:t>
            </a:r>
          </a:p>
          <a:p>
            <a:pPr marL="465138" indent="-465138">
              <a:spcBef>
                <a:spcPct val="110000"/>
              </a:spcBef>
              <a:buFont typeface="Wingdings" pitchFamily="2" charset="2"/>
              <a:buChar char="q"/>
            </a:pPr>
            <a:endParaRPr lang="en-US" sz="1500">
              <a:latin typeface="Arial Narrow" pitchFamily="34" charset="0"/>
            </a:endParaRPr>
          </a:p>
          <a:p>
            <a:pPr marL="465138" indent="-465138">
              <a:lnSpc>
                <a:spcPct val="95000"/>
              </a:lnSpc>
              <a:spcBef>
                <a:spcPct val="110000"/>
              </a:spcBef>
              <a:buFont typeface="Wingdings" pitchFamily="2" charset="2"/>
              <a:buChar char="q"/>
            </a:pPr>
            <a:endParaRPr lang="en-US" sz="2100">
              <a:latin typeface="Arial Narrow" pitchFamily="34" charset="0"/>
            </a:endParaRPr>
          </a:p>
        </p:txBody>
      </p:sp>
      <p:sp>
        <p:nvSpPr>
          <p:cNvPr id="7172" name="Text Box 4"/>
          <p:cNvSpPr txBox="1">
            <a:spLocks noChangeArrowheads="1"/>
          </p:cNvSpPr>
          <p:nvPr/>
        </p:nvSpPr>
        <p:spPr bwMode="auto">
          <a:xfrm>
            <a:off x="1664679" y="1752601"/>
            <a:ext cx="5345723" cy="1261884"/>
          </a:xfrm>
          <a:prstGeom prst="rect">
            <a:avLst/>
          </a:prstGeom>
          <a:noFill/>
          <a:ln w="9525">
            <a:noFill/>
            <a:miter lim="800000"/>
            <a:headEnd/>
            <a:tailEnd/>
          </a:ln>
        </p:spPr>
        <p:txBody>
          <a:bodyPr>
            <a:spAutoFit/>
          </a:bodyPr>
          <a:lstStyle/>
          <a:p>
            <a:pPr>
              <a:buFont typeface="Wingdings" pitchFamily="2" charset="2"/>
              <a:buChar char="v"/>
            </a:pPr>
            <a:r>
              <a:rPr lang="en-US" sz="1900">
                <a:solidFill>
                  <a:srgbClr val="FF0000"/>
                </a:solidFill>
                <a:latin typeface="Arial Narrow" pitchFamily="34" charset="0"/>
              </a:rPr>
              <a:t>Observa</a:t>
            </a:r>
            <a:r>
              <a:rPr lang="id-ID" sz="1900">
                <a:solidFill>
                  <a:srgbClr val="FF0000"/>
                </a:solidFill>
                <a:latin typeface="Arial Narrow" pitchFamily="34" charset="0"/>
              </a:rPr>
              <a:t>tion</a:t>
            </a:r>
            <a:r>
              <a:rPr lang="en-US" sz="1900">
                <a:solidFill>
                  <a:srgbClr val="FF0000"/>
                </a:solidFill>
                <a:latin typeface="Arial Narrow" pitchFamily="34" charset="0"/>
              </a:rPr>
              <a:t> &amp; Dt.Collection </a:t>
            </a:r>
            <a:r>
              <a:rPr lang="en-US">
                <a:solidFill>
                  <a:srgbClr val="FF0000"/>
                </a:solidFill>
                <a:latin typeface="Arial Narrow" pitchFamily="34" charset="0"/>
              </a:rPr>
              <a:t>---------- </a:t>
            </a:r>
            <a:r>
              <a:rPr lang="en-US" sz="1600" b="1">
                <a:solidFill>
                  <a:srgbClr val="FF0000"/>
                </a:solidFill>
                <a:latin typeface="Arial Narrow" pitchFamily="34" charset="0"/>
              </a:rPr>
              <a:t>BMKG</a:t>
            </a:r>
            <a:r>
              <a:rPr lang="en-US">
                <a:latin typeface="Arial Narrow" pitchFamily="34" charset="0"/>
              </a:rPr>
              <a:t>	     </a:t>
            </a:r>
          </a:p>
          <a:p>
            <a:pPr>
              <a:buFont typeface="Wingdings" pitchFamily="2" charset="2"/>
              <a:buChar char="v"/>
            </a:pPr>
            <a:r>
              <a:rPr lang="en-US" sz="1900">
                <a:latin typeface="Arial Narrow" pitchFamily="34" charset="0"/>
              </a:rPr>
              <a:t>Data Analysis</a:t>
            </a:r>
            <a:r>
              <a:rPr lang="en-US">
                <a:latin typeface="Arial Narrow" pitchFamily="34" charset="0"/>
              </a:rPr>
              <a:t> -------</a:t>
            </a:r>
            <a:r>
              <a:rPr lang="id-ID">
                <a:latin typeface="Arial Narrow" pitchFamily="34" charset="0"/>
              </a:rPr>
              <a:t>--</a:t>
            </a:r>
            <a:r>
              <a:rPr lang="en-US">
                <a:latin typeface="Arial Narrow" pitchFamily="34" charset="0"/>
              </a:rPr>
              <a:t>-</a:t>
            </a:r>
            <a:r>
              <a:rPr lang="en-US" sz="1600">
                <a:latin typeface="Arial Narrow" pitchFamily="34" charset="0"/>
              </a:rPr>
              <a:t>BMKG + Univ + </a:t>
            </a:r>
            <a:r>
              <a:rPr lang="id-ID" sz="1600">
                <a:latin typeface="Arial Narrow" pitchFamily="34" charset="0"/>
              </a:rPr>
              <a:t>Climate R</a:t>
            </a:r>
            <a:r>
              <a:rPr lang="en-US" sz="1600">
                <a:latin typeface="Arial Narrow" pitchFamily="34" charset="0"/>
              </a:rPr>
              <a:t>elated</a:t>
            </a:r>
            <a:r>
              <a:rPr lang="id-ID" sz="1600">
                <a:latin typeface="Arial Narrow" pitchFamily="34" charset="0"/>
              </a:rPr>
              <a:t> Inst</a:t>
            </a:r>
            <a:r>
              <a:rPr lang="id-ID">
                <a:latin typeface="Arial Narrow" pitchFamily="34" charset="0"/>
              </a:rPr>
              <a:t>.     </a:t>
            </a:r>
            <a:r>
              <a:rPr lang="en-US">
                <a:latin typeface="Arial Narrow" pitchFamily="34" charset="0"/>
              </a:rPr>
              <a:t> </a:t>
            </a:r>
          </a:p>
          <a:p>
            <a:pPr>
              <a:buFont typeface="Wingdings" pitchFamily="2" charset="2"/>
              <a:buChar char="v"/>
            </a:pPr>
            <a:r>
              <a:rPr lang="id-ID" sz="1900">
                <a:solidFill>
                  <a:srgbClr val="FF0000"/>
                </a:solidFill>
                <a:latin typeface="Arial Narrow" pitchFamily="34" charset="0"/>
              </a:rPr>
              <a:t>Climate </a:t>
            </a:r>
            <a:r>
              <a:rPr lang="en-US" sz="1900">
                <a:solidFill>
                  <a:srgbClr val="FF0000"/>
                </a:solidFill>
                <a:latin typeface="Arial Narrow" pitchFamily="34" charset="0"/>
              </a:rPr>
              <a:t>Modeling </a:t>
            </a:r>
            <a:r>
              <a:rPr lang="id-ID">
                <a:solidFill>
                  <a:srgbClr val="FF0000"/>
                </a:solidFill>
                <a:latin typeface="Arial Narrow" pitchFamily="34" charset="0"/>
              </a:rPr>
              <a:t>-----</a:t>
            </a:r>
            <a:r>
              <a:rPr lang="id-ID" sz="1600">
                <a:solidFill>
                  <a:srgbClr val="FF0000"/>
                </a:solidFill>
                <a:latin typeface="Arial Narrow" pitchFamily="34" charset="0"/>
              </a:rPr>
              <a:t>BMKG + Univ + Climate </a:t>
            </a:r>
            <a:r>
              <a:rPr lang="en-US" sz="1600">
                <a:solidFill>
                  <a:srgbClr val="FF0000"/>
                </a:solidFill>
                <a:latin typeface="Arial Narrow" pitchFamily="34" charset="0"/>
              </a:rPr>
              <a:t>Related</a:t>
            </a:r>
            <a:r>
              <a:rPr lang="id-ID" sz="1600">
                <a:solidFill>
                  <a:srgbClr val="FF0000"/>
                </a:solidFill>
                <a:latin typeface="Arial Narrow" pitchFamily="34" charset="0"/>
              </a:rPr>
              <a:t> Inst</a:t>
            </a:r>
            <a:r>
              <a:rPr lang="id-ID" sz="1600" b="1">
                <a:solidFill>
                  <a:srgbClr val="FF0000"/>
                </a:solidFill>
                <a:latin typeface="Arial Narrow" pitchFamily="34" charset="0"/>
              </a:rPr>
              <a:t>.</a:t>
            </a:r>
            <a:endParaRPr lang="en-US" sz="1600" b="1">
              <a:solidFill>
                <a:srgbClr val="FF0000"/>
              </a:solidFill>
              <a:latin typeface="Arial Narrow" pitchFamily="34" charset="0"/>
            </a:endParaRPr>
          </a:p>
          <a:p>
            <a:pPr>
              <a:buFont typeface="Wingdings" pitchFamily="2" charset="2"/>
              <a:buChar char="v"/>
            </a:pPr>
            <a:r>
              <a:rPr lang="en-US" sz="1900">
                <a:solidFill>
                  <a:srgbClr val="FF0000"/>
                </a:solidFill>
                <a:latin typeface="Arial Narrow" pitchFamily="34" charset="0"/>
              </a:rPr>
              <a:t>Capacity Building </a:t>
            </a:r>
            <a:r>
              <a:rPr lang="en-US">
                <a:solidFill>
                  <a:srgbClr val="FF0000"/>
                </a:solidFill>
                <a:latin typeface="Arial Narrow" pitchFamily="34" charset="0"/>
              </a:rPr>
              <a:t>-----</a:t>
            </a:r>
            <a:r>
              <a:rPr lang="id-ID" sz="1600">
                <a:solidFill>
                  <a:srgbClr val="FF0000"/>
                </a:solidFill>
                <a:latin typeface="Arial Narrow" pitchFamily="34" charset="0"/>
              </a:rPr>
              <a:t>BMKG + Univ + Climate R</a:t>
            </a:r>
            <a:r>
              <a:rPr lang="en-US" sz="1600">
                <a:solidFill>
                  <a:srgbClr val="FF0000"/>
                </a:solidFill>
                <a:latin typeface="Arial Narrow" pitchFamily="34" charset="0"/>
              </a:rPr>
              <a:t>elated</a:t>
            </a:r>
            <a:r>
              <a:rPr lang="id-ID" sz="1600">
                <a:solidFill>
                  <a:srgbClr val="FF0000"/>
                </a:solidFill>
                <a:latin typeface="Arial Narrow" pitchFamily="34" charset="0"/>
              </a:rPr>
              <a:t> Inst</a:t>
            </a:r>
            <a:r>
              <a:rPr lang="en-US" sz="1600">
                <a:solidFill>
                  <a:srgbClr val="FF0000"/>
                </a:solidFill>
                <a:latin typeface="Arial Narrow" pitchFamily="34" charset="0"/>
              </a:rPr>
              <a:t>.</a:t>
            </a:r>
          </a:p>
        </p:txBody>
      </p:sp>
      <p:sp>
        <p:nvSpPr>
          <p:cNvPr id="7173" name="Text Box 5"/>
          <p:cNvSpPr txBox="1">
            <a:spLocks noChangeArrowheads="1"/>
          </p:cNvSpPr>
          <p:nvPr/>
        </p:nvSpPr>
        <p:spPr bwMode="auto">
          <a:xfrm>
            <a:off x="1664677" y="3733804"/>
            <a:ext cx="5878532" cy="938719"/>
          </a:xfrm>
          <a:prstGeom prst="rect">
            <a:avLst/>
          </a:prstGeom>
          <a:noFill/>
          <a:ln w="9525">
            <a:noFill/>
            <a:miter lim="800000"/>
            <a:headEnd/>
            <a:tailEnd/>
          </a:ln>
        </p:spPr>
        <p:txBody>
          <a:bodyPr wrap="none">
            <a:spAutoFit/>
          </a:bodyPr>
          <a:lstStyle/>
          <a:p>
            <a:pPr>
              <a:buFont typeface="Wingdings" pitchFamily="2" charset="2"/>
              <a:buChar char="v"/>
            </a:pPr>
            <a:r>
              <a:rPr lang="en-US">
                <a:solidFill>
                  <a:srgbClr val="FF0000"/>
                </a:solidFill>
                <a:latin typeface="Arial Narrow" pitchFamily="34" charset="0"/>
              </a:rPr>
              <a:t>Historical Climate </a:t>
            </a:r>
            <a:r>
              <a:rPr lang="id-ID">
                <a:solidFill>
                  <a:srgbClr val="FF0000"/>
                </a:solidFill>
                <a:latin typeface="Arial Narrow" pitchFamily="34" charset="0"/>
              </a:rPr>
              <a:t>Change </a:t>
            </a:r>
            <a:r>
              <a:rPr lang="en-US">
                <a:solidFill>
                  <a:srgbClr val="FF0000"/>
                </a:solidFill>
                <a:latin typeface="Arial Narrow" pitchFamily="34" charset="0"/>
              </a:rPr>
              <a:t>Information (Research Finding)-</a:t>
            </a:r>
            <a:r>
              <a:rPr lang="en-US" sz="1900">
                <a:solidFill>
                  <a:srgbClr val="FF0000"/>
                </a:solidFill>
                <a:latin typeface="Arial Narrow" pitchFamily="34" charset="0"/>
              </a:rPr>
              <a:t> </a:t>
            </a:r>
            <a:r>
              <a:rPr lang="en-US" sz="1600" b="1">
                <a:solidFill>
                  <a:srgbClr val="FF0000"/>
                </a:solidFill>
                <a:latin typeface="Arial Narrow" pitchFamily="34" charset="0"/>
              </a:rPr>
              <a:t>BMKG</a:t>
            </a:r>
            <a:endParaRPr lang="en-US" sz="1900" b="1">
              <a:solidFill>
                <a:srgbClr val="FF0000"/>
              </a:solidFill>
              <a:latin typeface="Arial Narrow" pitchFamily="34" charset="0"/>
            </a:endParaRPr>
          </a:p>
          <a:p>
            <a:pPr>
              <a:buFont typeface="Wingdings" pitchFamily="2" charset="2"/>
              <a:buChar char="v"/>
            </a:pPr>
            <a:r>
              <a:rPr lang="en-US" sz="1900">
                <a:latin typeface="Arial Narrow" pitchFamily="34" charset="0"/>
              </a:rPr>
              <a:t>S &amp; T  </a:t>
            </a:r>
            <a:r>
              <a:rPr lang="id-ID" sz="1900">
                <a:latin typeface="Arial Narrow" pitchFamily="34" charset="0"/>
              </a:rPr>
              <a:t>Implementation...</a:t>
            </a:r>
            <a:r>
              <a:rPr lang="en-US" sz="1900">
                <a:latin typeface="Arial Narrow" pitchFamily="34" charset="0"/>
              </a:rPr>
              <a:t>Climate Sensitive Sector + Univ</a:t>
            </a:r>
            <a:endParaRPr lang="en-US" sz="1900" b="1">
              <a:latin typeface="Arial Narrow" pitchFamily="34" charset="0"/>
            </a:endParaRPr>
          </a:p>
          <a:p>
            <a:r>
              <a:rPr lang="id-ID" sz="1600">
                <a:solidFill>
                  <a:srgbClr val="009900"/>
                </a:solidFill>
                <a:latin typeface="Arial Narrow" pitchFamily="34" charset="0"/>
              </a:rPr>
              <a:t>     </a:t>
            </a:r>
            <a:r>
              <a:rPr lang="en-US" sz="1700">
                <a:solidFill>
                  <a:srgbClr val="009900"/>
                </a:solidFill>
                <a:latin typeface="Arial Narrow" pitchFamily="34" charset="0"/>
              </a:rPr>
              <a:t>Monitor</a:t>
            </a:r>
            <a:r>
              <a:rPr lang="id-ID" sz="1700">
                <a:solidFill>
                  <a:srgbClr val="009900"/>
                </a:solidFill>
                <a:latin typeface="Arial Narrow" pitchFamily="34" charset="0"/>
              </a:rPr>
              <a:t>ing</a:t>
            </a:r>
            <a:r>
              <a:rPr lang="en-US" sz="1700">
                <a:solidFill>
                  <a:srgbClr val="009900"/>
                </a:solidFill>
                <a:latin typeface="Arial Narrow" pitchFamily="34" charset="0"/>
              </a:rPr>
              <a:t> &amp; Evalua</a:t>
            </a:r>
            <a:r>
              <a:rPr lang="id-ID" sz="1700">
                <a:solidFill>
                  <a:srgbClr val="009900"/>
                </a:solidFill>
                <a:latin typeface="Arial Narrow" pitchFamily="34" charset="0"/>
              </a:rPr>
              <a:t>tion</a:t>
            </a:r>
            <a:r>
              <a:rPr lang="en-US" sz="1700">
                <a:solidFill>
                  <a:srgbClr val="009900"/>
                </a:solidFill>
                <a:latin typeface="Arial Narrow" pitchFamily="34" charset="0"/>
              </a:rPr>
              <a:t> </a:t>
            </a:r>
            <a:r>
              <a:rPr lang="id-ID" sz="1700">
                <a:solidFill>
                  <a:srgbClr val="009900"/>
                </a:solidFill>
                <a:latin typeface="Arial Narrow" pitchFamily="34" charset="0"/>
              </a:rPr>
              <a:t>of the </a:t>
            </a:r>
            <a:r>
              <a:rPr lang="en-US" sz="1700">
                <a:solidFill>
                  <a:srgbClr val="009900"/>
                </a:solidFill>
                <a:latin typeface="Arial Narrow" pitchFamily="34" charset="0"/>
              </a:rPr>
              <a:t>Adapta</a:t>
            </a:r>
            <a:r>
              <a:rPr lang="id-ID" sz="1700">
                <a:solidFill>
                  <a:srgbClr val="009900"/>
                </a:solidFill>
                <a:latin typeface="Arial Narrow" pitchFamily="34" charset="0"/>
              </a:rPr>
              <a:t>tion activities </a:t>
            </a:r>
            <a:r>
              <a:rPr lang="en-US" sz="1700" b="1">
                <a:solidFill>
                  <a:srgbClr val="009900"/>
                </a:solidFill>
                <a:latin typeface="Arial Narrow" pitchFamily="34" charset="0"/>
              </a:rPr>
              <a:t>progres</a:t>
            </a:r>
            <a:r>
              <a:rPr lang="id-ID" sz="1700" b="1">
                <a:solidFill>
                  <a:srgbClr val="009900"/>
                </a:solidFill>
                <a:latin typeface="Arial Narrow" pitchFamily="34" charset="0"/>
              </a:rPr>
              <a:t>s</a:t>
            </a:r>
            <a:endParaRPr lang="en-US" sz="1900" b="1">
              <a:solidFill>
                <a:srgbClr val="009900"/>
              </a:solidFill>
              <a:latin typeface="Arial Narrow" pitchFamily="34" charset="0"/>
            </a:endParaRPr>
          </a:p>
        </p:txBody>
      </p:sp>
      <p:sp>
        <p:nvSpPr>
          <p:cNvPr id="7174" name="Text Box 6"/>
          <p:cNvSpPr txBox="1">
            <a:spLocks noChangeArrowheads="1"/>
          </p:cNvSpPr>
          <p:nvPr/>
        </p:nvSpPr>
        <p:spPr bwMode="auto">
          <a:xfrm>
            <a:off x="1664679" y="5430838"/>
            <a:ext cx="6541477" cy="969962"/>
          </a:xfrm>
          <a:prstGeom prst="rect">
            <a:avLst/>
          </a:prstGeom>
          <a:noFill/>
          <a:ln w="9525">
            <a:noFill/>
            <a:miter lim="800000"/>
            <a:headEnd/>
            <a:tailEnd/>
          </a:ln>
        </p:spPr>
        <p:txBody>
          <a:bodyPr>
            <a:spAutoFit/>
          </a:bodyPr>
          <a:lstStyle/>
          <a:p>
            <a:pPr>
              <a:buFont typeface="Wingdings" pitchFamily="2" charset="2"/>
              <a:buChar char="v"/>
            </a:pPr>
            <a:r>
              <a:rPr lang="en-US" sz="1700">
                <a:solidFill>
                  <a:srgbClr val="FF0000"/>
                </a:solidFill>
                <a:latin typeface="Arial Narrow" pitchFamily="34" charset="0"/>
              </a:rPr>
              <a:t>Future/ Trend Projection of Climate </a:t>
            </a:r>
            <a:r>
              <a:rPr lang="id-ID" sz="1700">
                <a:solidFill>
                  <a:srgbClr val="FF0000"/>
                </a:solidFill>
                <a:latin typeface="Arial Narrow" pitchFamily="34" charset="0"/>
              </a:rPr>
              <a:t>Change </a:t>
            </a:r>
            <a:r>
              <a:rPr lang="en-US" sz="1700">
                <a:solidFill>
                  <a:srgbClr val="FF0000"/>
                </a:solidFill>
                <a:latin typeface="Arial Narrow" pitchFamily="34" charset="0"/>
              </a:rPr>
              <a:t>(Research Finding)-</a:t>
            </a:r>
            <a:r>
              <a:rPr lang="en-US" sz="1400" b="1">
                <a:solidFill>
                  <a:srgbClr val="FF0000"/>
                </a:solidFill>
                <a:latin typeface="Arial Narrow" pitchFamily="34" charset="0"/>
              </a:rPr>
              <a:t>BMKG</a:t>
            </a:r>
            <a:endParaRPr lang="en-US" b="1">
              <a:solidFill>
                <a:srgbClr val="FF0000"/>
              </a:solidFill>
              <a:latin typeface="Arial Narrow" pitchFamily="34" charset="0"/>
            </a:endParaRPr>
          </a:p>
          <a:p>
            <a:pPr>
              <a:buFont typeface="Wingdings" pitchFamily="2" charset="2"/>
              <a:buChar char="v"/>
            </a:pPr>
            <a:r>
              <a:rPr lang="en-US" sz="1900">
                <a:latin typeface="Arial Narrow" pitchFamily="34" charset="0"/>
              </a:rPr>
              <a:t>S &amp; T  </a:t>
            </a:r>
            <a:r>
              <a:rPr lang="id-ID" sz="1900">
                <a:latin typeface="Arial Narrow" pitchFamily="34" charset="0"/>
              </a:rPr>
              <a:t>Implementation...</a:t>
            </a:r>
            <a:r>
              <a:rPr lang="en-US" sz="1900">
                <a:latin typeface="Arial Narrow" pitchFamily="34" charset="0"/>
              </a:rPr>
              <a:t>Climate Sensitive Sector + Univ</a:t>
            </a:r>
            <a:endParaRPr lang="en-US" sz="1900" b="1">
              <a:latin typeface="Arial Narrow" pitchFamily="34" charset="0"/>
            </a:endParaRPr>
          </a:p>
          <a:p>
            <a:r>
              <a:rPr lang="id-ID">
                <a:solidFill>
                  <a:srgbClr val="009900"/>
                </a:solidFill>
                <a:latin typeface="Arial Narrow" pitchFamily="34" charset="0"/>
              </a:rPr>
              <a:t>     </a:t>
            </a:r>
            <a:r>
              <a:rPr lang="en-US" sz="1700">
                <a:solidFill>
                  <a:srgbClr val="009900"/>
                </a:solidFill>
                <a:latin typeface="Arial Narrow" pitchFamily="34" charset="0"/>
              </a:rPr>
              <a:t>Monitor</a:t>
            </a:r>
            <a:r>
              <a:rPr lang="id-ID" sz="1700">
                <a:solidFill>
                  <a:srgbClr val="009900"/>
                </a:solidFill>
                <a:latin typeface="Arial Narrow" pitchFamily="34" charset="0"/>
              </a:rPr>
              <a:t>ing</a:t>
            </a:r>
            <a:r>
              <a:rPr lang="en-US" sz="1700">
                <a:solidFill>
                  <a:srgbClr val="009900"/>
                </a:solidFill>
                <a:latin typeface="Arial Narrow" pitchFamily="34" charset="0"/>
              </a:rPr>
              <a:t> &amp; Evalua</a:t>
            </a:r>
            <a:r>
              <a:rPr lang="id-ID" sz="1700">
                <a:solidFill>
                  <a:srgbClr val="009900"/>
                </a:solidFill>
                <a:latin typeface="Arial Narrow" pitchFamily="34" charset="0"/>
              </a:rPr>
              <a:t>tion</a:t>
            </a:r>
            <a:r>
              <a:rPr lang="en-US" sz="1700">
                <a:solidFill>
                  <a:srgbClr val="009900"/>
                </a:solidFill>
                <a:latin typeface="Arial Narrow" pitchFamily="34" charset="0"/>
              </a:rPr>
              <a:t> </a:t>
            </a:r>
            <a:r>
              <a:rPr lang="id-ID" sz="1700">
                <a:solidFill>
                  <a:srgbClr val="009900"/>
                </a:solidFill>
                <a:latin typeface="Arial Narrow" pitchFamily="34" charset="0"/>
              </a:rPr>
              <a:t>of the </a:t>
            </a:r>
            <a:r>
              <a:rPr lang="en-US" sz="1700">
                <a:solidFill>
                  <a:srgbClr val="009900"/>
                </a:solidFill>
                <a:latin typeface="Arial Narrow" pitchFamily="34" charset="0"/>
              </a:rPr>
              <a:t>M</a:t>
            </a:r>
            <a:r>
              <a:rPr lang="id-ID" sz="1700">
                <a:solidFill>
                  <a:srgbClr val="009900"/>
                </a:solidFill>
                <a:latin typeface="Arial Narrow" pitchFamily="34" charset="0"/>
              </a:rPr>
              <a:t>itigation activities </a:t>
            </a:r>
            <a:r>
              <a:rPr lang="id-ID" sz="1700" b="1">
                <a:solidFill>
                  <a:srgbClr val="009900"/>
                </a:solidFill>
                <a:latin typeface="Arial Narrow" pitchFamily="34" charset="0"/>
              </a:rPr>
              <a:t>progress</a:t>
            </a:r>
            <a:r>
              <a:rPr lang="id-ID" sz="1900">
                <a:solidFill>
                  <a:srgbClr val="009900"/>
                </a:solidFill>
                <a:latin typeface="Arial Narrow" pitchFamily="34" charset="0"/>
              </a:rPr>
              <a:t>     </a:t>
            </a:r>
            <a:r>
              <a:rPr lang="en-US" sz="1900">
                <a:solidFill>
                  <a:srgbClr val="009900"/>
                </a:solidFill>
                <a:latin typeface="Arial Narrow" pitchFamily="34" charset="0"/>
              </a:rPr>
              <a:t>   </a:t>
            </a:r>
            <a:endParaRPr lang="en-US" sz="1900" b="1">
              <a:solidFill>
                <a:srgbClr val="009900"/>
              </a:solidFill>
              <a:latin typeface="Arial Narrow" pitchFamily="34" charset="0"/>
            </a:endParaRPr>
          </a:p>
        </p:txBody>
      </p:sp>
      <p:sp>
        <p:nvSpPr>
          <p:cNvPr id="7175" name="Text Box 10"/>
          <p:cNvSpPr txBox="1">
            <a:spLocks noChangeArrowheads="1"/>
          </p:cNvSpPr>
          <p:nvPr/>
        </p:nvSpPr>
        <p:spPr bwMode="auto">
          <a:xfrm>
            <a:off x="6916618" y="1106492"/>
            <a:ext cx="1522535" cy="523875"/>
          </a:xfrm>
          <a:prstGeom prst="rect">
            <a:avLst/>
          </a:prstGeom>
          <a:noFill/>
          <a:ln w="9525">
            <a:noFill/>
            <a:miter lim="800000"/>
            <a:headEnd/>
            <a:tailEnd/>
          </a:ln>
        </p:spPr>
        <p:txBody>
          <a:bodyPr>
            <a:spAutoFit/>
          </a:bodyPr>
          <a:lstStyle/>
          <a:p>
            <a:pPr algn="ctr"/>
            <a:r>
              <a:rPr lang="id-ID" sz="1400" b="1">
                <a:solidFill>
                  <a:srgbClr val="993300"/>
                </a:solidFill>
                <a:latin typeface="Arial Narrow" pitchFamily="34" charset="0"/>
              </a:rPr>
              <a:t>Nat’l De</a:t>
            </a:r>
            <a:r>
              <a:rPr lang="en-US" sz="1400" b="1">
                <a:solidFill>
                  <a:srgbClr val="993300"/>
                </a:solidFill>
                <a:latin typeface="Arial Narrow" pitchFamily="34" charset="0"/>
              </a:rPr>
              <a:t>v</a:t>
            </a:r>
            <a:r>
              <a:rPr lang="id-ID" sz="1400" b="1">
                <a:solidFill>
                  <a:srgbClr val="993300"/>
                </a:solidFill>
                <a:latin typeface="Arial Narrow" pitchFamily="34" charset="0"/>
              </a:rPr>
              <a:t>.Planning Agency</a:t>
            </a:r>
            <a:endParaRPr lang="en-US" sz="1400" b="1">
              <a:solidFill>
                <a:srgbClr val="993300"/>
              </a:solidFill>
              <a:latin typeface="Arial Narrow" pitchFamily="34" charset="0"/>
            </a:endParaRPr>
          </a:p>
        </p:txBody>
      </p:sp>
      <p:sp>
        <p:nvSpPr>
          <p:cNvPr id="7176" name="Rectangle 13"/>
          <p:cNvSpPr>
            <a:spLocks noChangeArrowheads="1"/>
          </p:cNvSpPr>
          <p:nvPr/>
        </p:nvSpPr>
        <p:spPr bwMode="auto">
          <a:xfrm>
            <a:off x="1597271" y="1036638"/>
            <a:ext cx="8976946" cy="5821362"/>
          </a:xfrm>
          <a:prstGeom prst="rect">
            <a:avLst/>
          </a:prstGeom>
          <a:noFill/>
          <a:ln w="57150" cmpd="thickThin">
            <a:solidFill>
              <a:schemeClr val="tx1"/>
            </a:solidFill>
            <a:miter lim="800000"/>
            <a:headEnd/>
            <a:tailEnd/>
          </a:ln>
        </p:spPr>
        <p:txBody>
          <a:bodyPr wrap="none" anchor="ctr"/>
          <a:lstStyle/>
          <a:p>
            <a:endParaRPr lang="id-ID"/>
          </a:p>
        </p:txBody>
      </p:sp>
      <p:sp>
        <p:nvSpPr>
          <p:cNvPr id="75" name="Rectangle 21"/>
          <p:cNvSpPr>
            <a:spLocks noChangeArrowheads="1"/>
          </p:cNvSpPr>
          <p:nvPr/>
        </p:nvSpPr>
        <p:spPr bwMode="auto">
          <a:xfrm>
            <a:off x="1743808" y="1465263"/>
            <a:ext cx="281354" cy="304800"/>
          </a:xfrm>
          <a:prstGeom prst="rect">
            <a:avLst/>
          </a:prstGeom>
          <a:solidFill>
            <a:srgbClr val="FF9933">
              <a:alpha val="86000"/>
            </a:srgbClr>
          </a:solidFill>
          <a:ln w="9525">
            <a:solidFill>
              <a:schemeClr val="tx1"/>
            </a:solidFill>
            <a:miter lim="800000"/>
            <a:headEnd/>
            <a:tailEnd/>
          </a:ln>
          <a:effectLst>
            <a:outerShdw dist="63500" dir="3187806" algn="ctr" rotWithShape="0">
              <a:schemeClr val="bg2"/>
            </a:outerShdw>
          </a:effectLst>
        </p:spPr>
        <p:txBody>
          <a:bodyPr wrap="none" anchor="ctr"/>
          <a:lstStyle/>
          <a:p>
            <a:pPr algn="ctr">
              <a:defRPr/>
            </a:pPr>
            <a:r>
              <a:rPr lang="en-US" b="1" dirty="0">
                <a:cs typeface="Arial" charset="0"/>
              </a:rPr>
              <a:t>1</a:t>
            </a:r>
          </a:p>
        </p:txBody>
      </p:sp>
      <p:sp>
        <p:nvSpPr>
          <p:cNvPr id="76" name="Rectangle 23"/>
          <p:cNvSpPr>
            <a:spLocks noChangeArrowheads="1"/>
          </p:cNvSpPr>
          <p:nvPr/>
        </p:nvSpPr>
        <p:spPr bwMode="auto">
          <a:xfrm>
            <a:off x="1756997" y="3352800"/>
            <a:ext cx="281354" cy="304800"/>
          </a:xfrm>
          <a:prstGeom prst="rect">
            <a:avLst/>
          </a:prstGeom>
          <a:solidFill>
            <a:srgbClr val="FF9933">
              <a:alpha val="86000"/>
            </a:srgbClr>
          </a:solidFill>
          <a:ln w="9525">
            <a:solidFill>
              <a:schemeClr val="tx1"/>
            </a:solidFill>
            <a:miter lim="800000"/>
            <a:headEnd/>
            <a:tailEnd/>
          </a:ln>
          <a:effectLst>
            <a:outerShdw dist="63500" dir="3187806" algn="ctr" rotWithShape="0">
              <a:schemeClr val="bg2"/>
            </a:outerShdw>
          </a:effectLst>
        </p:spPr>
        <p:txBody>
          <a:bodyPr wrap="none" anchor="ctr"/>
          <a:lstStyle/>
          <a:p>
            <a:pPr algn="ctr">
              <a:defRPr/>
            </a:pPr>
            <a:r>
              <a:rPr lang="en-US" b="1" dirty="0">
                <a:cs typeface="Arial" charset="0"/>
              </a:rPr>
              <a:t>2</a:t>
            </a:r>
          </a:p>
        </p:txBody>
      </p:sp>
      <p:sp>
        <p:nvSpPr>
          <p:cNvPr id="77" name="Rectangle 24"/>
          <p:cNvSpPr>
            <a:spLocks noChangeArrowheads="1"/>
          </p:cNvSpPr>
          <p:nvPr/>
        </p:nvSpPr>
        <p:spPr bwMode="auto">
          <a:xfrm>
            <a:off x="1755531" y="5105400"/>
            <a:ext cx="281354" cy="304800"/>
          </a:xfrm>
          <a:prstGeom prst="rect">
            <a:avLst/>
          </a:prstGeom>
          <a:solidFill>
            <a:srgbClr val="FF9933">
              <a:alpha val="86000"/>
            </a:srgbClr>
          </a:solidFill>
          <a:ln w="9525">
            <a:solidFill>
              <a:schemeClr val="tx1"/>
            </a:solidFill>
            <a:miter lim="800000"/>
            <a:headEnd/>
            <a:tailEnd/>
          </a:ln>
          <a:effectLst>
            <a:outerShdw dist="63500" dir="3187806" algn="ctr" rotWithShape="0">
              <a:schemeClr val="bg2"/>
            </a:outerShdw>
          </a:effectLst>
        </p:spPr>
        <p:txBody>
          <a:bodyPr wrap="none" anchor="ctr"/>
          <a:lstStyle/>
          <a:p>
            <a:pPr algn="ctr">
              <a:defRPr/>
            </a:pPr>
            <a:r>
              <a:rPr lang="en-US" b="1" dirty="0">
                <a:cs typeface="Arial" charset="0"/>
              </a:rPr>
              <a:t>3</a:t>
            </a:r>
          </a:p>
        </p:txBody>
      </p:sp>
      <p:cxnSp>
        <p:nvCxnSpPr>
          <p:cNvPr id="82" name="Straight Connector 81"/>
          <p:cNvCxnSpPr/>
          <p:nvPr/>
        </p:nvCxnSpPr>
        <p:spPr>
          <a:xfrm rot="16200000" flipH="1">
            <a:off x="5399699" y="3957763"/>
            <a:ext cx="5797550" cy="2931"/>
          </a:xfrm>
          <a:prstGeom prst="line">
            <a:avLst/>
          </a:prstGeom>
          <a:ln w="381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7181" name="Text Box 10"/>
          <p:cNvSpPr txBox="1">
            <a:spLocks noChangeArrowheads="1"/>
          </p:cNvSpPr>
          <p:nvPr/>
        </p:nvSpPr>
        <p:spPr bwMode="auto">
          <a:xfrm>
            <a:off x="6998679" y="1676400"/>
            <a:ext cx="1336431" cy="738664"/>
          </a:xfrm>
          <a:prstGeom prst="rect">
            <a:avLst/>
          </a:prstGeom>
          <a:noFill/>
          <a:ln w="9525">
            <a:noFill/>
            <a:miter lim="800000"/>
            <a:headEnd/>
            <a:tailEnd/>
          </a:ln>
        </p:spPr>
        <p:txBody>
          <a:bodyPr>
            <a:spAutoFit/>
          </a:bodyPr>
          <a:lstStyle/>
          <a:p>
            <a:pPr algn="ctr"/>
            <a:r>
              <a:rPr lang="id-ID" sz="1400" b="1">
                <a:latin typeface="Arial Narrow" pitchFamily="34" charset="0"/>
              </a:rPr>
              <a:t>The Nat’l Council on C.Change</a:t>
            </a:r>
            <a:endParaRPr lang="en-US" sz="1400" b="1">
              <a:latin typeface="Arial Narrow" pitchFamily="34" charset="0"/>
            </a:endParaRPr>
          </a:p>
        </p:txBody>
      </p:sp>
      <p:cxnSp>
        <p:nvCxnSpPr>
          <p:cNvPr id="86" name="Straight Connector 85"/>
          <p:cNvCxnSpPr/>
          <p:nvPr/>
        </p:nvCxnSpPr>
        <p:spPr>
          <a:xfrm>
            <a:off x="7035314" y="2225675"/>
            <a:ext cx="1260231" cy="6350"/>
          </a:xfrm>
          <a:prstGeom prst="line">
            <a:avLst/>
          </a:prstGeom>
          <a:ln w="3810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16200000" flipH="1">
            <a:off x="4143744" y="3942008"/>
            <a:ext cx="5800725" cy="5862"/>
          </a:xfrm>
          <a:prstGeom prst="line">
            <a:avLst/>
          </a:prstGeom>
          <a:ln w="381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7184" name="Slide Number Placeholder 30"/>
          <p:cNvSpPr>
            <a:spLocks noGrp="1"/>
          </p:cNvSpPr>
          <p:nvPr>
            <p:ph type="sldNum" sz="quarter" idx="12"/>
          </p:nvPr>
        </p:nvSpPr>
        <p:spPr>
          <a:xfrm>
            <a:off x="8699989" y="6629400"/>
            <a:ext cx="1905000" cy="228600"/>
          </a:xfrm>
          <a:noFill/>
        </p:spPr>
        <p:txBody>
          <a:bodyPr>
            <a:normAutofit fontScale="92500" lnSpcReduction="10000"/>
          </a:bodyPr>
          <a:lstStyle/>
          <a:p>
            <a:fld id="{53D3B0C9-D1E3-4351-8631-63FAC80BE445}" type="slidenum">
              <a:rPr lang="en-US" smtClean="0">
                <a:latin typeface="Arial" charset="0"/>
              </a:rPr>
              <a:pPr/>
              <a:t>27</a:t>
            </a:fld>
            <a:endParaRPr lang="en-US" smtClean="0">
              <a:latin typeface="Arial" charset="0"/>
            </a:endParaRPr>
          </a:p>
        </p:txBody>
      </p:sp>
      <p:sp>
        <p:nvSpPr>
          <p:cNvPr id="28" name="Rectangle 27"/>
          <p:cNvSpPr/>
          <p:nvPr/>
        </p:nvSpPr>
        <p:spPr>
          <a:xfrm>
            <a:off x="8247185" y="1012825"/>
            <a:ext cx="2242038" cy="5894388"/>
          </a:xfrm>
          <a:prstGeom prst="rect">
            <a:avLst/>
          </a:prstGeom>
        </p:spPr>
        <p:txBody>
          <a:bodyPr>
            <a:spAutoFit/>
          </a:bodyPr>
          <a:lstStyle/>
          <a:p>
            <a:pPr>
              <a:defRPr/>
            </a:pPr>
            <a:r>
              <a:rPr lang="id-ID" sz="1300" b="1" dirty="0">
                <a:solidFill>
                  <a:srgbClr val="FF0000"/>
                </a:solidFill>
                <a:latin typeface="Arial Narrow" pitchFamily="34" charset="0"/>
              </a:rPr>
              <a:t>NOTE:</a:t>
            </a:r>
          </a:p>
          <a:p>
            <a:pPr marL="177800" indent="-177800">
              <a:buFont typeface="Arial" pitchFamily="34" charset="0"/>
              <a:buChar char="●"/>
              <a:defRPr/>
            </a:pPr>
            <a:r>
              <a:rPr lang="id-ID" sz="1300" b="1" dirty="0">
                <a:latin typeface="Arial Narrow" pitchFamily="34" charset="0"/>
              </a:rPr>
              <a:t>RAN MAPI </a:t>
            </a:r>
            <a:r>
              <a:rPr lang="id-ID" sz="1300" dirty="0">
                <a:latin typeface="Arial Narrow" pitchFamily="34" charset="0"/>
              </a:rPr>
              <a:t>=</a:t>
            </a:r>
          </a:p>
          <a:p>
            <a:pPr marL="177800">
              <a:defRPr/>
            </a:pPr>
            <a:r>
              <a:rPr lang="id-ID" sz="1300" dirty="0">
                <a:latin typeface="Arial Narrow" pitchFamily="34" charset="0"/>
              </a:rPr>
              <a:t>Nat’l Planing on Mitigation and Adaptation on Climate Change </a:t>
            </a:r>
            <a:r>
              <a:rPr lang="en-US" sz="1300" dirty="0">
                <a:latin typeface="Arial Narrow" pitchFamily="34" charset="0"/>
              </a:rPr>
              <a:t>(KLH, 2007)</a:t>
            </a:r>
            <a:endParaRPr lang="id-ID" sz="1300" dirty="0">
              <a:latin typeface="Arial Narrow" pitchFamily="34" charset="0"/>
            </a:endParaRPr>
          </a:p>
          <a:p>
            <a:pPr marL="177800" algn="just">
              <a:defRPr/>
            </a:pPr>
            <a:endParaRPr lang="id-ID" sz="1300" b="1" dirty="0">
              <a:solidFill>
                <a:schemeClr val="tx1">
                  <a:lumMod val="95000"/>
                  <a:lumOff val="5000"/>
                </a:schemeClr>
              </a:solidFill>
              <a:latin typeface="Arial Narrow" pitchFamily="34" charset="0"/>
            </a:endParaRPr>
          </a:p>
          <a:p>
            <a:pPr marL="177800" indent="-177800" algn="just">
              <a:buSzPct val="165000"/>
              <a:buFont typeface="Arial" pitchFamily="34" charset="0"/>
              <a:buChar char="•"/>
              <a:defRPr/>
            </a:pPr>
            <a:r>
              <a:rPr lang="id-ID" sz="1300" b="1" i="1" dirty="0">
                <a:latin typeface="Arial Narrow" pitchFamily="34" charset="0"/>
              </a:rPr>
              <a:t>Science</a:t>
            </a:r>
            <a:r>
              <a:rPr lang="id-ID" sz="1300" i="1" dirty="0">
                <a:latin typeface="Arial Narrow" pitchFamily="34" charset="0"/>
              </a:rPr>
              <a:t> is more essential for </a:t>
            </a:r>
            <a:r>
              <a:rPr lang="id-ID" sz="1300" b="1" i="1" dirty="0">
                <a:solidFill>
                  <a:srgbClr val="C00000"/>
                </a:solidFill>
                <a:latin typeface="Arial Narrow" pitchFamily="34" charset="0"/>
              </a:rPr>
              <a:t>our prosperity, our security, our health, our environment, our quality of life, </a:t>
            </a:r>
            <a:r>
              <a:rPr lang="id-ID" sz="1300" i="1" dirty="0">
                <a:solidFill>
                  <a:schemeClr val="tx1">
                    <a:lumMod val="95000"/>
                    <a:lumOff val="5000"/>
                  </a:schemeClr>
                </a:solidFill>
                <a:latin typeface="Arial Narrow" pitchFamily="34" charset="0"/>
              </a:rPr>
              <a:t>t</a:t>
            </a:r>
            <a:r>
              <a:rPr lang="id-ID" sz="1300" i="1" dirty="0">
                <a:latin typeface="Arial Narrow" pitchFamily="34" charset="0"/>
              </a:rPr>
              <a:t>hen it has ever been before </a:t>
            </a:r>
            <a:r>
              <a:rPr lang="id-ID" sz="1300" b="1" dirty="0">
                <a:latin typeface="Arial Narrow" pitchFamily="34" charset="0"/>
              </a:rPr>
              <a:t>(US President, B. Obama)</a:t>
            </a:r>
            <a:endParaRPr lang="en-US" sz="1300" b="1" dirty="0">
              <a:latin typeface="Arial Narrow" pitchFamily="34" charset="0"/>
            </a:endParaRPr>
          </a:p>
          <a:p>
            <a:pPr marL="177800">
              <a:defRPr/>
            </a:pPr>
            <a:endParaRPr lang="id-ID" sz="1300" dirty="0">
              <a:latin typeface="Arial Narrow" pitchFamily="34" charset="0"/>
            </a:endParaRPr>
          </a:p>
          <a:p>
            <a:pPr marL="168275" indent="-168275" algn="just">
              <a:buFont typeface="Arial Narrow" pitchFamily="34" charset="0"/>
              <a:buChar char="●"/>
              <a:defRPr/>
            </a:pPr>
            <a:r>
              <a:rPr lang="id-ID" sz="1300" dirty="0">
                <a:solidFill>
                  <a:schemeClr val="accent1">
                    <a:lumMod val="50000"/>
                  </a:schemeClr>
                </a:solidFill>
                <a:latin typeface="Arial Narrow" pitchFamily="34" charset="0"/>
              </a:rPr>
              <a:t>“</a:t>
            </a:r>
            <a:r>
              <a:rPr lang="en-US" sz="1300" i="1" dirty="0">
                <a:solidFill>
                  <a:schemeClr val="accent1">
                    <a:lumMod val="50000"/>
                  </a:schemeClr>
                </a:solidFill>
                <a:latin typeface="Arial Narrow" pitchFamily="34" charset="0"/>
              </a:rPr>
              <a:t>Mitigation and Adaptation are decisions to be made by society, but they should be </a:t>
            </a:r>
            <a:r>
              <a:rPr lang="id-ID" sz="1300" i="1" dirty="0">
                <a:solidFill>
                  <a:schemeClr val="accent1">
                    <a:lumMod val="50000"/>
                  </a:schemeClr>
                </a:solidFill>
                <a:latin typeface="Arial Narrow" pitchFamily="34" charset="0"/>
              </a:rPr>
              <a:t>informed </a:t>
            </a:r>
            <a:r>
              <a:rPr lang="en-US" sz="1300" i="1" dirty="0">
                <a:solidFill>
                  <a:schemeClr val="accent1">
                    <a:lumMod val="50000"/>
                  </a:schemeClr>
                </a:solidFill>
                <a:latin typeface="Arial Narrow" pitchFamily="34" charset="0"/>
              </a:rPr>
              <a:t>by </a:t>
            </a:r>
            <a:r>
              <a:rPr lang="en-US" sz="1300" b="1" i="1" dirty="0">
                <a:solidFill>
                  <a:schemeClr val="accent1">
                    <a:lumMod val="50000"/>
                  </a:schemeClr>
                </a:solidFill>
                <a:latin typeface="Arial Narrow" pitchFamily="34" charset="0"/>
              </a:rPr>
              <a:t>science</a:t>
            </a:r>
            <a:r>
              <a:rPr lang="id-ID" sz="1300" i="1" dirty="0">
                <a:solidFill>
                  <a:schemeClr val="accent1">
                    <a:lumMod val="50000"/>
                  </a:schemeClr>
                </a:solidFill>
                <a:latin typeface="Arial Narrow" pitchFamily="34" charset="0"/>
              </a:rPr>
              <a:t>”</a:t>
            </a:r>
            <a:endParaRPr lang="en-US" sz="1300" i="1" dirty="0">
              <a:solidFill>
                <a:schemeClr val="accent1">
                  <a:lumMod val="50000"/>
                </a:schemeClr>
              </a:solidFill>
              <a:latin typeface="Arial Narrow" pitchFamily="34" charset="0"/>
            </a:endParaRPr>
          </a:p>
          <a:p>
            <a:pPr marL="177800" indent="-177800" algn="just">
              <a:buFont typeface="Arial Narrow" pitchFamily="34" charset="0"/>
              <a:buChar char="●"/>
              <a:defRPr/>
            </a:pPr>
            <a:r>
              <a:rPr lang="en-US" sz="1300" dirty="0">
                <a:solidFill>
                  <a:schemeClr val="accent1">
                    <a:lumMod val="50000"/>
                  </a:schemeClr>
                </a:solidFill>
                <a:latin typeface="Arial Narrow" pitchFamily="34" charset="0"/>
                <a:sym typeface="Wingdings" pitchFamily="2" charset="2"/>
              </a:rPr>
              <a:t>“Adaptation is </a:t>
            </a:r>
            <a:r>
              <a:rPr lang="en-US" sz="1300" b="1" dirty="0">
                <a:solidFill>
                  <a:schemeClr val="accent1">
                    <a:lumMod val="50000"/>
                  </a:schemeClr>
                </a:solidFill>
                <a:latin typeface="Arial Narrow" pitchFamily="34" charset="0"/>
                <a:sym typeface="Wingdings" pitchFamily="2" charset="2"/>
              </a:rPr>
              <a:t>managing</a:t>
            </a:r>
            <a:r>
              <a:rPr lang="en-US" sz="1300" dirty="0">
                <a:solidFill>
                  <a:schemeClr val="accent1">
                    <a:lumMod val="50000"/>
                  </a:schemeClr>
                </a:solidFill>
                <a:latin typeface="Arial Narrow" pitchFamily="34" charset="0"/>
                <a:sym typeface="Wingdings" pitchFamily="2" charset="2"/>
              </a:rPr>
              <a:t> the unavoidable”</a:t>
            </a:r>
          </a:p>
          <a:p>
            <a:pPr marL="177800" indent="-177800" algn="just">
              <a:buFont typeface="Arial Narrow" pitchFamily="34" charset="0"/>
              <a:buChar char="●"/>
              <a:defRPr/>
            </a:pPr>
            <a:r>
              <a:rPr lang="en-US" sz="1300" dirty="0">
                <a:solidFill>
                  <a:schemeClr val="accent1">
                    <a:lumMod val="50000"/>
                  </a:schemeClr>
                </a:solidFill>
                <a:latin typeface="Arial Narrow" pitchFamily="34" charset="0"/>
                <a:sym typeface="Wingdings" pitchFamily="2" charset="2"/>
              </a:rPr>
              <a:t>“Mitigation is </a:t>
            </a:r>
            <a:r>
              <a:rPr lang="en-US" sz="1300" b="1" dirty="0">
                <a:solidFill>
                  <a:schemeClr val="accent1">
                    <a:lumMod val="50000"/>
                  </a:schemeClr>
                </a:solidFill>
                <a:latin typeface="Arial Narrow" pitchFamily="34" charset="0"/>
                <a:sym typeface="Wingdings" pitchFamily="2" charset="2"/>
              </a:rPr>
              <a:t>avoiding</a:t>
            </a:r>
            <a:r>
              <a:rPr lang="en-US" sz="1300" dirty="0">
                <a:solidFill>
                  <a:schemeClr val="accent1">
                    <a:lumMod val="50000"/>
                  </a:schemeClr>
                </a:solidFill>
                <a:latin typeface="Arial Narrow" pitchFamily="34" charset="0"/>
                <a:sym typeface="Wingdings" pitchFamily="2" charset="2"/>
              </a:rPr>
              <a:t> the unmanageable”</a:t>
            </a:r>
            <a:endParaRPr lang="id-ID" sz="1300" i="1" dirty="0">
              <a:solidFill>
                <a:schemeClr val="accent1">
                  <a:lumMod val="50000"/>
                </a:schemeClr>
              </a:solidFill>
              <a:latin typeface="Arial Narrow" pitchFamily="34" charset="0"/>
            </a:endParaRPr>
          </a:p>
          <a:p>
            <a:pPr marL="177800" algn="just">
              <a:defRPr/>
            </a:pPr>
            <a:r>
              <a:rPr lang="id-ID" sz="1200" b="1" dirty="0">
                <a:solidFill>
                  <a:schemeClr val="accent1">
                    <a:lumMod val="50000"/>
                  </a:schemeClr>
                </a:solidFill>
                <a:latin typeface="Arial Narrow" pitchFamily="34" charset="0"/>
              </a:rPr>
              <a:t>(NOAA Director, </a:t>
            </a:r>
            <a:r>
              <a:rPr lang="en-US" sz="1200" b="1" dirty="0">
                <a:solidFill>
                  <a:schemeClr val="accent1">
                    <a:lumMod val="50000"/>
                  </a:schemeClr>
                </a:solidFill>
                <a:latin typeface="Arial Narrow" pitchFamily="34" charset="0"/>
              </a:rPr>
              <a:t>Jane </a:t>
            </a:r>
            <a:r>
              <a:rPr lang="en-US" sz="1200" b="1" dirty="0" err="1">
                <a:solidFill>
                  <a:schemeClr val="accent1">
                    <a:lumMod val="50000"/>
                  </a:schemeClr>
                </a:solidFill>
                <a:latin typeface="Arial Narrow" pitchFamily="34" charset="0"/>
              </a:rPr>
              <a:t>Lubchenco</a:t>
            </a:r>
            <a:r>
              <a:rPr lang="id-ID" sz="1200" b="1" dirty="0">
                <a:solidFill>
                  <a:schemeClr val="accent1">
                    <a:lumMod val="50000"/>
                  </a:schemeClr>
                </a:solidFill>
                <a:latin typeface="Arial Narrow" pitchFamily="34" charset="0"/>
              </a:rPr>
              <a:t> – 2010)</a:t>
            </a:r>
          </a:p>
          <a:p>
            <a:pPr marL="177800" indent="-177800" algn="just">
              <a:buSzPct val="165000"/>
              <a:defRPr/>
            </a:pPr>
            <a:r>
              <a:rPr lang="id-ID" sz="1300" dirty="0">
                <a:latin typeface="Arial Narrow" pitchFamily="34" charset="0"/>
              </a:rPr>
              <a:t> </a:t>
            </a:r>
          </a:p>
          <a:p>
            <a:pPr marL="177800" algn="just">
              <a:defRPr/>
            </a:pPr>
            <a:endParaRPr lang="id-ID" sz="1300" b="1" i="1" dirty="0">
              <a:latin typeface="Arial Narrow" pitchFamily="34" charset="0"/>
            </a:endParaRPr>
          </a:p>
          <a:p>
            <a:pPr marL="142875" indent="-142875">
              <a:defRPr/>
            </a:pPr>
            <a:endParaRPr lang="en-US" sz="1300" dirty="0">
              <a:latin typeface="Arial Narrow" pitchFamily="34" charset="0"/>
            </a:endParaRPr>
          </a:p>
          <a:p>
            <a:pPr marL="177800" algn="r">
              <a:defRPr/>
            </a:pPr>
            <a:endParaRPr lang="en-US" sz="1300" i="1" dirty="0">
              <a:latin typeface="Arial Narrow" pitchFamily="34" charset="0"/>
            </a:endParaRPr>
          </a:p>
          <a:p>
            <a:pPr marL="177800">
              <a:defRPr/>
            </a:pPr>
            <a:endParaRPr lang="id-ID" sz="1300" dirty="0">
              <a:latin typeface="Arial Narrow" pitchFamily="34" charset="0"/>
            </a:endParaRPr>
          </a:p>
          <a:p>
            <a:pPr marL="177800">
              <a:defRPr/>
            </a:pPr>
            <a:endParaRPr lang="id-ID" sz="1300" dirty="0">
              <a:latin typeface="Arial Narrow" pitchFamily="34" charset="0"/>
            </a:endParaRPr>
          </a:p>
        </p:txBody>
      </p:sp>
      <p:grpSp>
        <p:nvGrpSpPr>
          <p:cNvPr id="2" name="Group 45"/>
          <p:cNvGrpSpPr>
            <a:grpSpLocks/>
          </p:cNvGrpSpPr>
          <p:nvPr/>
        </p:nvGrpSpPr>
        <p:grpSpPr bwMode="auto">
          <a:xfrm>
            <a:off x="8160728" y="5575300"/>
            <a:ext cx="2788626" cy="1699320"/>
            <a:chOff x="7189788" y="5373688"/>
            <a:chExt cx="3021012" cy="1699320"/>
          </a:xfrm>
        </p:grpSpPr>
        <p:sp>
          <p:nvSpPr>
            <p:cNvPr id="7210" name="TextBox 30"/>
            <p:cNvSpPr txBox="1">
              <a:spLocks noChangeArrowheads="1"/>
            </p:cNvSpPr>
            <p:nvPr/>
          </p:nvSpPr>
          <p:spPr bwMode="auto">
            <a:xfrm>
              <a:off x="7283450" y="5373688"/>
              <a:ext cx="2595563" cy="338137"/>
            </a:xfrm>
            <a:prstGeom prst="rect">
              <a:avLst/>
            </a:prstGeom>
            <a:noFill/>
            <a:ln w="9525">
              <a:noFill/>
              <a:miter lim="800000"/>
              <a:headEnd/>
              <a:tailEnd/>
            </a:ln>
          </p:spPr>
          <p:txBody>
            <a:bodyPr>
              <a:spAutoFit/>
            </a:bodyPr>
            <a:lstStyle/>
            <a:p>
              <a:pPr>
                <a:buFont typeface="Arial" charset="0"/>
                <a:buChar char="●"/>
              </a:pPr>
              <a:r>
                <a:rPr lang="id-ID" sz="1600" b="1">
                  <a:solidFill>
                    <a:srgbClr val="0000FF"/>
                  </a:solidFill>
                  <a:latin typeface="Arial Narrow" pitchFamily="34" charset="0"/>
                </a:rPr>
                <a:t> Climate </a:t>
              </a:r>
              <a:r>
                <a:rPr lang="en-US" sz="1600" b="1">
                  <a:solidFill>
                    <a:srgbClr val="0000FF"/>
                  </a:solidFill>
                  <a:latin typeface="Arial Narrow" pitchFamily="34" charset="0"/>
                </a:rPr>
                <a:t>Sensitive Sector</a:t>
              </a:r>
              <a:r>
                <a:rPr lang="id-ID" sz="1600" b="1">
                  <a:solidFill>
                    <a:srgbClr val="0000FF"/>
                  </a:solidFill>
                  <a:latin typeface="Arial Narrow" pitchFamily="34" charset="0"/>
                </a:rPr>
                <a:t>.</a:t>
              </a:r>
              <a:endParaRPr lang="id-ID" sz="1200" b="1">
                <a:solidFill>
                  <a:srgbClr val="0000FF"/>
                </a:solidFill>
                <a:latin typeface="Arial Narrow" pitchFamily="34" charset="0"/>
              </a:endParaRPr>
            </a:p>
          </p:txBody>
        </p:sp>
        <p:sp>
          <p:nvSpPr>
            <p:cNvPr id="30" name="TextBox 29"/>
            <p:cNvSpPr txBox="1"/>
            <p:nvPr/>
          </p:nvSpPr>
          <p:spPr>
            <a:xfrm>
              <a:off x="7189788" y="5688013"/>
              <a:ext cx="1725612" cy="1384995"/>
            </a:xfrm>
            <a:prstGeom prst="rect">
              <a:avLst/>
            </a:prstGeom>
            <a:noFill/>
          </p:spPr>
          <p:txBody>
            <a:bodyPr>
              <a:spAutoFit/>
            </a:bodyPr>
            <a:lstStyle/>
            <a:p>
              <a:pPr marL="177800">
                <a:buFont typeface="Calibri" pitchFamily="34" charset="0"/>
                <a:buAutoNum type="arabicPeriod"/>
                <a:defRPr/>
              </a:pPr>
              <a:r>
                <a:rPr lang="en-US" sz="1400" b="1" dirty="0">
                  <a:solidFill>
                    <a:srgbClr val="0000FF"/>
                  </a:solidFill>
                  <a:latin typeface="Arial Narrow" pitchFamily="34" charset="0"/>
                </a:rPr>
                <a:t> </a:t>
              </a:r>
              <a:r>
                <a:rPr lang="id-ID" sz="1400" b="1" dirty="0">
                  <a:solidFill>
                    <a:srgbClr val="0000FF"/>
                  </a:solidFill>
                  <a:latin typeface="Arial Narrow" pitchFamily="34" charset="0"/>
                </a:rPr>
                <a:t>Agriculture</a:t>
              </a:r>
            </a:p>
            <a:p>
              <a:pPr marL="177800">
                <a:buFont typeface="Calibri" pitchFamily="34" charset="0"/>
                <a:buAutoNum type="arabicPeriod"/>
                <a:defRPr/>
              </a:pPr>
              <a:r>
                <a:rPr lang="id-ID" sz="1400" b="1" dirty="0">
                  <a:solidFill>
                    <a:srgbClr val="0000FF"/>
                  </a:solidFill>
                  <a:latin typeface="Arial Narrow" pitchFamily="34" charset="0"/>
                </a:rPr>
                <a:t> </a:t>
              </a:r>
              <a:r>
                <a:rPr lang="en-US" sz="1400" b="1" dirty="0">
                  <a:solidFill>
                    <a:srgbClr val="0000FF"/>
                  </a:solidFill>
                  <a:latin typeface="Arial Narrow" pitchFamily="34" charset="0"/>
                </a:rPr>
                <a:t>Water Resource</a:t>
              </a:r>
            </a:p>
            <a:p>
              <a:pPr marL="177800">
                <a:buFont typeface="Calibri" pitchFamily="34" charset="0"/>
                <a:buAutoNum type="arabicPeriod"/>
                <a:defRPr/>
              </a:pPr>
              <a:r>
                <a:rPr lang="en-US" sz="1400" b="1" dirty="0">
                  <a:solidFill>
                    <a:srgbClr val="0000FF"/>
                  </a:solidFill>
                  <a:latin typeface="Arial Narrow" pitchFamily="34" charset="0"/>
                </a:rPr>
                <a:t> Transportation</a:t>
              </a:r>
              <a:endParaRPr lang="id-ID" sz="1400" b="1" dirty="0">
                <a:solidFill>
                  <a:srgbClr val="0000FF"/>
                </a:solidFill>
                <a:latin typeface="Arial Narrow" pitchFamily="34" charset="0"/>
              </a:endParaRPr>
            </a:p>
            <a:p>
              <a:pPr marL="177800">
                <a:buFont typeface="Calibri" pitchFamily="34" charset="0"/>
                <a:buAutoNum type="arabicPeriod"/>
                <a:defRPr/>
              </a:pPr>
              <a:r>
                <a:rPr lang="id-ID" sz="1400" b="1" dirty="0">
                  <a:solidFill>
                    <a:srgbClr val="0000FF"/>
                  </a:solidFill>
                  <a:latin typeface="Arial Narrow" pitchFamily="34" charset="0"/>
                </a:rPr>
                <a:t> Forestry</a:t>
              </a:r>
            </a:p>
            <a:p>
              <a:pPr>
                <a:defRPr/>
              </a:pPr>
              <a:endParaRPr lang="id-ID" sz="1400" dirty="0"/>
            </a:p>
          </p:txBody>
        </p:sp>
        <p:sp>
          <p:nvSpPr>
            <p:cNvPr id="31" name="TextBox 30"/>
            <p:cNvSpPr txBox="1"/>
            <p:nvPr/>
          </p:nvSpPr>
          <p:spPr>
            <a:xfrm>
              <a:off x="8543925" y="5715001"/>
              <a:ext cx="1666875" cy="1169987"/>
            </a:xfrm>
            <a:prstGeom prst="rect">
              <a:avLst/>
            </a:prstGeom>
            <a:noFill/>
          </p:spPr>
          <p:txBody>
            <a:bodyPr>
              <a:spAutoFit/>
            </a:bodyPr>
            <a:lstStyle/>
            <a:p>
              <a:pPr marL="355600" indent="-177800">
                <a:buFont typeface="+mj-lt"/>
                <a:buAutoNum type="arabicPeriod" startAt="5"/>
                <a:defRPr/>
              </a:pPr>
              <a:r>
                <a:rPr lang="en-US" sz="1400" b="1" dirty="0">
                  <a:solidFill>
                    <a:srgbClr val="0000FF"/>
                  </a:solidFill>
                  <a:latin typeface="Arial Narrow" pitchFamily="34" charset="0"/>
                </a:rPr>
                <a:t>Health</a:t>
              </a:r>
              <a:endParaRPr lang="id-ID" sz="1400" b="1" dirty="0">
                <a:solidFill>
                  <a:srgbClr val="0000FF"/>
                </a:solidFill>
                <a:latin typeface="Arial Narrow" pitchFamily="34" charset="0"/>
              </a:endParaRPr>
            </a:p>
            <a:p>
              <a:pPr marL="355600" indent="-177800">
                <a:buFont typeface="+mj-lt"/>
                <a:buAutoNum type="arabicPeriod" startAt="5"/>
                <a:defRPr/>
              </a:pPr>
              <a:r>
                <a:rPr lang="id-ID" sz="1400" b="1" dirty="0">
                  <a:solidFill>
                    <a:srgbClr val="0000FF"/>
                  </a:solidFill>
                  <a:latin typeface="Arial Narrow" pitchFamily="34" charset="0"/>
                </a:rPr>
                <a:t>Fishery</a:t>
              </a:r>
            </a:p>
            <a:p>
              <a:pPr marL="355600" indent="-177800">
                <a:buFont typeface="+mj-lt"/>
                <a:buAutoNum type="arabicPeriod" startAt="5"/>
                <a:defRPr/>
              </a:pPr>
              <a:r>
                <a:rPr lang="id-ID" sz="1400" b="1" dirty="0">
                  <a:solidFill>
                    <a:srgbClr val="0000FF"/>
                  </a:solidFill>
                  <a:latin typeface="Arial Narrow" pitchFamily="34" charset="0"/>
                </a:rPr>
                <a:t>Energy</a:t>
              </a:r>
            </a:p>
            <a:p>
              <a:pPr marL="355600" indent="-177800">
                <a:buFont typeface="+mj-lt"/>
                <a:buAutoNum type="arabicPeriod" startAt="5"/>
                <a:defRPr/>
              </a:pPr>
              <a:r>
                <a:rPr lang="id-ID" sz="1400" b="1" dirty="0">
                  <a:solidFill>
                    <a:srgbClr val="0000FF"/>
                  </a:solidFill>
                  <a:latin typeface="Arial Narrow" pitchFamily="34" charset="0"/>
                </a:rPr>
                <a:t>Tourism</a:t>
              </a:r>
              <a:endParaRPr lang="id-ID" sz="1600" dirty="0">
                <a:latin typeface="Arial Narrow" pitchFamily="34" charset="0"/>
              </a:endParaRPr>
            </a:p>
            <a:p>
              <a:pPr>
                <a:defRPr/>
              </a:pPr>
              <a:endParaRPr lang="id-ID" sz="1400" dirty="0"/>
            </a:p>
          </p:txBody>
        </p:sp>
      </p:grpSp>
      <p:grpSp>
        <p:nvGrpSpPr>
          <p:cNvPr id="3" name="Group 51"/>
          <p:cNvGrpSpPr>
            <a:grpSpLocks/>
          </p:cNvGrpSpPr>
          <p:nvPr/>
        </p:nvGrpSpPr>
        <p:grpSpPr bwMode="auto">
          <a:xfrm>
            <a:off x="7899889" y="0"/>
            <a:ext cx="3033346" cy="990600"/>
            <a:chOff x="6925322" y="0"/>
            <a:chExt cx="3285478" cy="990600"/>
          </a:xfrm>
        </p:grpSpPr>
        <p:sp>
          <p:nvSpPr>
            <p:cNvPr id="51" name="Rectangle 50"/>
            <p:cNvSpPr/>
            <p:nvPr/>
          </p:nvSpPr>
          <p:spPr>
            <a:xfrm>
              <a:off x="6934845" y="0"/>
              <a:ext cx="2971215" cy="9906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199" name="Picture 2"/>
            <p:cNvPicPr>
              <a:picLocks noChangeAspect="1" noChangeArrowheads="1"/>
            </p:cNvPicPr>
            <p:nvPr/>
          </p:nvPicPr>
          <p:blipFill>
            <a:blip r:embed="rId3" cstate="print"/>
            <a:srcRect/>
            <a:stretch>
              <a:fillRect/>
            </a:stretch>
          </p:blipFill>
          <p:spPr bwMode="auto">
            <a:xfrm>
              <a:off x="6925322" y="78081"/>
              <a:ext cx="701675" cy="701675"/>
            </a:xfrm>
            <a:prstGeom prst="rect">
              <a:avLst/>
            </a:prstGeom>
            <a:noFill/>
            <a:ln w="9525">
              <a:noFill/>
              <a:miter lim="800000"/>
              <a:headEnd/>
              <a:tailEnd/>
            </a:ln>
          </p:spPr>
        </p:pic>
        <p:pic>
          <p:nvPicPr>
            <p:cNvPr id="7200" name="Picture 6"/>
            <p:cNvPicPr>
              <a:picLocks noChangeAspect="1" noChangeArrowheads="1"/>
            </p:cNvPicPr>
            <p:nvPr/>
          </p:nvPicPr>
          <p:blipFill>
            <a:blip r:embed="rId4" cstate="print"/>
            <a:srcRect/>
            <a:stretch>
              <a:fillRect/>
            </a:stretch>
          </p:blipFill>
          <p:spPr bwMode="auto">
            <a:xfrm>
              <a:off x="8143175" y="152400"/>
              <a:ext cx="585787" cy="574675"/>
            </a:xfrm>
            <a:prstGeom prst="rect">
              <a:avLst/>
            </a:prstGeom>
            <a:noFill/>
            <a:ln w="9525">
              <a:noFill/>
              <a:miter lim="800000"/>
              <a:headEnd/>
              <a:tailEnd/>
            </a:ln>
          </p:spPr>
        </p:pic>
        <p:grpSp>
          <p:nvGrpSpPr>
            <p:cNvPr id="4" name="Group 40"/>
            <p:cNvGrpSpPr>
              <a:grpSpLocks/>
            </p:cNvGrpSpPr>
            <p:nvPr/>
          </p:nvGrpSpPr>
          <p:grpSpPr bwMode="auto">
            <a:xfrm>
              <a:off x="8399756" y="120590"/>
              <a:ext cx="1185862" cy="699820"/>
              <a:chOff x="1300784" y="133974"/>
              <a:chExt cx="1447800" cy="922889"/>
            </a:xfrm>
          </p:grpSpPr>
          <p:pic>
            <p:nvPicPr>
              <p:cNvPr id="7208" name="Picture 3"/>
              <p:cNvPicPr>
                <a:picLocks noChangeAspect="1" noChangeArrowheads="1"/>
              </p:cNvPicPr>
              <p:nvPr/>
            </p:nvPicPr>
            <p:blipFill>
              <a:blip r:embed="rId5" cstate="print"/>
              <a:srcRect/>
              <a:stretch>
                <a:fillRect/>
              </a:stretch>
            </p:blipFill>
            <p:spPr bwMode="auto">
              <a:xfrm>
                <a:off x="1702778" y="133974"/>
                <a:ext cx="653934" cy="642942"/>
              </a:xfrm>
              <a:prstGeom prst="rect">
                <a:avLst/>
              </a:prstGeom>
              <a:noFill/>
              <a:ln w="9525">
                <a:noFill/>
                <a:miter lim="800000"/>
                <a:headEnd/>
                <a:tailEnd/>
              </a:ln>
            </p:spPr>
          </p:pic>
          <p:sp>
            <p:nvSpPr>
              <p:cNvPr id="7209" name="Text Box 10"/>
              <p:cNvSpPr txBox="1">
                <a:spLocks noChangeArrowheads="1"/>
              </p:cNvSpPr>
              <p:nvPr/>
            </p:nvSpPr>
            <p:spPr bwMode="auto">
              <a:xfrm>
                <a:off x="1300784" y="711864"/>
                <a:ext cx="1447800" cy="344999"/>
              </a:xfrm>
              <a:prstGeom prst="rect">
                <a:avLst/>
              </a:prstGeom>
              <a:noFill/>
              <a:ln w="9525">
                <a:noFill/>
                <a:miter lim="800000"/>
                <a:headEnd/>
                <a:tailEnd/>
              </a:ln>
            </p:spPr>
            <p:txBody>
              <a:bodyPr>
                <a:spAutoFit/>
              </a:bodyPr>
              <a:lstStyle/>
              <a:p>
                <a:pPr algn="ctr"/>
                <a:r>
                  <a:rPr lang="id-ID" sz="1100" b="1">
                    <a:latin typeface="Arial Narrow" pitchFamily="34" charset="0"/>
                  </a:rPr>
                  <a:t>DIKNAS</a:t>
                </a:r>
                <a:endParaRPr lang="en-US" sz="1100" b="1">
                  <a:latin typeface="Arial Narrow" pitchFamily="34" charset="0"/>
                </a:endParaRPr>
              </a:p>
            </p:txBody>
          </p:sp>
        </p:grpSp>
        <p:grpSp>
          <p:nvGrpSpPr>
            <p:cNvPr id="5" name="Group 39"/>
            <p:cNvGrpSpPr>
              <a:grpSpLocks/>
            </p:cNvGrpSpPr>
            <p:nvPr/>
          </p:nvGrpSpPr>
          <p:grpSpPr bwMode="auto">
            <a:xfrm>
              <a:off x="7193263" y="120590"/>
              <a:ext cx="1271587" cy="688661"/>
              <a:chOff x="1899336" y="133560"/>
              <a:chExt cx="1553234" cy="907957"/>
            </a:xfrm>
          </p:grpSpPr>
          <p:pic>
            <p:nvPicPr>
              <p:cNvPr id="7206" name="Picture 4"/>
              <p:cNvPicPr>
                <a:picLocks noChangeAspect="1" noChangeArrowheads="1"/>
              </p:cNvPicPr>
              <p:nvPr/>
            </p:nvPicPr>
            <p:blipFill>
              <a:blip r:embed="rId6" cstate="print"/>
              <a:srcRect/>
              <a:stretch>
                <a:fillRect/>
              </a:stretch>
            </p:blipFill>
            <p:spPr bwMode="auto">
              <a:xfrm>
                <a:off x="2372768" y="133560"/>
                <a:ext cx="625186" cy="625186"/>
              </a:xfrm>
              <a:prstGeom prst="rect">
                <a:avLst/>
              </a:prstGeom>
              <a:noFill/>
              <a:ln w="9525">
                <a:noFill/>
                <a:miter lim="800000"/>
                <a:headEnd/>
                <a:tailEnd/>
              </a:ln>
            </p:spPr>
          </p:pic>
          <p:sp>
            <p:nvSpPr>
              <p:cNvPr id="7207" name="Text Box 10"/>
              <p:cNvSpPr txBox="1">
                <a:spLocks noChangeArrowheads="1"/>
              </p:cNvSpPr>
              <p:nvPr/>
            </p:nvSpPr>
            <p:spPr bwMode="auto">
              <a:xfrm>
                <a:off x="1899336" y="696600"/>
                <a:ext cx="1553234" cy="344917"/>
              </a:xfrm>
              <a:prstGeom prst="rect">
                <a:avLst/>
              </a:prstGeom>
              <a:noFill/>
              <a:ln w="9525">
                <a:noFill/>
                <a:miter lim="800000"/>
                <a:headEnd/>
                <a:tailEnd/>
              </a:ln>
            </p:spPr>
            <p:txBody>
              <a:bodyPr>
                <a:spAutoFit/>
              </a:bodyPr>
              <a:lstStyle/>
              <a:p>
                <a:pPr algn="ctr"/>
                <a:r>
                  <a:rPr lang="id-ID" sz="1100" b="1">
                    <a:latin typeface="Arial Narrow" pitchFamily="34" charset="0"/>
                  </a:rPr>
                  <a:t>KLH</a:t>
                </a:r>
                <a:endParaRPr lang="en-US" sz="1100" b="1">
                  <a:latin typeface="Arial Narrow" pitchFamily="34" charset="0"/>
                </a:endParaRPr>
              </a:p>
            </p:txBody>
          </p:sp>
        </p:grpSp>
        <p:grpSp>
          <p:nvGrpSpPr>
            <p:cNvPr id="6" name="Group 38"/>
            <p:cNvGrpSpPr>
              <a:grpSpLocks/>
            </p:cNvGrpSpPr>
            <p:nvPr/>
          </p:nvGrpSpPr>
          <p:grpSpPr bwMode="auto">
            <a:xfrm>
              <a:off x="8939213" y="116888"/>
              <a:ext cx="1271587" cy="695033"/>
              <a:chOff x="2488828" y="142852"/>
              <a:chExt cx="1553234" cy="916459"/>
            </a:xfrm>
          </p:grpSpPr>
          <p:pic>
            <p:nvPicPr>
              <p:cNvPr id="7204" name="Picture 5"/>
              <p:cNvPicPr>
                <a:picLocks noChangeAspect="1" noChangeArrowheads="1"/>
              </p:cNvPicPr>
              <p:nvPr/>
            </p:nvPicPr>
            <p:blipFill>
              <a:blip r:embed="rId7" cstate="print"/>
              <a:srcRect/>
              <a:stretch>
                <a:fillRect/>
              </a:stretch>
            </p:blipFill>
            <p:spPr bwMode="auto">
              <a:xfrm>
                <a:off x="2988247" y="142852"/>
                <a:ext cx="582855" cy="642942"/>
              </a:xfrm>
              <a:prstGeom prst="rect">
                <a:avLst/>
              </a:prstGeom>
              <a:noFill/>
              <a:ln w="9525">
                <a:noFill/>
                <a:miter lim="800000"/>
                <a:headEnd/>
                <a:tailEnd/>
              </a:ln>
            </p:spPr>
          </p:pic>
          <p:sp>
            <p:nvSpPr>
              <p:cNvPr id="7205" name="Text Box 10"/>
              <p:cNvSpPr txBox="1">
                <a:spLocks noChangeArrowheads="1"/>
              </p:cNvSpPr>
              <p:nvPr/>
            </p:nvSpPr>
            <p:spPr bwMode="auto">
              <a:xfrm>
                <a:off x="2488828" y="714356"/>
                <a:ext cx="1553234" cy="344955"/>
              </a:xfrm>
              <a:prstGeom prst="rect">
                <a:avLst/>
              </a:prstGeom>
              <a:noFill/>
              <a:ln w="9525">
                <a:noFill/>
                <a:miter lim="800000"/>
                <a:headEnd/>
                <a:tailEnd/>
              </a:ln>
            </p:spPr>
            <p:txBody>
              <a:bodyPr>
                <a:spAutoFit/>
              </a:bodyPr>
              <a:lstStyle/>
              <a:p>
                <a:pPr algn="ctr"/>
                <a:r>
                  <a:rPr lang="id-ID" sz="1100" b="1">
                    <a:latin typeface="Arial Narrow" pitchFamily="34" charset="0"/>
                  </a:rPr>
                  <a:t>DNPI</a:t>
                </a:r>
                <a:endParaRPr lang="en-US" sz="1100" b="1">
                  <a:latin typeface="Arial Narrow" pitchFamily="34" charset="0"/>
                </a:endParaRPr>
              </a:p>
            </p:txBody>
          </p:sp>
        </p:grpSp>
      </p:grpSp>
      <p:sp>
        <p:nvSpPr>
          <p:cNvPr id="44" name="Right Arrow 43"/>
          <p:cNvSpPr/>
          <p:nvPr/>
        </p:nvSpPr>
        <p:spPr>
          <a:xfrm>
            <a:off x="1654422" y="4419600"/>
            <a:ext cx="263769" cy="1603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 </a:t>
            </a:r>
            <a:endParaRPr lang="id-ID" dirty="0"/>
          </a:p>
        </p:txBody>
      </p:sp>
      <p:sp>
        <p:nvSpPr>
          <p:cNvPr id="45" name="Right Arrow 44"/>
          <p:cNvSpPr/>
          <p:nvPr/>
        </p:nvSpPr>
        <p:spPr>
          <a:xfrm>
            <a:off x="1673470" y="6164267"/>
            <a:ext cx="265235" cy="1603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p>
        </p:txBody>
      </p:sp>
      <p:sp>
        <p:nvSpPr>
          <p:cNvPr id="7190" name="Text Box 10"/>
          <p:cNvSpPr txBox="1">
            <a:spLocks noChangeArrowheads="1"/>
          </p:cNvSpPr>
          <p:nvPr/>
        </p:nvSpPr>
        <p:spPr bwMode="auto">
          <a:xfrm>
            <a:off x="7025054" y="5037138"/>
            <a:ext cx="1267558" cy="830262"/>
          </a:xfrm>
          <a:prstGeom prst="rect">
            <a:avLst/>
          </a:prstGeom>
          <a:noFill/>
          <a:ln w="9525">
            <a:noFill/>
            <a:miter lim="800000"/>
            <a:headEnd/>
            <a:tailEnd/>
          </a:ln>
        </p:spPr>
        <p:txBody>
          <a:bodyPr>
            <a:spAutoFit/>
          </a:bodyPr>
          <a:lstStyle/>
          <a:p>
            <a:pPr algn="ctr"/>
            <a:r>
              <a:rPr lang="id-ID" sz="1600" b="1">
                <a:solidFill>
                  <a:srgbClr val="0000FF"/>
                </a:solidFill>
                <a:latin typeface="Arial Narrow" pitchFamily="34" charset="0"/>
              </a:rPr>
              <a:t>Climate </a:t>
            </a:r>
            <a:r>
              <a:rPr lang="en-US" sz="1600" b="1">
                <a:solidFill>
                  <a:srgbClr val="0000FF"/>
                </a:solidFill>
                <a:latin typeface="Arial Narrow" pitchFamily="34" charset="0"/>
              </a:rPr>
              <a:t>Sensitive Sector</a:t>
            </a:r>
            <a:endParaRPr lang="en-US" sz="1600" b="1">
              <a:solidFill>
                <a:srgbClr val="993300"/>
              </a:solidFill>
              <a:latin typeface="Arial Narrow" pitchFamily="34" charset="0"/>
            </a:endParaRPr>
          </a:p>
        </p:txBody>
      </p:sp>
      <p:sp>
        <p:nvSpPr>
          <p:cNvPr id="7191" name="Text Box 10"/>
          <p:cNvSpPr txBox="1">
            <a:spLocks noChangeArrowheads="1"/>
          </p:cNvSpPr>
          <p:nvPr/>
        </p:nvSpPr>
        <p:spPr bwMode="auto">
          <a:xfrm>
            <a:off x="7064622" y="3360738"/>
            <a:ext cx="1198685" cy="830262"/>
          </a:xfrm>
          <a:prstGeom prst="rect">
            <a:avLst/>
          </a:prstGeom>
          <a:noFill/>
          <a:ln w="9525">
            <a:noFill/>
            <a:miter lim="800000"/>
            <a:headEnd/>
            <a:tailEnd/>
          </a:ln>
        </p:spPr>
        <p:txBody>
          <a:bodyPr>
            <a:spAutoFit/>
          </a:bodyPr>
          <a:lstStyle/>
          <a:p>
            <a:pPr algn="ctr"/>
            <a:r>
              <a:rPr lang="id-ID" sz="1600" b="1">
                <a:solidFill>
                  <a:srgbClr val="0000FF"/>
                </a:solidFill>
                <a:latin typeface="Arial Narrow" pitchFamily="34" charset="0"/>
              </a:rPr>
              <a:t>Climate </a:t>
            </a:r>
            <a:r>
              <a:rPr lang="en-US" sz="1600" b="1">
                <a:solidFill>
                  <a:srgbClr val="0000FF"/>
                </a:solidFill>
                <a:latin typeface="Arial Narrow" pitchFamily="34" charset="0"/>
              </a:rPr>
              <a:t>Sensitive Sector</a:t>
            </a:r>
            <a:endParaRPr lang="en-US" sz="1600" b="1">
              <a:solidFill>
                <a:srgbClr val="993300"/>
              </a:solidFill>
              <a:latin typeface="Arial Narrow" pitchFamily="34" charset="0"/>
            </a:endParaRPr>
          </a:p>
        </p:txBody>
      </p:sp>
      <p:cxnSp>
        <p:nvCxnSpPr>
          <p:cNvPr id="50" name="Straight Connector 49"/>
          <p:cNvCxnSpPr/>
          <p:nvPr/>
        </p:nvCxnSpPr>
        <p:spPr>
          <a:xfrm>
            <a:off x="7035312" y="1676400"/>
            <a:ext cx="1266092" cy="1588"/>
          </a:xfrm>
          <a:prstGeom prst="line">
            <a:avLst/>
          </a:prstGeom>
        </p:spPr>
        <p:style>
          <a:lnRef idx="2">
            <a:schemeClr val="dk1"/>
          </a:lnRef>
          <a:fillRef idx="0">
            <a:schemeClr val="dk1"/>
          </a:fillRef>
          <a:effectRef idx="1">
            <a:schemeClr val="dk1"/>
          </a:effectRef>
          <a:fontRef idx="minor">
            <a:schemeClr val="tx1"/>
          </a:fontRef>
        </p:style>
      </p:cxnSp>
      <p:sp>
        <p:nvSpPr>
          <p:cNvPr id="7193" name="Text Box 10"/>
          <p:cNvSpPr txBox="1">
            <a:spLocks noChangeArrowheads="1"/>
          </p:cNvSpPr>
          <p:nvPr/>
        </p:nvSpPr>
        <p:spPr bwMode="auto">
          <a:xfrm>
            <a:off x="6940061" y="2209800"/>
            <a:ext cx="1477108" cy="338138"/>
          </a:xfrm>
          <a:prstGeom prst="rect">
            <a:avLst/>
          </a:prstGeom>
          <a:noFill/>
          <a:ln w="9525">
            <a:noFill/>
            <a:miter lim="800000"/>
            <a:headEnd/>
            <a:tailEnd/>
          </a:ln>
        </p:spPr>
        <p:txBody>
          <a:bodyPr>
            <a:spAutoFit/>
          </a:bodyPr>
          <a:lstStyle/>
          <a:p>
            <a:pPr algn="ctr"/>
            <a:r>
              <a:rPr lang="en-US" sz="1600" b="1">
                <a:latin typeface="Arial Narrow" pitchFamily="34" charset="0"/>
              </a:rPr>
              <a:t>Min of R-Tech</a:t>
            </a:r>
          </a:p>
        </p:txBody>
      </p:sp>
      <p:sp>
        <p:nvSpPr>
          <p:cNvPr id="7194" name="Text Box 10"/>
          <p:cNvSpPr txBox="1">
            <a:spLocks noChangeArrowheads="1"/>
          </p:cNvSpPr>
          <p:nvPr/>
        </p:nvSpPr>
        <p:spPr bwMode="auto">
          <a:xfrm>
            <a:off x="6940061" y="4081467"/>
            <a:ext cx="1477108" cy="338137"/>
          </a:xfrm>
          <a:prstGeom prst="rect">
            <a:avLst/>
          </a:prstGeom>
          <a:noFill/>
          <a:ln w="9525">
            <a:noFill/>
            <a:miter lim="800000"/>
            <a:headEnd/>
            <a:tailEnd/>
          </a:ln>
        </p:spPr>
        <p:txBody>
          <a:bodyPr>
            <a:spAutoFit/>
          </a:bodyPr>
          <a:lstStyle/>
          <a:p>
            <a:pPr algn="ctr"/>
            <a:r>
              <a:rPr lang="en-US" sz="1600" b="1">
                <a:latin typeface="Arial Narrow" pitchFamily="34" charset="0"/>
              </a:rPr>
              <a:t>Min of R-Tech</a:t>
            </a:r>
          </a:p>
        </p:txBody>
      </p:sp>
      <p:sp>
        <p:nvSpPr>
          <p:cNvPr id="7195" name="Text Box 10"/>
          <p:cNvSpPr txBox="1">
            <a:spLocks noChangeArrowheads="1"/>
          </p:cNvSpPr>
          <p:nvPr/>
        </p:nvSpPr>
        <p:spPr bwMode="auto">
          <a:xfrm>
            <a:off x="6931269" y="4384679"/>
            <a:ext cx="1477108" cy="339725"/>
          </a:xfrm>
          <a:prstGeom prst="rect">
            <a:avLst/>
          </a:prstGeom>
          <a:noFill/>
          <a:ln w="9525">
            <a:noFill/>
            <a:miter lim="800000"/>
            <a:headEnd/>
            <a:tailEnd/>
          </a:ln>
        </p:spPr>
        <p:txBody>
          <a:bodyPr>
            <a:spAutoFit/>
          </a:bodyPr>
          <a:lstStyle/>
          <a:p>
            <a:pPr algn="ctr"/>
            <a:r>
              <a:rPr lang="en-US" sz="1600" b="1">
                <a:solidFill>
                  <a:srgbClr val="00B050"/>
                </a:solidFill>
                <a:latin typeface="Arial Narrow" pitchFamily="34" charset="0"/>
              </a:rPr>
              <a:t>Min of Envrnt</a:t>
            </a:r>
          </a:p>
        </p:txBody>
      </p:sp>
      <p:sp>
        <p:nvSpPr>
          <p:cNvPr id="7196" name="Text Box 10"/>
          <p:cNvSpPr txBox="1">
            <a:spLocks noChangeArrowheads="1"/>
          </p:cNvSpPr>
          <p:nvPr/>
        </p:nvSpPr>
        <p:spPr bwMode="auto">
          <a:xfrm>
            <a:off x="6956181" y="5757867"/>
            <a:ext cx="1477108" cy="338137"/>
          </a:xfrm>
          <a:prstGeom prst="rect">
            <a:avLst/>
          </a:prstGeom>
          <a:noFill/>
          <a:ln w="9525">
            <a:noFill/>
            <a:miter lim="800000"/>
            <a:headEnd/>
            <a:tailEnd/>
          </a:ln>
        </p:spPr>
        <p:txBody>
          <a:bodyPr>
            <a:spAutoFit/>
          </a:bodyPr>
          <a:lstStyle/>
          <a:p>
            <a:pPr algn="ctr"/>
            <a:r>
              <a:rPr lang="en-US" sz="1600" b="1">
                <a:latin typeface="Arial Narrow" pitchFamily="34" charset="0"/>
              </a:rPr>
              <a:t>Min of R-Tech</a:t>
            </a:r>
          </a:p>
        </p:txBody>
      </p:sp>
      <p:sp>
        <p:nvSpPr>
          <p:cNvPr id="7197" name="Text Box 10"/>
          <p:cNvSpPr txBox="1">
            <a:spLocks noChangeArrowheads="1"/>
          </p:cNvSpPr>
          <p:nvPr/>
        </p:nvSpPr>
        <p:spPr bwMode="auto">
          <a:xfrm>
            <a:off x="6947389" y="6062667"/>
            <a:ext cx="1477108" cy="338137"/>
          </a:xfrm>
          <a:prstGeom prst="rect">
            <a:avLst/>
          </a:prstGeom>
          <a:noFill/>
          <a:ln w="9525">
            <a:noFill/>
            <a:miter lim="800000"/>
            <a:headEnd/>
            <a:tailEnd/>
          </a:ln>
        </p:spPr>
        <p:txBody>
          <a:bodyPr>
            <a:spAutoFit/>
          </a:bodyPr>
          <a:lstStyle/>
          <a:p>
            <a:pPr algn="ctr"/>
            <a:r>
              <a:rPr lang="en-US" sz="1600" b="1">
                <a:solidFill>
                  <a:srgbClr val="00B050"/>
                </a:solidFill>
                <a:latin typeface="Arial Narrow" pitchFamily="34" charset="0"/>
              </a:rPr>
              <a:t>Min of Envrnt</a:t>
            </a:r>
          </a:p>
        </p:txBody>
      </p:sp>
    </p:spTree>
    <p:extLst>
      <p:ext uri="{BB962C8B-B14F-4D97-AF65-F5344CB8AC3E}">
        <p14:creationId xmlns:p14="http://schemas.microsoft.com/office/powerpoint/2010/main" val="2697787839"/>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Line 43"/>
          <p:cNvSpPr>
            <a:spLocks noChangeShapeType="1"/>
          </p:cNvSpPr>
          <p:nvPr/>
        </p:nvSpPr>
        <p:spPr bwMode="auto">
          <a:xfrm>
            <a:off x="4151435" y="2116138"/>
            <a:ext cx="1285142" cy="0"/>
          </a:xfrm>
          <a:prstGeom prst="line">
            <a:avLst/>
          </a:prstGeom>
          <a:noFill/>
          <a:ln w="9525">
            <a:solidFill>
              <a:schemeClr val="tx1"/>
            </a:solidFill>
            <a:prstDash val="dash"/>
            <a:round/>
            <a:headEnd/>
            <a:tailEnd/>
          </a:ln>
        </p:spPr>
        <p:txBody>
          <a:bodyPr lIns="95785" tIns="47892" rIns="95785" bIns="47892"/>
          <a:lstStyle/>
          <a:p>
            <a:endParaRPr lang="id-ID"/>
          </a:p>
        </p:txBody>
      </p:sp>
      <p:sp>
        <p:nvSpPr>
          <p:cNvPr id="8195" name="AutoShape 47"/>
          <p:cNvSpPr>
            <a:spLocks noChangeArrowheads="1"/>
          </p:cNvSpPr>
          <p:nvPr/>
        </p:nvSpPr>
        <p:spPr bwMode="auto">
          <a:xfrm>
            <a:off x="4988172" y="1901829"/>
            <a:ext cx="1727689" cy="504825"/>
          </a:xfrm>
          <a:prstGeom prst="parallelogram">
            <a:avLst>
              <a:gd name="adj" fmla="val 32081"/>
            </a:avLst>
          </a:prstGeom>
          <a:gradFill rotWithShape="1">
            <a:gsLst>
              <a:gs pos="0">
                <a:schemeClr val="bg2"/>
              </a:gs>
              <a:gs pos="100000">
                <a:schemeClr val="bg1"/>
              </a:gs>
            </a:gsLst>
            <a:lin ang="5400000" scaled="1"/>
          </a:gradFill>
          <a:ln w="9525">
            <a:solidFill>
              <a:schemeClr val="tx1"/>
            </a:solidFill>
            <a:miter lim="800000"/>
            <a:headEnd/>
            <a:tailEnd/>
          </a:ln>
        </p:spPr>
        <p:txBody>
          <a:bodyPr wrap="none" lIns="95785" tIns="47892" rIns="95785" bIns="47892" anchor="ctr"/>
          <a:lstStyle/>
          <a:p>
            <a:endParaRPr lang="id-ID"/>
          </a:p>
        </p:txBody>
      </p:sp>
      <p:sp>
        <p:nvSpPr>
          <p:cNvPr id="8196" name="AutoShape 47"/>
          <p:cNvSpPr>
            <a:spLocks noChangeArrowheads="1"/>
          </p:cNvSpPr>
          <p:nvPr/>
        </p:nvSpPr>
        <p:spPr bwMode="auto">
          <a:xfrm>
            <a:off x="5076093" y="1931992"/>
            <a:ext cx="1559169" cy="434975"/>
          </a:xfrm>
          <a:prstGeom prst="parallelogram">
            <a:avLst>
              <a:gd name="adj" fmla="val 33601"/>
            </a:avLst>
          </a:prstGeom>
          <a:gradFill rotWithShape="1">
            <a:gsLst>
              <a:gs pos="0">
                <a:schemeClr val="bg2"/>
              </a:gs>
              <a:gs pos="100000">
                <a:schemeClr val="bg1"/>
              </a:gs>
            </a:gsLst>
            <a:lin ang="5400000" scaled="1"/>
          </a:gradFill>
          <a:ln w="9525">
            <a:solidFill>
              <a:schemeClr val="tx1"/>
            </a:solidFill>
            <a:miter lim="800000"/>
            <a:headEnd/>
            <a:tailEnd/>
          </a:ln>
        </p:spPr>
        <p:txBody>
          <a:bodyPr wrap="none" lIns="95785" tIns="47892" rIns="95785" bIns="47892" anchor="ctr"/>
          <a:lstStyle/>
          <a:p>
            <a:endParaRPr lang="id-ID"/>
          </a:p>
        </p:txBody>
      </p:sp>
      <p:sp>
        <p:nvSpPr>
          <p:cNvPr id="8197" name="Line 62"/>
          <p:cNvSpPr>
            <a:spLocks noChangeShapeType="1"/>
          </p:cNvSpPr>
          <p:nvPr/>
        </p:nvSpPr>
        <p:spPr bwMode="auto">
          <a:xfrm flipH="1">
            <a:off x="3001108" y="1614488"/>
            <a:ext cx="0" cy="1871662"/>
          </a:xfrm>
          <a:prstGeom prst="line">
            <a:avLst/>
          </a:prstGeom>
          <a:noFill/>
          <a:ln w="38100">
            <a:solidFill>
              <a:srgbClr val="FF0000"/>
            </a:solidFill>
            <a:round/>
            <a:headEnd/>
            <a:tailEnd/>
          </a:ln>
        </p:spPr>
        <p:txBody>
          <a:bodyPr lIns="95785" tIns="47892" rIns="95785" bIns="47892"/>
          <a:lstStyle/>
          <a:p>
            <a:endParaRPr lang="id-ID"/>
          </a:p>
        </p:txBody>
      </p:sp>
      <p:sp>
        <p:nvSpPr>
          <p:cNvPr id="3155" name="Freeform 83"/>
          <p:cNvSpPr>
            <a:spLocks/>
          </p:cNvSpPr>
          <p:nvPr/>
        </p:nvSpPr>
        <p:spPr bwMode="auto">
          <a:xfrm>
            <a:off x="3276600" y="1600200"/>
            <a:ext cx="228600" cy="1905000"/>
          </a:xfrm>
          <a:custGeom>
            <a:avLst/>
            <a:gdLst>
              <a:gd name="T0" fmla="*/ 0 w 144"/>
              <a:gd name="T1" fmla="*/ 0 h 1200"/>
              <a:gd name="T2" fmla="*/ 0 w 144"/>
              <a:gd name="T3" fmla="*/ 2147483647 h 1200"/>
              <a:gd name="T4" fmla="*/ 2147483647 w 144"/>
              <a:gd name="T5" fmla="*/ 2147483647 h 1200"/>
              <a:gd name="T6" fmla="*/ 0 60000 65536"/>
              <a:gd name="T7" fmla="*/ 0 60000 65536"/>
              <a:gd name="T8" fmla="*/ 0 60000 65536"/>
              <a:gd name="T9" fmla="*/ 0 w 144"/>
              <a:gd name="T10" fmla="*/ 0 h 1200"/>
              <a:gd name="T11" fmla="*/ 144 w 144"/>
              <a:gd name="T12" fmla="*/ 1200 h 1200"/>
            </a:gdLst>
            <a:ahLst/>
            <a:cxnLst>
              <a:cxn ang="T6">
                <a:pos x="T0" y="T1"/>
              </a:cxn>
              <a:cxn ang="T7">
                <a:pos x="T2" y="T3"/>
              </a:cxn>
              <a:cxn ang="T8">
                <a:pos x="T4" y="T5"/>
              </a:cxn>
            </a:cxnLst>
            <a:rect l="T9" t="T10" r="T11" b="T12"/>
            <a:pathLst>
              <a:path w="144" h="1200">
                <a:moveTo>
                  <a:pt x="0" y="0"/>
                </a:moveTo>
                <a:lnTo>
                  <a:pt x="0" y="1200"/>
                </a:lnTo>
                <a:lnTo>
                  <a:pt x="144" y="1200"/>
                </a:lnTo>
              </a:path>
            </a:pathLst>
          </a:custGeom>
          <a:noFill/>
          <a:ln w="38100">
            <a:solidFill>
              <a:srgbClr val="FF0000"/>
            </a:solidFill>
            <a:round/>
            <a:headEnd/>
            <a:tailEnd type="triangle" w="med" len="med"/>
          </a:ln>
        </p:spPr>
        <p:txBody>
          <a:bodyPr lIns="95785" tIns="47892" rIns="95785" bIns="47892"/>
          <a:lstStyle/>
          <a:p>
            <a:endParaRPr lang="en-GB"/>
          </a:p>
        </p:txBody>
      </p:sp>
      <p:sp>
        <p:nvSpPr>
          <p:cNvPr id="3156" name="Freeform 84"/>
          <p:cNvSpPr>
            <a:spLocks/>
          </p:cNvSpPr>
          <p:nvPr/>
        </p:nvSpPr>
        <p:spPr bwMode="auto">
          <a:xfrm>
            <a:off x="3141785" y="1600200"/>
            <a:ext cx="2514600" cy="5029200"/>
          </a:xfrm>
          <a:custGeom>
            <a:avLst/>
            <a:gdLst>
              <a:gd name="T0" fmla="*/ 0 w 1584"/>
              <a:gd name="T1" fmla="*/ 0 h 3168"/>
              <a:gd name="T2" fmla="*/ 0 w 1584"/>
              <a:gd name="T3" fmla="*/ 2147483647 h 3168"/>
              <a:gd name="T4" fmla="*/ 2147483647 w 1584"/>
              <a:gd name="T5" fmla="*/ 2147483647 h 3168"/>
              <a:gd name="T6" fmla="*/ 2147483647 w 1584"/>
              <a:gd name="T7" fmla="*/ 2147483647 h 3168"/>
              <a:gd name="T8" fmla="*/ 2147483647 w 1584"/>
              <a:gd name="T9" fmla="*/ 2147483647 h 3168"/>
              <a:gd name="T10" fmla="*/ 0 60000 65536"/>
              <a:gd name="T11" fmla="*/ 0 60000 65536"/>
              <a:gd name="T12" fmla="*/ 0 60000 65536"/>
              <a:gd name="T13" fmla="*/ 0 60000 65536"/>
              <a:gd name="T14" fmla="*/ 0 60000 65536"/>
              <a:gd name="T15" fmla="*/ 0 w 1584"/>
              <a:gd name="T16" fmla="*/ 0 h 3168"/>
              <a:gd name="T17" fmla="*/ 1584 w 1584"/>
              <a:gd name="T18" fmla="*/ 3168 h 3168"/>
            </a:gdLst>
            <a:ahLst/>
            <a:cxnLst>
              <a:cxn ang="T10">
                <a:pos x="T0" y="T1"/>
              </a:cxn>
              <a:cxn ang="T11">
                <a:pos x="T2" y="T3"/>
              </a:cxn>
              <a:cxn ang="T12">
                <a:pos x="T4" y="T5"/>
              </a:cxn>
              <a:cxn ang="T13">
                <a:pos x="T6" y="T7"/>
              </a:cxn>
              <a:cxn ang="T14">
                <a:pos x="T8" y="T9"/>
              </a:cxn>
            </a:cxnLst>
            <a:rect l="T15" t="T16" r="T17" b="T18"/>
            <a:pathLst>
              <a:path w="1584" h="3168">
                <a:moveTo>
                  <a:pt x="0" y="0"/>
                </a:moveTo>
                <a:lnTo>
                  <a:pt x="0" y="3168"/>
                </a:lnTo>
                <a:lnTo>
                  <a:pt x="1392" y="3168"/>
                </a:lnTo>
                <a:lnTo>
                  <a:pt x="1392" y="1248"/>
                </a:lnTo>
                <a:lnTo>
                  <a:pt x="1584" y="1248"/>
                </a:lnTo>
              </a:path>
            </a:pathLst>
          </a:custGeom>
          <a:noFill/>
          <a:ln w="38100">
            <a:solidFill>
              <a:srgbClr val="FF0000"/>
            </a:solidFill>
            <a:round/>
            <a:headEnd/>
            <a:tailEnd type="triangle" w="med" len="med"/>
          </a:ln>
        </p:spPr>
        <p:txBody>
          <a:bodyPr lIns="95785" tIns="47892" rIns="95785" bIns="47892"/>
          <a:lstStyle/>
          <a:p>
            <a:endParaRPr lang="en-GB"/>
          </a:p>
        </p:txBody>
      </p:sp>
      <p:sp>
        <p:nvSpPr>
          <p:cNvPr id="8200" name="Rectangle 2"/>
          <p:cNvSpPr>
            <a:spLocks noChangeArrowheads="1"/>
          </p:cNvSpPr>
          <p:nvPr/>
        </p:nvSpPr>
        <p:spPr bwMode="auto">
          <a:xfrm>
            <a:off x="1562100" y="5626100"/>
            <a:ext cx="1295400" cy="1219200"/>
          </a:xfrm>
          <a:prstGeom prst="rect">
            <a:avLst/>
          </a:prstGeom>
          <a:solidFill>
            <a:srgbClr val="CCFF66"/>
          </a:solidFill>
          <a:ln w="9525">
            <a:noFill/>
            <a:miter lim="800000"/>
            <a:headEnd/>
            <a:tailEnd/>
          </a:ln>
        </p:spPr>
        <p:txBody>
          <a:bodyPr wrap="none" lIns="95785" tIns="47892" rIns="95785" bIns="47892" anchor="ctr"/>
          <a:lstStyle/>
          <a:p>
            <a:endParaRPr lang="en-GB"/>
          </a:p>
        </p:txBody>
      </p:sp>
      <p:sp>
        <p:nvSpPr>
          <p:cNvPr id="8201" name="Text Box 59"/>
          <p:cNvSpPr txBox="1">
            <a:spLocks noChangeArrowheads="1"/>
          </p:cNvSpPr>
          <p:nvPr/>
        </p:nvSpPr>
        <p:spPr bwMode="auto">
          <a:xfrm>
            <a:off x="1587014" y="5588002"/>
            <a:ext cx="1373065" cy="1217026"/>
          </a:xfrm>
          <a:prstGeom prst="rect">
            <a:avLst/>
          </a:prstGeom>
          <a:noFill/>
          <a:ln w="9525">
            <a:noFill/>
            <a:miter lim="800000"/>
            <a:headEnd/>
            <a:tailEnd/>
          </a:ln>
        </p:spPr>
        <p:txBody>
          <a:bodyPr lIns="95785" tIns="47892" rIns="95785" bIns="47892">
            <a:spAutoFit/>
          </a:bodyPr>
          <a:lstStyle/>
          <a:p>
            <a:pPr marL="125413" indent="-125413">
              <a:spcBef>
                <a:spcPct val="30000"/>
              </a:spcBef>
              <a:buFontTx/>
              <a:buChar char="•"/>
            </a:pPr>
            <a:r>
              <a:rPr lang="en-US" sz="1300">
                <a:latin typeface="Century Gothic" pitchFamily="34" charset="0"/>
              </a:rPr>
              <a:t>Water</a:t>
            </a:r>
          </a:p>
          <a:p>
            <a:pPr marL="125413" indent="-125413">
              <a:spcBef>
                <a:spcPct val="30000"/>
              </a:spcBef>
              <a:buFontTx/>
              <a:buChar char="•"/>
            </a:pPr>
            <a:r>
              <a:rPr lang="en-US" sz="1300">
                <a:latin typeface="Century Gothic" pitchFamily="34" charset="0"/>
              </a:rPr>
              <a:t>Coastal  Area Infrastructure</a:t>
            </a:r>
          </a:p>
          <a:p>
            <a:pPr marL="125413" indent="-125413">
              <a:spcBef>
                <a:spcPct val="30000"/>
              </a:spcBef>
              <a:buFontTx/>
              <a:buChar char="•"/>
            </a:pPr>
            <a:r>
              <a:rPr lang="en-US" sz="1300">
                <a:latin typeface="Century Gothic" pitchFamily="34" charset="0"/>
              </a:rPr>
              <a:t>Fishery</a:t>
            </a:r>
          </a:p>
        </p:txBody>
      </p:sp>
      <p:sp>
        <p:nvSpPr>
          <p:cNvPr id="8202" name="Rectangle 2"/>
          <p:cNvSpPr>
            <a:spLocks noChangeArrowheads="1"/>
          </p:cNvSpPr>
          <p:nvPr/>
        </p:nvSpPr>
        <p:spPr bwMode="auto">
          <a:xfrm>
            <a:off x="3505200" y="3357567"/>
            <a:ext cx="1729154" cy="3233737"/>
          </a:xfrm>
          <a:prstGeom prst="rect">
            <a:avLst/>
          </a:prstGeom>
          <a:solidFill>
            <a:srgbClr val="DDDDDD"/>
          </a:solidFill>
          <a:ln w="9525">
            <a:solidFill>
              <a:srgbClr val="DDDDDD"/>
            </a:solidFill>
            <a:miter lim="800000"/>
            <a:headEnd/>
            <a:tailEnd/>
          </a:ln>
        </p:spPr>
        <p:txBody>
          <a:bodyPr wrap="none" lIns="95785" tIns="47892" rIns="95785" bIns="47892" anchor="ctr"/>
          <a:lstStyle/>
          <a:p>
            <a:endParaRPr lang="id-ID"/>
          </a:p>
        </p:txBody>
      </p:sp>
      <p:sp>
        <p:nvSpPr>
          <p:cNvPr id="8203" name="AutoShape 3"/>
          <p:cNvSpPr>
            <a:spLocks noChangeArrowheads="1"/>
          </p:cNvSpPr>
          <p:nvPr/>
        </p:nvSpPr>
        <p:spPr bwMode="auto">
          <a:xfrm>
            <a:off x="3421673" y="1973267"/>
            <a:ext cx="789842" cy="287337"/>
          </a:xfrm>
          <a:prstGeom prst="flowChartInputOutput">
            <a:avLst/>
          </a:prstGeom>
          <a:gradFill rotWithShape="1">
            <a:gsLst>
              <a:gs pos="0">
                <a:schemeClr val="bg2"/>
              </a:gs>
              <a:gs pos="100000">
                <a:schemeClr val="bg1"/>
              </a:gs>
            </a:gsLst>
            <a:lin ang="5400000" scaled="1"/>
          </a:gradFill>
          <a:ln w="9525">
            <a:solidFill>
              <a:schemeClr val="tx1"/>
            </a:solidFill>
            <a:miter lim="800000"/>
            <a:headEnd/>
            <a:tailEnd/>
          </a:ln>
        </p:spPr>
        <p:txBody>
          <a:bodyPr wrap="none" lIns="95785" tIns="47892" rIns="95785" bIns="47892" anchor="ctr"/>
          <a:lstStyle/>
          <a:p>
            <a:endParaRPr lang="id-ID"/>
          </a:p>
        </p:txBody>
      </p:sp>
      <p:sp>
        <p:nvSpPr>
          <p:cNvPr id="8204" name="AutoShape 4"/>
          <p:cNvSpPr>
            <a:spLocks noChangeArrowheads="1"/>
          </p:cNvSpPr>
          <p:nvPr/>
        </p:nvSpPr>
        <p:spPr bwMode="auto">
          <a:xfrm>
            <a:off x="8040568" y="1973267"/>
            <a:ext cx="792773" cy="287337"/>
          </a:xfrm>
          <a:prstGeom prst="flowChartInputOutput">
            <a:avLst/>
          </a:prstGeom>
          <a:gradFill rotWithShape="1">
            <a:gsLst>
              <a:gs pos="0">
                <a:schemeClr val="bg2"/>
              </a:gs>
              <a:gs pos="100000">
                <a:schemeClr val="bg1"/>
              </a:gs>
            </a:gsLst>
            <a:lin ang="5400000" scaled="1"/>
          </a:gradFill>
          <a:ln w="9525">
            <a:solidFill>
              <a:schemeClr val="tx1"/>
            </a:solidFill>
            <a:miter lim="800000"/>
            <a:headEnd/>
            <a:tailEnd/>
          </a:ln>
        </p:spPr>
        <p:txBody>
          <a:bodyPr wrap="none" lIns="95785" tIns="47892" rIns="95785" bIns="47892" anchor="ctr"/>
          <a:lstStyle/>
          <a:p>
            <a:endParaRPr lang="id-ID"/>
          </a:p>
        </p:txBody>
      </p:sp>
      <p:sp>
        <p:nvSpPr>
          <p:cNvPr id="8205" name="Rectangle 5"/>
          <p:cNvSpPr>
            <a:spLocks noChangeArrowheads="1"/>
          </p:cNvSpPr>
          <p:nvPr/>
        </p:nvSpPr>
        <p:spPr bwMode="auto">
          <a:xfrm>
            <a:off x="7898423" y="3441700"/>
            <a:ext cx="1995854" cy="2254250"/>
          </a:xfrm>
          <a:prstGeom prst="rect">
            <a:avLst/>
          </a:prstGeom>
          <a:solidFill>
            <a:srgbClr val="DDDDDD"/>
          </a:solidFill>
          <a:ln w="9525">
            <a:solidFill>
              <a:srgbClr val="DDDDDD"/>
            </a:solidFill>
            <a:miter lim="800000"/>
            <a:headEnd/>
            <a:tailEnd/>
          </a:ln>
        </p:spPr>
        <p:txBody>
          <a:bodyPr wrap="none" lIns="95785" tIns="47892" rIns="95785" bIns="47892" anchor="ctr"/>
          <a:lstStyle/>
          <a:p>
            <a:endParaRPr lang="id-ID"/>
          </a:p>
        </p:txBody>
      </p:sp>
      <p:sp>
        <p:nvSpPr>
          <p:cNvPr id="8206" name="AutoShape 9"/>
          <p:cNvSpPr>
            <a:spLocks noChangeArrowheads="1"/>
          </p:cNvSpPr>
          <p:nvPr/>
        </p:nvSpPr>
        <p:spPr bwMode="auto">
          <a:xfrm>
            <a:off x="2836985" y="1322388"/>
            <a:ext cx="586154" cy="290512"/>
          </a:xfrm>
          <a:prstGeom prst="roundRect">
            <a:avLst>
              <a:gd name="adj" fmla="val 16667"/>
            </a:avLst>
          </a:prstGeom>
          <a:gradFill rotWithShape="1">
            <a:gsLst>
              <a:gs pos="0">
                <a:schemeClr val="bg2"/>
              </a:gs>
              <a:gs pos="100000">
                <a:schemeClr val="bg1"/>
              </a:gs>
            </a:gsLst>
            <a:lin ang="5400000" scaled="1"/>
          </a:gradFill>
          <a:ln w="9525">
            <a:solidFill>
              <a:schemeClr val="tx1"/>
            </a:solidFill>
            <a:round/>
            <a:headEnd/>
            <a:tailEnd/>
          </a:ln>
        </p:spPr>
        <p:txBody>
          <a:bodyPr wrap="none" lIns="95785" tIns="47892" rIns="95785" bIns="47892" anchor="ctr"/>
          <a:lstStyle/>
          <a:p>
            <a:endParaRPr lang="id-ID"/>
          </a:p>
        </p:txBody>
      </p:sp>
      <p:sp>
        <p:nvSpPr>
          <p:cNvPr id="8207" name="Rectangle 12"/>
          <p:cNvSpPr>
            <a:spLocks noChangeArrowheads="1"/>
          </p:cNvSpPr>
          <p:nvPr/>
        </p:nvSpPr>
        <p:spPr bwMode="auto">
          <a:xfrm>
            <a:off x="6743703" y="2274892"/>
            <a:ext cx="1802423" cy="706437"/>
          </a:xfrm>
          <a:prstGeom prst="rect">
            <a:avLst/>
          </a:prstGeom>
          <a:solidFill>
            <a:srgbClr val="DDDDDD"/>
          </a:solidFill>
          <a:ln w="9525">
            <a:solidFill>
              <a:srgbClr val="DDDDDD"/>
            </a:solidFill>
            <a:miter lim="800000"/>
            <a:headEnd/>
            <a:tailEnd/>
          </a:ln>
        </p:spPr>
        <p:txBody>
          <a:bodyPr wrap="none" lIns="95785" tIns="47892" rIns="95785" bIns="47892" anchor="ctr"/>
          <a:lstStyle/>
          <a:p>
            <a:endParaRPr lang="id-ID"/>
          </a:p>
        </p:txBody>
      </p:sp>
      <p:sp>
        <p:nvSpPr>
          <p:cNvPr id="8208" name="Rectangle 13"/>
          <p:cNvSpPr>
            <a:spLocks noChangeArrowheads="1"/>
          </p:cNvSpPr>
          <p:nvPr/>
        </p:nvSpPr>
        <p:spPr bwMode="auto">
          <a:xfrm>
            <a:off x="3618038" y="2290767"/>
            <a:ext cx="1296865" cy="619125"/>
          </a:xfrm>
          <a:prstGeom prst="rect">
            <a:avLst/>
          </a:prstGeom>
          <a:solidFill>
            <a:srgbClr val="DDDDDD"/>
          </a:solidFill>
          <a:ln w="9525">
            <a:solidFill>
              <a:srgbClr val="DDDDDD"/>
            </a:solidFill>
            <a:miter lim="800000"/>
            <a:headEnd/>
            <a:tailEnd/>
          </a:ln>
        </p:spPr>
        <p:txBody>
          <a:bodyPr wrap="none" lIns="95785" tIns="47892" rIns="95785" bIns="47892" anchor="ctr"/>
          <a:lstStyle/>
          <a:p>
            <a:endParaRPr lang="id-ID"/>
          </a:p>
        </p:txBody>
      </p:sp>
      <p:sp>
        <p:nvSpPr>
          <p:cNvPr id="8209" name="Rectangle 14"/>
          <p:cNvSpPr>
            <a:spLocks noChangeArrowheads="1"/>
          </p:cNvSpPr>
          <p:nvPr/>
        </p:nvSpPr>
        <p:spPr bwMode="auto">
          <a:xfrm>
            <a:off x="5678368" y="3414713"/>
            <a:ext cx="2016369" cy="2303462"/>
          </a:xfrm>
          <a:prstGeom prst="rect">
            <a:avLst/>
          </a:prstGeom>
          <a:solidFill>
            <a:srgbClr val="DDDDDD"/>
          </a:solidFill>
          <a:ln w="9525">
            <a:solidFill>
              <a:srgbClr val="DDDDDD"/>
            </a:solidFill>
            <a:miter lim="800000"/>
            <a:headEnd/>
            <a:tailEnd/>
          </a:ln>
        </p:spPr>
        <p:txBody>
          <a:bodyPr wrap="none" lIns="95785" tIns="47892" rIns="95785" bIns="47892" anchor="ctr"/>
          <a:lstStyle/>
          <a:p>
            <a:endParaRPr lang="id-ID"/>
          </a:p>
        </p:txBody>
      </p:sp>
      <p:sp>
        <p:nvSpPr>
          <p:cNvPr id="8210" name="Text Box 15"/>
          <p:cNvSpPr txBox="1">
            <a:spLocks noChangeArrowheads="1"/>
          </p:cNvSpPr>
          <p:nvPr/>
        </p:nvSpPr>
        <p:spPr bwMode="auto">
          <a:xfrm>
            <a:off x="5599926" y="1006479"/>
            <a:ext cx="424273" cy="360363"/>
          </a:xfrm>
          <a:prstGeom prst="rect">
            <a:avLst/>
          </a:prstGeom>
          <a:noFill/>
          <a:ln w="9525">
            <a:noFill/>
            <a:miter lim="800000"/>
            <a:headEnd/>
            <a:tailEnd/>
          </a:ln>
        </p:spPr>
        <p:txBody>
          <a:bodyPr vert="eaVert" lIns="95785" tIns="47892" rIns="95785" bIns="47892">
            <a:spAutoFit/>
          </a:bodyPr>
          <a:lstStyle/>
          <a:p>
            <a:endParaRPr lang="en-GB" sz="1500">
              <a:latin typeface="Century Gothic" pitchFamily="34" charset="0"/>
            </a:endParaRPr>
          </a:p>
        </p:txBody>
      </p:sp>
      <p:sp>
        <p:nvSpPr>
          <p:cNvPr id="8211" name="Line 19"/>
          <p:cNvSpPr>
            <a:spLocks noChangeShapeType="1"/>
          </p:cNvSpPr>
          <p:nvPr/>
        </p:nvSpPr>
        <p:spPr bwMode="auto">
          <a:xfrm>
            <a:off x="3865687" y="1757367"/>
            <a:ext cx="4523643" cy="1587"/>
          </a:xfrm>
          <a:prstGeom prst="line">
            <a:avLst/>
          </a:prstGeom>
          <a:noFill/>
          <a:ln w="19050">
            <a:solidFill>
              <a:schemeClr val="tx1"/>
            </a:solidFill>
            <a:round/>
            <a:headEnd/>
            <a:tailEnd/>
          </a:ln>
        </p:spPr>
        <p:txBody>
          <a:bodyPr lIns="95785" tIns="47892" rIns="95785" bIns="47892"/>
          <a:lstStyle/>
          <a:p>
            <a:endParaRPr lang="id-ID"/>
          </a:p>
        </p:txBody>
      </p:sp>
      <p:sp>
        <p:nvSpPr>
          <p:cNvPr id="8212" name="Text Box 20"/>
          <p:cNvSpPr txBox="1">
            <a:spLocks noChangeArrowheads="1"/>
          </p:cNvSpPr>
          <p:nvPr/>
        </p:nvSpPr>
        <p:spPr bwMode="auto">
          <a:xfrm>
            <a:off x="3563816" y="1973263"/>
            <a:ext cx="613428" cy="327552"/>
          </a:xfrm>
          <a:prstGeom prst="rect">
            <a:avLst/>
          </a:prstGeom>
          <a:noFill/>
          <a:ln w="9525">
            <a:noFill/>
            <a:miter lim="800000"/>
            <a:headEnd/>
            <a:tailEnd/>
          </a:ln>
        </p:spPr>
        <p:txBody>
          <a:bodyPr wrap="none" lIns="95785" tIns="47892" rIns="95785" bIns="47892">
            <a:spAutoFit/>
          </a:bodyPr>
          <a:lstStyle/>
          <a:p>
            <a:r>
              <a:rPr lang="id-ID" sz="1500" b="1">
                <a:latin typeface="Century Gothic" pitchFamily="34" charset="0"/>
              </a:rPr>
              <a:t>COP</a:t>
            </a:r>
            <a:endParaRPr lang="en-US" sz="1500" b="1">
              <a:latin typeface="Century Gothic" pitchFamily="34" charset="0"/>
            </a:endParaRPr>
          </a:p>
        </p:txBody>
      </p:sp>
      <p:sp>
        <p:nvSpPr>
          <p:cNvPr id="8213" name="Text Box 21"/>
          <p:cNvSpPr txBox="1">
            <a:spLocks noChangeArrowheads="1"/>
          </p:cNvSpPr>
          <p:nvPr/>
        </p:nvSpPr>
        <p:spPr bwMode="auto">
          <a:xfrm>
            <a:off x="8106508" y="1973263"/>
            <a:ext cx="635870" cy="327552"/>
          </a:xfrm>
          <a:prstGeom prst="rect">
            <a:avLst/>
          </a:prstGeom>
          <a:noFill/>
          <a:ln w="9525">
            <a:noFill/>
            <a:miter lim="800000"/>
            <a:headEnd/>
            <a:tailEnd/>
          </a:ln>
        </p:spPr>
        <p:txBody>
          <a:bodyPr wrap="none" lIns="95785" tIns="47892" rIns="95785" bIns="47892">
            <a:spAutoFit/>
          </a:bodyPr>
          <a:lstStyle/>
          <a:p>
            <a:r>
              <a:rPr lang="id-ID" sz="1500" b="1">
                <a:latin typeface="Century Gothic" pitchFamily="34" charset="0"/>
              </a:rPr>
              <a:t>M</a:t>
            </a:r>
            <a:r>
              <a:rPr lang="en-US" sz="1500" b="1">
                <a:latin typeface="Century Gothic" pitchFamily="34" charset="0"/>
              </a:rPr>
              <a:t>O</a:t>
            </a:r>
            <a:r>
              <a:rPr lang="id-ID" sz="1500" b="1">
                <a:latin typeface="Century Gothic" pitchFamily="34" charset="0"/>
              </a:rPr>
              <a:t>P</a:t>
            </a:r>
            <a:endParaRPr lang="en-US" sz="1500" b="1">
              <a:latin typeface="Century Gothic" pitchFamily="34" charset="0"/>
            </a:endParaRPr>
          </a:p>
        </p:txBody>
      </p:sp>
      <p:sp>
        <p:nvSpPr>
          <p:cNvPr id="8214" name="Text Box 22"/>
          <p:cNvSpPr txBox="1">
            <a:spLocks noChangeArrowheads="1"/>
          </p:cNvSpPr>
          <p:nvPr/>
        </p:nvSpPr>
        <p:spPr bwMode="auto">
          <a:xfrm>
            <a:off x="3574075" y="2233613"/>
            <a:ext cx="1513742" cy="819150"/>
          </a:xfrm>
          <a:prstGeom prst="rect">
            <a:avLst/>
          </a:prstGeom>
          <a:noFill/>
          <a:ln w="9525">
            <a:noFill/>
            <a:miter lim="800000"/>
            <a:headEnd/>
            <a:tailEnd/>
          </a:ln>
        </p:spPr>
        <p:txBody>
          <a:bodyPr lIns="95785" tIns="47892" rIns="95785" bIns="47892">
            <a:spAutoFit/>
          </a:bodyPr>
          <a:lstStyle/>
          <a:p>
            <a:pPr marL="125413" indent="-125413">
              <a:buFontTx/>
              <a:buChar char="•"/>
            </a:pPr>
            <a:r>
              <a:rPr lang="en-US" sz="1500">
                <a:latin typeface="Century Gothic" pitchFamily="34" charset="0"/>
              </a:rPr>
              <a:t>annual</a:t>
            </a:r>
            <a:endParaRPr lang="id-ID" sz="1500">
              <a:latin typeface="Century Gothic" pitchFamily="34" charset="0"/>
            </a:endParaRPr>
          </a:p>
          <a:p>
            <a:pPr marL="125413" indent="-125413">
              <a:buFontTx/>
              <a:buChar char="•"/>
            </a:pPr>
            <a:r>
              <a:rPr lang="id-ID" sz="1500">
                <a:latin typeface="Century Gothic" pitchFamily="34" charset="0"/>
              </a:rPr>
              <a:t>Conven</a:t>
            </a:r>
            <a:r>
              <a:rPr lang="en-US" sz="1500">
                <a:latin typeface="Century Gothic" pitchFamily="34" charset="0"/>
              </a:rPr>
              <a:t>t</a:t>
            </a:r>
            <a:r>
              <a:rPr lang="id-ID" sz="1500">
                <a:latin typeface="Century Gothic" pitchFamily="34" charset="0"/>
              </a:rPr>
              <a:t>ion</a:t>
            </a:r>
            <a:r>
              <a:rPr lang="en-US" sz="1500">
                <a:latin typeface="Century Gothic" pitchFamily="34" charset="0"/>
              </a:rPr>
              <a:t> on CC</a:t>
            </a:r>
          </a:p>
        </p:txBody>
      </p:sp>
      <p:sp>
        <p:nvSpPr>
          <p:cNvPr id="8215" name="Line 23"/>
          <p:cNvSpPr>
            <a:spLocks noChangeShapeType="1"/>
          </p:cNvSpPr>
          <p:nvPr/>
        </p:nvSpPr>
        <p:spPr bwMode="auto">
          <a:xfrm>
            <a:off x="3503735" y="2262188"/>
            <a:ext cx="0" cy="863600"/>
          </a:xfrm>
          <a:prstGeom prst="line">
            <a:avLst/>
          </a:prstGeom>
          <a:noFill/>
          <a:ln w="9525">
            <a:solidFill>
              <a:schemeClr val="tx1"/>
            </a:solidFill>
            <a:round/>
            <a:headEnd/>
            <a:tailEnd/>
          </a:ln>
        </p:spPr>
        <p:txBody>
          <a:bodyPr lIns="95785" tIns="47892" rIns="95785" bIns="47892"/>
          <a:lstStyle/>
          <a:p>
            <a:endParaRPr lang="id-ID"/>
          </a:p>
        </p:txBody>
      </p:sp>
      <p:sp>
        <p:nvSpPr>
          <p:cNvPr id="8216" name="Text Box 24"/>
          <p:cNvSpPr txBox="1">
            <a:spLocks noChangeArrowheads="1"/>
          </p:cNvSpPr>
          <p:nvPr/>
        </p:nvSpPr>
        <p:spPr bwMode="auto">
          <a:xfrm>
            <a:off x="6671899" y="2232025"/>
            <a:ext cx="2016369" cy="573088"/>
          </a:xfrm>
          <a:prstGeom prst="rect">
            <a:avLst/>
          </a:prstGeom>
          <a:noFill/>
          <a:ln w="9525">
            <a:noFill/>
            <a:miter lim="800000"/>
            <a:headEnd/>
            <a:tailEnd/>
          </a:ln>
        </p:spPr>
        <p:txBody>
          <a:bodyPr lIns="95785" tIns="47892" rIns="95785" bIns="47892">
            <a:spAutoFit/>
          </a:bodyPr>
          <a:lstStyle/>
          <a:p>
            <a:pPr marL="125413" indent="-125413">
              <a:buFontTx/>
              <a:buChar char="•"/>
            </a:pPr>
            <a:r>
              <a:rPr lang="en-US" sz="1500">
                <a:latin typeface="Century Gothic" pitchFamily="34" charset="0"/>
              </a:rPr>
              <a:t>annual</a:t>
            </a:r>
            <a:endParaRPr lang="id-ID" sz="1500">
              <a:latin typeface="Century Gothic" pitchFamily="34" charset="0"/>
            </a:endParaRPr>
          </a:p>
          <a:p>
            <a:pPr marL="125413" indent="-125413">
              <a:buFontTx/>
              <a:buChar char="•"/>
            </a:pPr>
            <a:r>
              <a:rPr lang="id-ID" sz="1500">
                <a:latin typeface="Century Gothic" pitchFamily="34" charset="0"/>
              </a:rPr>
              <a:t>Emision Reduction</a:t>
            </a:r>
            <a:endParaRPr lang="en-US" sz="1500">
              <a:latin typeface="Century Gothic" pitchFamily="34" charset="0"/>
            </a:endParaRPr>
          </a:p>
        </p:txBody>
      </p:sp>
      <p:sp>
        <p:nvSpPr>
          <p:cNvPr id="8217" name="Line 25"/>
          <p:cNvSpPr>
            <a:spLocks noChangeShapeType="1"/>
          </p:cNvSpPr>
          <p:nvPr/>
        </p:nvSpPr>
        <p:spPr bwMode="auto">
          <a:xfrm>
            <a:off x="5880589" y="3127375"/>
            <a:ext cx="0" cy="287338"/>
          </a:xfrm>
          <a:prstGeom prst="line">
            <a:avLst/>
          </a:prstGeom>
          <a:noFill/>
          <a:ln w="19050">
            <a:solidFill>
              <a:schemeClr val="tx1"/>
            </a:solidFill>
            <a:prstDash val="dash"/>
            <a:round/>
            <a:headEnd/>
            <a:tailEnd type="triangle" w="med" len="med"/>
          </a:ln>
        </p:spPr>
        <p:txBody>
          <a:bodyPr lIns="95785" tIns="47892" rIns="95785" bIns="47892"/>
          <a:lstStyle/>
          <a:p>
            <a:endParaRPr lang="id-ID"/>
          </a:p>
        </p:txBody>
      </p:sp>
      <p:sp>
        <p:nvSpPr>
          <p:cNvPr id="8218" name="Text Box 26"/>
          <p:cNvSpPr txBox="1">
            <a:spLocks noChangeArrowheads="1"/>
          </p:cNvSpPr>
          <p:nvPr/>
        </p:nvSpPr>
        <p:spPr bwMode="auto">
          <a:xfrm>
            <a:off x="3516924" y="3443288"/>
            <a:ext cx="1706676" cy="558384"/>
          </a:xfrm>
          <a:prstGeom prst="rect">
            <a:avLst/>
          </a:prstGeom>
          <a:noFill/>
          <a:ln w="9525">
            <a:noFill/>
            <a:miter lim="800000"/>
            <a:headEnd/>
            <a:tailEnd/>
          </a:ln>
        </p:spPr>
        <p:txBody>
          <a:bodyPr wrap="none" lIns="95785" tIns="47892" rIns="95785" bIns="47892">
            <a:spAutoFit/>
          </a:bodyPr>
          <a:lstStyle/>
          <a:p>
            <a:r>
              <a:rPr lang="id-ID" sz="1500" b="1">
                <a:latin typeface="Century Gothic" pitchFamily="34" charset="0"/>
              </a:rPr>
              <a:t>SBI </a:t>
            </a:r>
            <a:r>
              <a:rPr lang="id-ID" sz="1500" b="1">
                <a:solidFill>
                  <a:srgbClr val="0000FF"/>
                </a:solidFill>
                <a:latin typeface="Century Gothic" pitchFamily="34" charset="0"/>
              </a:rPr>
              <a:t>(M-A on</a:t>
            </a:r>
            <a:r>
              <a:rPr lang="en-US" sz="1500" b="1">
                <a:solidFill>
                  <a:srgbClr val="0000FF"/>
                </a:solidFill>
                <a:latin typeface="Century Gothic" pitchFamily="34" charset="0"/>
              </a:rPr>
              <a:t> CC</a:t>
            </a:r>
            <a:r>
              <a:rPr lang="id-ID" sz="1500" b="1">
                <a:solidFill>
                  <a:srgbClr val="0000FF"/>
                </a:solidFill>
                <a:latin typeface="Century Gothic" pitchFamily="34" charset="0"/>
              </a:rPr>
              <a:t>)</a:t>
            </a:r>
          </a:p>
          <a:p>
            <a:r>
              <a:rPr lang="id-ID" sz="1500" b="1">
                <a:latin typeface="Century Gothic" pitchFamily="34" charset="0"/>
              </a:rPr>
              <a:t>Implementasi</a:t>
            </a:r>
          </a:p>
        </p:txBody>
      </p:sp>
      <p:sp>
        <p:nvSpPr>
          <p:cNvPr id="8219" name="Text Box 27"/>
          <p:cNvSpPr txBox="1">
            <a:spLocks noChangeArrowheads="1"/>
          </p:cNvSpPr>
          <p:nvPr/>
        </p:nvSpPr>
        <p:spPr bwMode="auto">
          <a:xfrm>
            <a:off x="5751637" y="3949700"/>
            <a:ext cx="2089638" cy="1974850"/>
          </a:xfrm>
          <a:prstGeom prst="rect">
            <a:avLst/>
          </a:prstGeom>
          <a:noFill/>
          <a:ln w="9525">
            <a:noFill/>
            <a:miter lim="800000"/>
            <a:headEnd/>
            <a:tailEnd/>
          </a:ln>
        </p:spPr>
        <p:txBody>
          <a:bodyPr lIns="95785" tIns="47892" rIns="95785" bIns="47892">
            <a:spAutoFit/>
          </a:bodyPr>
          <a:lstStyle/>
          <a:p>
            <a:pPr marL="125413" indent="-125413">
              <a:spcBef>
                <a:spcPct val="50000"/>
              </a:spcBef>
              <a:buFontTx/>
              <a:buChar char="•"/>
            </a:pPr>
            <a:r>
              <a:rPr lang="id-ID" sz="1500">
                <a:latin typeface="Century Gothic" pitchFamily="34" charset="0"/>
              </a:rPr>
              <a:t>D</a:t>
            </a:r>
            <a:r>
              <a:rPr lang="en-US" sz="1500">
                <a:latin typeface="Century Gothic" pitchFamily="34" charset="0"/>
              </a:rPr>
              <a:t>a</a:t>
            </a:r>
            <a:r>
              <a:rPr lang="id-ID" sz="1500">
                <a:latin typeface="Century Gothic" pitchFamily="34" charset="0"/>
              </a:rPr>
              <a:t>t</a:t>
            </a:r>
            <a:r>
              <a:rPr lang="en-US" sz="1500">
                <a:latin typeface="Century Gothic" pitchFamily="34" charset="0"/>
              </a:rPr>
              <a:t>a</a:t>
            </a:r>
            <a:r>
              <a:rPr lang="id-ID" sz="1500">
                <a:latin typeface="Century Gothic" pitchFamily="34" charset="0"/>
              </a:rPr>
              <a:t>, </a:t>
            </a:r>
            <a:r>
              <a:rPr lang="en-US" sz="1500">
                <a:latin typeface="Century Gothic" pitchFamily="34" charset="0"/>
              </a:rPr>
              <a:t>Systematic </a:t>
            </a:r>
            <a:r>
              <a:rPr lang="id-ID" sz="1500">
                <a:latin typeface="Century Gothic" pitchFamily="34" charset="0"/>
              </a:rPr>
              <a:t>Obs</a:t>
            </a:r>
            <a:r>
              <a:rPr lang="en-US" sz="1500">
                <a:latin typeface="Century Gothic" pitchFamily="34" charset="0"/>
              </a:rPr>
              <a:t>ervation</a:t>
            </a:r>
            <a:r>
              <a:rPr lang="id-ID" sz="1500">
                <a:latin typeface="Century Gothic" pitchFamily="34" charset="0"/>
              </a:rPr>
              <a:t>, Monit</a:t>
            </a:r>
            <a:r>
              <a:rPr lang="en-US" sz="1500">
                <a:latin typeface="Century Gothic" pitchFamily="34" charset="0"/>
              </a:rPr>
              <a:t>oring</a:t>
            </a:r>
            <a:endParaRPr lang="id-ID" sz="1500">
              <a:latin typeface="Century Gothic" pitchFamily="34" charset="0"/>
            </a:endParaRPr>
          </a:p>
          <a:p>
            <a:pPr marL="125413" indent="-125413">
              <a:spcBef>
                <a:spcPct val="50000"/>
              </a:spcBef>
              <a:buFontTx/>
              <a:buChar char="•"/>
            </a:pPr>
            <a:r>
              <a:rPr lang="id-ID" sz="1500">
                <a:latin typeface="Century Gothic" pitchFamily="34" charset="0"/>
              </a:rPr>
              <a:t>Method, Tools</a:t>
            </a:r>
          </a:p>
          <a:p>
            <a:pPr marL="125413" indent="-125413">
              <a:spcBef>
                <a:spcPct val="50000"/>
              </a:spcBef>
              <a:buFontTx/>
              <a:buChar char="•"/>
            </a:pPr>
            <a:r>
              <a:rPr lang="en-US" altLang="ja-JP" sz="1500">
                <a:latin typeface="Century Gothic" pitchFamily="34" charset="0"/>
                <a:ea typeface="MS PGothic" pitchFamily="34" charset="-128"/>
              </a:rPr>
              <a:t>Vulnerability </a:t>
            </a:r>
            <a:r>
              <a:rPr lang="id-ID" sz="1500">
                <a:latin typeface="Century Gothic" pitchFamily="34" charset="0"/>
                <a:ea typeface="MS PGothic" pitchFamily="34" charset="-128"/>
              </a:rPr>
              <a:t>, </a:t>
            </a:r>
            <a:r>
              <a:rPr lang="en-US" sz="1500">
                <a:latin typeface="Century Gothic" pitchFamily="34" charset="0"/>
                <a:ea typeface="MS PGothic" pitchFamily="34" charset="-128"/>
              </a:rPr>
              <a:t>A</a:t>
            </a:r>
            <a:r>
              <a:rPr lang="id-ID" sz="1500">
                <a:latin typeface="Century Gothic" pitchFamily="34" charset="0"/>
                <a:ea typeface="MS PGothic" pitchFamily="34" charset="-128"/>
              </a:rPr>
              <a:t>d</a:t>
            </a:r>
            <a:r>
              <a:rPr lang="en-US" sz="1500">
                <a:latin typeface="Century Gothic" pitchFamily="34" charset="0"/>
                <a:ea typeface="MS PGothic" pitchFamily="34" charset="-128"/>
              </a:rPr>
              <a:t>a</a:t>
            </a:r>
            <a:r>
              <a:rPr lang="id-ID" sz="1500">
                <a:latin typeface="Century Gothic" pitchFamily="34" charset="0"/>
                <a:ea typeface="MS PGothic" pitchFamily="34" charset="-128"/>
              </a:rPr>
              <a:t>pt</a:t>
            </a:r>
            <a:r>
              <a:rPr lang="en-US" sz="1500">
                <a:latin typeface="Century Gothic" pitchFamily="34" charset="0"/>
                <a:ea typeface="MS PGothic" pitchFamily="34" charset="-128"/>
              </a:rPr>
              <a:t>ation -a</a:t>
            </a:r>
            <a:r>
              <a:rPr lang="id-ID" sz="1500">
                <a:latin typeface="Century Gothic" pitchFamily="34" charset="0"/>
                <a:ea typeface="MS PGothic" pitchFamily="34" charset="-128"/>
              </a:rPr>
              <a:t>ss</a:t>
            </a:r>
            <a:r>
              <a:rPr lang="en-US" sz="1500">
                <a:latin typeface="Century Gothic" pitchFamily="34" charset="0"/>
                <a:ea typeface="MS PGothic" pitchFamily="34" charset="-128"/>
              </a:rPr>
              <a:t>essment</a:t>
            </a:r>
          </a:p>
        </p:txBody>
      </p:sp>
      <p:sp>
        <p:nvSpPr>
          <p:cNvPr id="8220" name="Text Box 28"/>
          <p:cNvSpPr txBox="1">
            <a:spLocks noChangeArrowheads="1"/>
          </p:cNvSpPr>
          <p:nvPr/>
        </p:nvSpPr>
        <p:spPr bwMode="auto">
          <a:xfrm>
            <a:off x="6701204" y="2693992"/>
            <a:ext cx="2161442" cy="327025"/>
          </a:xfrm>
          <a:prstGeom prst="rect">
            <a:avLst/>
          </a:prstGeom>
          <a:noFill/>
          <a:ln w="9525">
            <a:noFill/>
            <a:miter lim="800000"/>
            <a:headEnd/>
            <a:tailEnd/>
          </a:ln>
        </p:spPr>
        <p:txBody>
          <a:bodyPr lIns="95785" tIns="47892" rIns="95785" bIns="47892">
            <a:spAutoFit/>
          </a:bodyPr>
          <a:lstStyle/>
          <a:p>
            <a:r>
              <a:rPr lang="id-ID" sz="1500">
                <a:latin typeface="Century Gothic" pitchFamily="34" charset="0"/>
              </a:rPr>
              <a:t>C</a:t>
            </a:r>
            <a:r>
              <a:rPr lang="en-US" sz="1500">
                <a:latin typeface="Century Gothic" pitchFamily="34" charset="0"/>
              </a:rPr>
              <a:t>O</a:t>
            </a:r>
            <a:r>
              <a:rPr lang="id-ID" sz="1500" baseline="-25000">
                <a:latin typeface="Century Gothic" pitchFamily="34" charset="0"/>
              </a:rPr>
              <a:t>2</a:t>
            </a:r>
            <a:r>
              <a:rPr lang="en-US" sz="1500" baseline="-25000">
                <a:latin typeface="Century Gothic" pitchFamily="34" charset="0"/>
              </a:rPr>
              <a:t>-</a:t>
            </a:r>
            <a:r>
              <a:rPr lang="id-ID" sz="1500">
                <a:latin typeface="Century Gothic" pitchFamily="34" charset="0"/>
              </a:rPr>
              <a:t>N</a:t>
            </a:r>
            <a:r>
              <a:rPr lang="en-US" sz="1500">
                <a:latin typeface="Century Gothic" pitchFamily="34" charset="0"/>
              </a:rPr>
              <a:t>O</a:t>
            </a:r>
            <a:r>
              <a:rPr lang="id-ID" sz="1500" baseline="-25000">
                <a:latin typeface="Century Gothic" pitchFamily="34" charset="0"/>
              </a:rPr>
              <a:t>2</a:t>
            </a:r>
            <a:r>
              <a:rPr lang="id-ID" sz="1500">
                <a:latin typeface="Century Gothic" pitchFamily="34" charset="0"/>
              </a:rPr>
              <a:t>-N</a:t>
            </a:r>
            <a:r>
              <a:rPr lang="en-US" sz="1500">
                <a:latin typeface="Century Gothic" pitchFamily="34" charset="0"/>
              </a:rPr>
              <a:t>O</a:t>
            </a:r>
            <a:r>
              <a:rPr lang="id-ID" sz="1500" baseline="-25000">
                <a:latin typeface="Century Gothic" pitchFamily="34" charset="0"/>
              </a:rPr>
              <a:t>x</a:t>
            </a:r>
            <a:r>
              <a:rPr lang="id-ID" sz="1500">
                <a:latin typeface="Century Gothic" pitchFamily="34" charset="0"/>
              </a:rPr>
              <a:t>-</a:t>
            </a:r>
            <a:r>
              <a:rPr lang="en-US" sz="1500">
                <a:latin typeface="Century Gothic" pitchFamily="34" charset="0"/>
              </a:rPr>
              <a:t>O</a:t>
            </a:r>
            <a:r>
              <a:rPr lang="id-ID" sz="1500" baseline="-25000">
                <a:latin typeface="Century Gothic" pitchFamily="34" charset="0"/>
              </a:rPr>
              <a:t>3</a:t>
            </a:r>
            <a:r>
              <a:rPr lang="en-US" sz="1500">
                <a:latin typeface="Century Gothic" pitchFamily="34" charset="0"/>
              </a:rPr>
              <a:t>-etc</a:t>
            </a:r>
          </a:p>
        </p:txBody>
      </p:sp>
      <p:sp>
        <p:nvSpPr>
          <p:cNvPr id="8221" name="Line 29"/>
          <p:cNvSpPr>
            <a:spLocks noChangeShapeType="1"/>
          </p:cNvSpPr>
          <p:nvPr/>
        </p:nvSpPr>
        <p:spPr bwMode="auto">
          <a:xfrm flipH="1">
            <a:off x="8617927" y="2260604"/>
            <a:ext cx="0" cy="1154113"/>
          </a:xfrm>
          <a:prstGeom prst="line">
            <a:avLst/>
          </a:prstGeom>
          <a:noFill/>
          <a:ln w="9525">
            <a:solidFill>
              <a:schemeClr val="tx1"/>
            </a:solidFill>
            <a:round/>
            <a:headEnd/>
            <a:tailEnd/>
          </a:ln>
        </p:spPr>
        <p:txBody>
          <a:bodyPr lIns="95785" tIns="47892" rIns="95785" bIns="47892"/>
          <a:lstStyle/>
          <a:p>
            <a:endParaRPr lang="id-ID"/>
          </a:p>
        </p:txBody>
      </p:sp>
      <p:sp>
        <p:nvSpPr>
          <p:cNvPr id="8222" name="Text Box 30"/>
          <p:cNvSpPr txBox="1">
            <a:spLocks noChangeArrowheads="1"/>
          </p:cNvSpPr>
          <p:nvPr/>
        </p:nvSpPr>
        <p:spPr bwMode="auto">
          <a:xfrm>
            <a:off x="8100646" y="3505203"/>
            <a:ext cx="1424354" cy="328613"/>
          </a:xfrm>
          <a:prstGeom prst="rect">
            <a:avLst/>
          </a:prstGeom>
          <a:noFill/>
          <a:ln w="9525">
            <a:noFill/>
            <a:miter lim="800000"/>
            <a:headEnd/>
            <a:tailEnd/>
          </a:ln>
        </p:spPr>
        <p:txBody>
          <a:bodyPr lIns="95785" tIns="47892" rIns="95785" bIns="47892">
            <a:spAutoFit/>
          </a:bodyPr>
          <a:lstStyle/>
          <a:p>
            <a:r>
              <a:rPr lang="en-US" sz="1500" b="1">
                <a:latin typeface="Century Gothic" pitchFamily="34" charset="0"/>
              </a:rPr>
              <a:t>RESOLUTION</a:t>
            </a:r>
            <a:endParaRPr lang="en-US" sz="1500" b="1">
              <a:solidFill>
                <a:srgbClr val="0000FF"/>
              </a:solidFill>
              <a:latin typeface="Century Gothic" pitchFamily="34" charset="0"/>
            </a:endParaRPr>
          </a:p>
        </p:txBody>
      </p:sp>
      <p:sp>
        <p:nvSpPr>
          <p:cNvPr id="8223" name="Text Box 31"/>
          <p:cNvSpPr txBox="1">
            <a:spLocks noChangeArrowheads="1"/>
          </p:cNvSpPr>
          <p:nvPr/>
        </p:nvSpPr>
        <p:spPr bwMode="auto">
          <a:xfrm>
            <a:off x="7832481" y="3946526"/>
            <a:ext cx="2132134" cy="2151128"/>
          </a:xfrm>
          <a:prstGeom prst="rect">
            <a:avLst/>
          </a:prstGeom>
          <a:noFill/>
          <a:ln w="9525">
            <a:noFill/>
            <a:miter lim="800000"/>
            <a:headEnd/>
            <a:tailEnd/>
          </a:ln>
        </p:spPr>
        <p:txBody>
          <a:bodyPr lIns="95785" tIns="47892" rIns="95785" bIns="47892">
            <a:spAutoFit/>
          </a:bodyPr>
          <a:lstStyle/>
          <a:p>
            <a:pPr marL="125413" indent="-125413">
              <a:spcBef>
                <a:spcPct val="30000"/>
              </a:spcBef>
              <a:buFontTx/>
              <a:buChar char="•"/>
            </a:pPr>
            <a:r>
              <a:rPr lang="en-US" sz="1500" b="1">
                <a:latin typeface="Century Gothic" pitchFamily="34" charset="0"/>
              </a:rPr>
              <a:t>Kyoto Protocol (</a:t>
            </a:r>
            <a:r>
              <a:rPr lang="en-US" sz="1500" b="1">
                <a:solidFill>
                  <a:srgbClr val="FF0000"/>
                </a:solidFill>
                <a:latin typeface="Century Gothic" pitchFamily="34" charset="0"/>
              </a:rPr>
              <a:t>1997</a:t>
            </a:r>
            <a:r>
              <a:rPr lang="en-US" sz="1500" b="1">
                <a:latin typeface="Century Gothic" pitchFamily="34" charset="0"/>
              </a:rPr>
              <a:t>)</a:t>
            </a:r>
          </a:p>
          <a:p>
            <a:pPr marL="125413" indent="-125413">
              <a:spcBef>
                <a:spcPct val="30000"/>
              </a:spcBef>
              <a:buFontTx/>
              <a:buChar char="•"/>
            </a:pPr>
            <a:r>
              <a:rPr lang="en-US" sz="1500" b="1">
                <a:latin typeface="Century Gothic" pitchFamily="34" charset="0"/>
              </a:rPr>
              <a:t>Nairobi Work Program (</a:t>
            </a:r>
            <a:r>
              <a:rPr lang="en-US" sz="1500" b="1">
                <a:solidFill>
                  <a:srgbClr val="FF0000"/>
                </a:solidFill>
                <a:latin typeface="Century Gothic" pitchFamily="34" charset="0"/>
              </a:rPr>
              <a:t>2006</a:t>
            </a:r>
            <a:r>
              <a:rPr lang="en-US" sz="1500" b="1">
                <a:latin typeface="Century Gothic" pitchFamily="34" charset="0"/>
              </a:rPr>
              <a:t>)</a:t>
            </a:r>
          </a:p>
          <a:p>
            <a:pPr marL="125413" indent="-125413">
              <a:spcBef>
                <a:spcPct val="30000"/>
              </a:spcBef>
              <a:buFontTx/>
              <a:buChar char="•"/>
            </a:pPr>
            <a:r>
              <a:rPr lang="en-US" sz="1500" b="1">
                <a:latin typeface="Century Gothic" pitchFamily="34" charset="0"/>
              </a:rPr>
              <a:t>Bali Action Plan (</a:t>
            </a:r>
            <a:r>
              <a:rPr lang="en-US" sz="1500" b="1">
                <a:solidFill>
                  <a:srgbClr val="FF0000"/>
                </a:solidFill>
                <a:latin typeface="Century Gothic" pitchFamily="34" charset="0"/>
              </a:rPr>
              <a:t>2007</a:t>
            </a:r>
            <a:r>
              <a:rPr lang="en-US" sz="1500" b="1">
                <a:latin typeface="Century Gothic" pitchFamily="34" charset="0"/>
              </a:rPr>
              <a:t>)</a:t>
            </a:r>
          </a:p>
          <a:p>
            <a:pPr marL="125413" indent="-125413">
              <a:spcBef>
                <a:spcPct val="30000"/>
              </a:spcBef>
              <a:buFontTx/>
              <a:buChar char="•"/>
            </a:pPr>
            <a:r>
              <a:rPr lang="en-US" sz="1500" b="1">
                <a:latin typeface="Century Gothic" pitchFamily="34" charset="0"/>
              </a:rPr>
              <a:t>Copenhagen (</a:t>
            </a:r>
            <a:r>
              <a:rPr lang="en-US" sz="1500" b="1">
                <a:solidFill>
                  <a:srgbClr val="FF0000"/>
                </a:solidFill>
                <a:latin typeface="Century Gothic" pitchFamily="34" charset="0"/>
              </a:rPr>
              <a:t>2009</a:t>
            </a:r>
            <a:r>
              <a:rPr lang="en-US" sz="1500" b="1">
                <a:latin typeface="Century Gothic" pitchFamily="34" charset="0"/>
              </a:rPr>
              <a:t>)</a:t>
            </a:r>
          </a:p>
        </p:txBody>
      </p:sp>
      <p:sp>
        <p:nvSpPr>
          <p:cNvPr id="8224" name="Text Box 36"/>
          <p:cNvSpPr txBox="1">
            <a:spLocks noChangeArrowheads="1"/>
          </p:cNvSpPr>
          <p:nvPr/>
        </p:nvSpPr>
        <p:spPr bwMode="auto">
          <a:xfrm>
            <a:off x="1868368" y="3125789"/>
            <a:ext cx="193505" cy="327552"/>
          </a:xfrm>
          <a:prstGeom prst="rect">
            <a:avLst/>
          </a:prstGeom>
          <a:noFill/>
          <a:ln w="9525">
            <a:noFill/>
            <a:miter lim="800000"/>
            <a:headEnd/>
            <a:tailEnd/>
          </a:ln>
        </p:spPr>
        <p:txBody>
          <a:bodyPr wrap="none" lIns="95785" tIns="47892" rIns="95785" bIns="47892">
            <a:spAutoFit/>
          </a:bodyPr>
          <a:lstStyle/>
          <a:p>
            <a:endParaRPr lang="en-GB" sz="1500">
              <a:latin typeface="Century Gothic" pitchFamily="34" charset="0"/>
            </a:endParaRPr>
          </a:p>
        </p:txBody>
      </p:sp>
      <p:sp>
        <p:nvSpPr>
          <p:cNvPr id="8225" name="Line 38"/>
          <p:cNvSpPr>
            <a:spLocks noChangeShapeType="1"/>
          </p:cNvSpPr>
          <p:nvPr/>
        </p:nvSpPr>
        <p:spPr bwMode="auto">
          <a:xfrm>
            <a:off x="3861289" y="1757363"/>
            <a:ext cx="0" cy="215900"/>
          </a:xfrm>
          <a:prstGeom prst="line">
            <a:avLst/>
          </a:prstGeom>
          <a:noFill/>
          <a:ln w="19050">
            <a:solidFill>
              <a:schemeClr val="tx1"/>
            </a:solidFill>
            <a:round/>
            <a:headEnd/>
            <a:tailEnd/>
          </a:ln>
        </p:spPr>
        <p:txBody>
          <a:bodyPr lIns="95785" tIns="47892" rIns="95785" bIns="47892"/>
          <a:lstStyle/>
          <a:p>
            <a:endParaRPr lang="id-ID"/>
          </a:p>
        </p:txBody>
      </p:sp>
      <p:sp>
        <p:nvSpPr>
          <p:cNvPr id="8226" name="Line 39"/>
          <p:cNvSpPr>
            <a:spLocks noChangeShapeType="1"/>
          </p:cNvSpPr>
          <p:nvPr/>
        </p:nvSpPr>
        <p:spPr bwMode="auto">
          <a:xfrm>
            <a:off x="8389327" y="1757363"/>
            <a:ext cx="0" cy="215900"/>
          </a:xfrm>
          <a:prstGeom prst="line">
            <a:avLst/>
          </a:prstGeom>
          <a:noFill/>
          <a:ln w="19050">
            <a:solidFill>
              <a:schemeClr val="tx1"/>
            </a:solidFill>
            <a:round/>
            <a:headEnd/>
            <a:tailEnd/>
          </a:ln>
        </p:spPr>
        <p:txBody>
          <a:bodyPr lIns="95785" tIns="47892" rIns="95785" bIns="47892"/>
          <a:lstStyle/>
          <a:p>
            <a:endParaRPr lang="id-ID"/>
          </a:p>
        </p:txBody>
      </p:sp>
      <p:sp>
        <p:nvSpPr>
          <p:cNvPr id="8227" name="Line 40"/>
          <p:cNvSpPr>
            <a:spLocks noChangeShapeType="1"/>
          </p:cNvSpPr>
          <p:nvPr/>
        </p:nvSpPr>
        <p:spPr bwMode="auto">
          <a:xfrm>
            <a:off x="3934558" y="3125788"/>
            <a:ext cx="0" cy="317500"/>
          </a:xfrm>
          <a:prstGeom prst="line">
            <a:avLst/>
          </a:prstGeom>
          <a:noFill/>
          <a:ln w="9525">
            <a:solidFill>
              <a:schemeClr val="tx1"/>
            </a:solidFill>
            <a:round/>
            <a:headEnd/>
            <a:tailEnd type="triangle" w="med" len="med"/>
          </a:ln>
        </p:spPr>
        <p:txBody>
          <a:bodyPr lIns="95785" tIns="47892" rIns="95785" bIns="47892"/>
          <a:lstStyle/>
          <a:p>
            <a:endParaRPr lang="id-ID"/>
          </a:p>
        </p:txBody>
      </p:sp>
      <p:sp>
        <p:nvSpPr>
          <p:cNvPr id="8228" name="Text Box 41"/>
          <p:cNvSpPr txBox="1">
            <a:spLocks noChangeArrowheads="1"/>
          </p:cNvSpPr>
          <p:nvPr/>
        </p:nvSpPr>
        <p:spPr bwMode="auto">
          <a:xfrm>
            <a:off x="3516926" y="3875088"/>
            <a:ext cx="1727689" cy="3236040"/>
          </a:xfrm>
          <a:prstGeom prst="rect">
            <a:avLst/>
          </a:prstGeom>
          <a:noFill/>
          <a:ln w="9525">
            <a:noFill/>
            <a:miter lim="800000"/>
            <a:headEnd/>
            <a:tailEnd/>
          </a:ln>
        </p:spPr>
        <p:txBody>
          <a:bodyPr lIns="95785" tIns="47892" rIns="95785" bIns="47892">
            <a:spAutoFit/>
          </a:bodyPr>
          <a:lstStyle/>
          <a:p>
            <a:pPr marL="171450" indent="-171450">
              <a:spcBef>
                <a:spcPct val="10000"/>
              </a:spcBef>
              <a:buFontTx/>
              <a:buChar char="•"/>
            </a:pPr>
            <a:r>
              <a:rPr lang="id-ID" sz="1500">
                <a:latin typeface="Century Gothic" pitchFamily="34" charset="0"/>
              </a:rPr>
              <a:t>C</a:t>
            </a:r>
            <a:r>
              <a:rPr lang="en-US" sz="1500">
                <a:latin typeface="Century Gothic" pitchFamily="34" charset="0"/>
              </a:rPr>
              <a:t>a</a:t>
            </a:r>
            <a:r>
              <a:rPr lang="id-ID" sz="1500">
                <a:latin typeface="Century Gothic" pitchFamily="34" charset="0"/>
              </a:rPr>
              <a:t>p</a:t>
            </a:r>
            <a:r>
              <a:rPr lang="en-US" sz="1500">
                <a:latin typeface="Century Gothic" pitchFamily="34" charset="0"/>
              </a:rPr>
              <a:t>acity</a:t>
            </a:r>
            <a:r>
              <a:rPr lang="id-ID" sz="1500">
                <a:latin typeface="Century Gothic" pitchFamily="34" charset="0"/>
              </a:rPr>
              <a:t> bldg</a:t>
            </a:r>
          </a:p>
          <a:p>
            <a:pPr marL="171450" indent="-171450">
              <a:spcBef>
                <a:spcPct val="10000"/>
              </a:spcBef>
              <a:buFontTx/>
              <a:buChar char="•"/>
            </a:pPr>
            <a:r>
              <a:rPr lang="id-ID" sz="1500">
                <a:latin typeface="Century Gothic" pitchFamily="34" charset="0"/>
              </a:rPr>
              <a:t>Educ</a:t>
            </a:r>
            <a:r>
              <a:rPr lang="en-US" sz="1500">
                <a:latin typeface="Century Gothic" pitchFamily="34" charset="0"/>
              </a:rPr>
              <a:t>ation/</a:t>
            </a:r>
            <a:r>
              <a:rPr lang="id-ID" sz="1500">
                <a:latin typeface="Century Gothic" pitchFamily="34" charset="0"/>
              </a:rPr>
              <a:t> Tr</a:t>
            </a:r>
            <a:r>
              <a:rPr lang="en-US" sz="1500">
                <a:latin typeface="Century Gothic" pitchFamily="34" charset="0"/>
              </a:rPr>
              <a:t>aining</a:t>
            </a:r>
            <a:endParaRPr lang="id-ID" sz="1500">
              <a:latin typeface="Century Gothic" pitchFamily="34" charset="0"/>
            </a:endParaRPr>
          </a:p>
          <a:p>
            <a:pPr marL="171450" indent="-171450">
              <a:spcBef>
                <a:spcPct val="10000"/>
              </a:spcBef>
              <a:buFontTx/>
              <a:buChar char="•"/>
            </a:pPr>
            <a:r>
              <a:rPr lang="en-US" sz="1500">
                <a:latin typeface="Century Gothic" pitchFamily="34" charset="0"/>
              </a:rPr>
              <a:t>Public</a:t>
            </a:r>
            <a:r>
              <a:rPr lang="id-ID" sz="1500">
                <a:latin typeface="Century Gothic" pitchFamily="34" charset="0"/>
              </a:rPr>
              <a:t> Awe</a:t>
            </a:r>
            <a:r>
              <a:rPr lang="en-US" sz="1500">
                <a:latin typeface="Century Gothic" pitchFamily="34" charset="0"/>
              </a:rPr>
              <a:t>re</a:t>
            </a:r>
            <a:r>
              <a:rPr lang="id-ID" sz="1500">
                <a:latin typeface="Century Gothic" pitchFamily="34" charset="0"/>
              </a:rPr>
              <a:t>ness</a:t>
            </a:r>
            <a:endParaRPr lang="en-US" sz="1500">
              <a:latin typeface="Century Gothic" pitchFamily="34" charset="0"/>
            </a:endParaRPr>
          </a:p>
          <a:p>
            <a:pPr marL="171450" indent="-171450">
              <a:spcBef>
                <a:spcPct val="10000"/>
              </a:spcBef>
              <a:buFontTx/>
              <a:buChar char="•"/>
            </a:pPr>
            <a:r>
              <a:rPr lang="en-US" sz="1500">
                <a:latin typeface="Century Gothic" pitchFamily="34" charset="0"/>
              </a:rPr>
              <a:t>Financial Resources</a:t>
            </a:r>
          </a:p>
          <a:p>
            <a:pPr marL="171450" indent="-171450">
              <a:spcBef>
                <a:spcPct val="10000"/>
              </a:spcBef>
              <a:buFontTx/>
              <a:buChar char="•"/>
            </a:pPr>
            <a:r>
              <a:rPr lang="en-US" sz="1500">
                <a:latin typeface="Century Gothic" pitchFamily="34" charset="0"/>
              </a:rPr>
              <a:t>Insurance – Related Prog.</a:t>
            </a:r>
          </a:p>
          <a:p>
            <a:pPr marL="171450" indent="-171450">
              <a:spcBef>
                <a:spcPct val="10000"/>
              </a:spcBef>
              <a:buFontTx/>
              <a:buChar char="•"/>
            </a:pPr>
            <a:r>
              <a:rPr lang="en-US" sz="1500">
                <a:latin typeface="Century Gothic" pitchFamily="34" charset="0"/>
              </a:rPr>
              <a:t>Cooperation &amp; synergy</a:t>
            </a:r>
          </a:p>
          <a:p>
            <a:pPr marL="171450" indent="-171450">
              <a:spcBef>
                <a:spcPct val="10000"/>
              </a:spcBef>
              <a:buFontTx/>
              <a:buChar char="•"/>
            </a:pPr>
            <a:r>
              <a:rPr lang="en-US" sz="1500">
                <a:latin typeface="Century Gothic" pitchFamily="34" charset="0"/>
              </a:rPr>
              <a:t>Mainstreaming</a:t>
            </a:r>
          </a:p>
        </p:txBody>
      </p:sp>
      <p:sp>
        <p:nvSpPr>
          <p:cNvPr id="8229" name="Text Box 42"/>
          <p:cNvSpPr txBox="1">
            <a:spLocks noChangeArrowheads="1"/>
          </p:cNvSpPr>
          <p:nvPr/>
        </p:nvSpPr>
        <p:spPr bwMode="auto">
          <a:xfrm>
            <a:off x="5735518" y="3400425"/>
            <a:ext cx="1919875" cy="558384"/>
          </a:xfrm>
          <a:prstGeom prst="rect">
            <a:avLst/>
          </a:prstGeom>
          <a:noFill/>
          <a:ln w="9525">
            <a:noFill/>
            <a:miter lim="800000"/>
            <a:headEnd/>
            <a:tailEnd/>
          </a:ln>
        </p:spPr>
        <p:txBody>
          <a:bodyPr wrap="none" lIns="95785" tIns="47892" rIns="95785" bIns="47892">
            <a:spAutoFit/>
          </a:bodyPr>
          <a:lstStyle/>
          <a:p>
            <a:r>
              <a:rPr lang="id-ID" sz="1500" b="1">
                <a:latin typeface="Century Gothic" pitchFamily="34" charset="0"/>
              </a:rPr>
              <a:t>SBSTA </a:t>
            </a:r>
            <a:r>
              <a:rPr lang="id-ID" sz="1500" b="1">
                <a:solidFill>
                  <a:srgbClr val="0000FF"/>
                </a:solidFill>
                <a:latin typeface="Century Gothic" pitchFamily="34" charset="0"/>
              </a:rPr>
              <a:t>(M-A on cc)</a:t>
            </a:r>
          </a:p>
          <a:p>
            <a:r>
              <a:rPr lang="id-ID" sz="1500" b="1">
                <a:latin typeface="Century Gothic" pitchFamily="34" charset="0"/>
              </a:rPr>
              <a:t>(S&amp;T)</a:t>
            </a:r>
          </a:p>
        </p:txBody>
      </p:sp>
      <p:sp>
        <p:nvSpPr>
          <p:cNvPr id="8230" name="Line 44"/>
          <p:cNvSpPr>
            <a:spLocks noChangeShapeType="1"/>
          </p:cNvSpPr>
          <p:nvPr/>
        </p:nvSpPr>
        <p:spPr bwMode="auto">
          <a:xfrm>
            <a:off x="6671897" y="2116138"/>
            <a:ext cx="1441938" cy="0"/>
          </a:xfrm>
          <a:prstGeom prst="line">
            <a:avLst/>
          </a:prstGeom>
          <a:noFill/>
          <a:ln w="9525">
            <a:solidFill>
              <a:schemeClr val="tx1"/>
            </a:solidFill>
            <a:prstDash val="dash"/>
            <a:round/>
            <a:headEnd/>
            <a:tailEnd/>
          </a:ln>
        </p:spPr>
        <p:txBody>
          <a:bodyPr lIns="95785" tIns="47892" rIns="95785" bIns="47892"/>
          <a:lstStyle/>
          <a:p>
            <a:endParaRPr lang="id-ID"/>
          </a:p>
        </p:txBody>
      </p:sp>
      <p:sp>
        <p:nvSpPr>
          <p:cNvPr id="8231" name="Line 45"/>
          <p:cNvSpPr>
            <a:spLocks noChangeShapeType="1"/>
          </p:cNvSpPr>
          <p:nvPr/>
        </p:nvSpPr>
        <p:spPr bwMode="auto">
          <a:xfrm flipV="1">
            <a:off x="5868866" y="3124204"/>
            <a:ext cx="2970334" cy="17463"/>
          </a:xfrm>
          <a:prstGeom prst="line">
            <a:avLst/>
          </a:prstGeom>
          <a:noFill/>
          <a:ln w="19050">
            <a:solidFill>
              <a:schemeClr val="tx1"/>
            </a:solidFill>
            <a:prstDash val="dash"/>
            <a:round/>
            <a:headEnd/>
            <a:tailEnd/>
          </a:ln>
        </p:spPr>
        <p:txBody>
          <a:bodyPr lIns="95785" tIns="47892" rIns="95785" bIns="47892"/>
          <a:lstStyle/>
          <a:p>
            <a:endParaRPr lang="id-ID"/>
          </a:p>
        </p:txBody>
      </p:sp>
      <p:sp>
        <p:nvSpPr>
          <p:cNvPr id="8232" name="Text Box 46"/>
          <p:cNvSpPr txBox="1">
            <a:spLocks noChangeArrowheads="1"/>
          </p:cNvSpPr>
          <p:nvPr/>
        </p:nvSpPr>
        <p:spPr bwMode="auto">
          <a:xfrm>
            <a:off x="7010400" y="3005142"/>
            <a:ext cx="801566" cy="327025"/>
          </a:xfrm>
          <a:prstGeom prst="rect">
            <a:avLst/>
          </a:prstGeom>
          <a:solidFill>
            <a:schemeClr val="bg1"/>
          </a:solidFill>
          <a:ln w="9525">
            <a:noFill/>
            <a:miter lim="800000"/>
            <a:headEnd/>
            <a:tailEnd/>
          </a:ln>
        </p:spPr>
        <p:txBody>
          <a:bodyPr lIns="95785" tIns="47892" rIns="95785" bIns="47892">
            <a:spAutoFit/>
          </a:bodyPr>
          <a:lstStyle/>
          <a:p>
            <a:r>
              <a:rPr lang="id-ID" sz="1500" i="1">
                <a:latin typeface="Century Gothic" pitchFamily="34" charset="0"/>
              </a:rPr>
              <a:t>INPUT</a:t>
            </a:r>
            <a:endParaRPr lang="en-US" sz="1500" i="1">
              <a:latin typeface="Century Gothic" pitchFamily="34" charset="0"/>
            </a:endParaRPr>
          </a:p>
        </p:txBody>
      </p:sp>
      <p:sp>
        <p:nvSpPr>
          <p:cNvPr id="8233" name="Line 52"/>
          <p:cNvSpPr>
            <a:spLocks noChangeShapeType="1"/>
          </p:cNvSpPr>
          <p:nvPr/>
        </p:nvSpPr>
        <p:spPr bwMode="auto">
          <a:xfrm>
            <a:off x="5735515" y="3125792"/>
            <a:ext cx="0" cy="287337"/>
          </a:xfrm>
          <a:prstGeom prst="line">
            <a:avLst/>
          </a:prstGeom>
          <a:noFill/>
          <a:ln w="9525">
            <a:solidFill>
              <a:schemeClr val="tx1"/>
            </a:solidFill>
            <a:round/>
            <a:headEnd/>
            <a:tailEnd type="triangle" w="med" len="med"/>
          </a:ln>
        </p:spPr>
        <p:txBody>
          <a:bodyPr lIns="95785" tIns="47892" rIns="95785" bIns="47892"/>
          <a:lstStyle/>
          <a:p>
            <a:endParaRPr lang="id-ID"/>
          </a:p>
        </p:txBody>
      </p:sp>
      <p:grpSp>
        <p:nvGrpSpPr>
          <p:cNvPr id="2" name="Group 53"/>
          <p:cNvGrpSpPr>
            <a:grpSpLocks/>
          </p:cNvGrpSpPr>
          <p:nvPr/>
        </p:nvGrpSpPr>
        <p:grpSpPr bwMode="auto">
          <a:xfrm>
            <a:off x="1648560" y="995363"/>
            <a:ext cx="930519" cy="901700"/>
            <a:chOff x="122" y="555"/>
            <a:chExt cx="485" cy="446"/>
          </a:xfrm>
        </p:grpSpPr>
        <p:sp>
          <p:nvSpPr>
            <p:cNvPr id="8279" name="AutoShape 54"/>
            <p:cNvSpPr>
              <a:spLocks noChangeArrowheads="1"/>
            </p:cNvSpPr>
            <p:nvPr/>
          </p:nvSpPr>
          <p:spPr bwMode="auto">
            <a:xfrm>
              <a:off x="235" y="682"/>
              <a:ext cx="370" cy="319"/>
            </a:xfrm>
            <a:prstGeom prst="roundRect">
              <a:avLst>
                <a:gd name="adj" fmla="val 16667"/>
              </a:avLst>
            </a:prstGeom>
            <a:gradFill rotWithShape="1">
              <a:gsLst>
                <a:gs pos="0">
                  <a:schemeClr val="bg2"/>
                </a:gs>
                <a:gs pos="100000">
                  <a:schemeClr val="bg1"/>
                </a:gs>
              </a:gsLst>
              <a:lin ang="5400000" scaled="1"/>
            </a:gradFill>
            <a:ln w="9525">
              <a:solidFill>
                <a:schemeClr val="tx1"/>
              </a:solidFill>
              <a:round/>
              <a:headEnd/>
              <a:tailEnd/>
            </a:ln>
          </p:spPr>
          <p:txBody>
            <a:bodyPr wrap="none" anchor="ctr"/>
            <a:lstStyle/>
            <a:p>
              <a:endParaRPr lang="id-ID"/>
            </a:p>
          </p:txBody>
        </p:sp>
        <p:sp>
          <p:nvSpPr>
            <p:cNvPr id="8280" name="AutoShape 55"/>
            <p:cNvSpPr>
              <a:spLocks noChangeArrowheads="1"/>
            </p:cNvSpPr>
            <p:nvPr/>
          </p:nvSpPr>
          <p:spPr bwMode="auto">
            <a:xfrm>
              <a:off x="199" y="628"/>
              <a:ext cx="370" cy="319"/>
            </a:xfrm>
            <a:prstGeom prst="roundRect">
              <a:avLst>
                <a:gd name="adj" fmla="val 16667"/>
              </a:avLst>
            </a:prstGeom>
            <a:gradFill rotWithShape="1">
              <a:gsLst>
                <a:gs pos="0">
                  <a:schemeClr val="bg2"/>
                </a:gs>
                <a:gs pos="100000">
                  <a:schemeClr val="bg1"/>
                </a:gs>
              </a:gsLst>
              <a:lin ang="5400000" scaled="1"/>
            </a:gradFill>
            <a:ln w="9525">
              <a:solidFill>
                <a:schemeClr val="tx1"/>
              </a:solidFill>
              <a:round/>
              <a:headEnd/>
              <a:tailEnd/>
            </a:ln>
          </p:spPr>
          <p:txBody>
            <a:bodyPr wrap="none" anchor="ctr"/>
            <a:lstStyle/>
            <a:p>
              <a:endParaRPr lang="id-ID"/>
            </a:p>
          </p:txBody>
        </p:sp>
        <p:sp>
          <p:nvSpPr>
            <p:cNvPr id="8281" name="AutoShape 56"/>
            <p:cNvSpPr>
              <a:spLocks noChangeArrowheads="1"/>
            </p:cNvSpPr>
            <p:nvPr/>
          </p:nvSpPr>
          <p:spPr bwMode="auto">
            <a:xfrm>
              <a:off x="158" y="581"/>
              <a:ext cx="370" cy="319"/>
            </a:xfrm>
            <a:prstGeom prst="roundRect">
              <a:avLst>
                <a:gd name="adj" fmla="val 16667"/>
              </a:avLst>
            </a:prstGeom>
            <a:gradFill rotWithShape="1">
              <a:gsLst>
                <a:gs pos="0">
                  <a:schemeClr val="bg2"/>
                </a:gs>
                <a:gs pos="100000">
                  <a:schemeClr val="bg1"/>
                </a:gs>
              </a:gsLst>
              <a:lin ang="5400000" scaled="1"/>
            </a:gradFill>
            <a:ln w="9525">
              <a:solidFill>
                <a:schemeClr val="tx1"/>
              </a:solidFill>
              <a:round/>
              <a:headEnd/>
              <a:tailEnd/>
            </a:ln>
          </p:spPr>
          <p:txBody>
            <a:bodyPr wrap="none" anchor="ctr"/>
            <a:lstStyle/>
            <a:p>
              <a:endParaRPr lang="id-ID"/>
            </a:p>
          </p:txBody>
        </p:sp>
        <p:sp>
          <p:nvSpPr>
            <p:cNvPr id="8282" name="Text Box 57"/>
            <p:cNvSpPr txBox="1">
              <a:spLocks noChangeArrowheads="1"/>
            </p:cNvSpPr>
            <p:nvPr/>
          </p:nvSpPr>
          <p:spPr bwMode="auto">
            <a:xfrm>
              <a:off x="122" y="555"/>
              <a:ext cx="485" cy="403"/>
            </a:xfrm>
            <a:prstGeom prst="rect">
              <a:avLst/>
            </a:prstGeom>
            <a:noFill/>
            <a:ln w="9525">
              <a:noFill/>
              <a:miter lim="800000"/>
              <a:headEnd/>
              <a:tailEnd/>
            </a:ln>
          </p:spPr>
          <p:txBody>
            <a:bodyPr anchor="ctr">
              <a:spAutoFit/>
            </a:bodyPr>
            <a:lstStyle/>
            <a:p>
              <a:pPr algn="ctr"/>
              <a:r>
                <a:rPr lang="id-ID" sz="1500" b="1">
                  <a:latin typeface="Century Gothic" pitchFamily="34" charset="0"/>
                </a:rPr>
                <a:t>INTL</a:t>
              </a:r>
            </a:p>
            <a:p>
              <a:pPr algn="ctr"/>
              <a:r>
                <a:rPr lang="en-US" sz="1500" b="1">
                  <a:latin typeface="Century Gothic" pitchFamily="34" charset="0"/>
                </a:rPr>
                <a:t>TECH</a:t>
              </a:r>
              <a:r>
                <a:rPr lang="id-ID" sz="1500" b="1">
                  <a:latin typeface="Century Gothic" pitchFamily="34" charset="0"/>
                </a:rPr>
                <a:t>-</a:t>
              </a:r>
              <a:r>
                <a:rPr lang="en-US" sz="1500" b="1">
                  <a:latin typeface="Century Gothic" pitchFamily="34" charset="0"/>
                </a:rPr>
                <a:t> DEPT. </a:t>
              </a:r>
            </a:p>
          </p:txBody>
        </p:sp>
      </p:grpSp>
      <p:sp>
        <p:nvSpPr>
          <p:cNvPr id="8235" name="Rectangle 58"/>
          <p:cNvSpPr>
            <a:spLocks noChangeArrowheads="1"/>
          </p:cNvSpPr>
          <p:nvPr/>
        </p:nvSpPr>
        <p:spPr bwMode="auto">
          <a:xfrm>
            <a:off x="1600202" y="3438529"/>
            <a:ext cx="1207477" cy="2136775"/>
          </a:xfrm>
          <a:prstGeom prst="rect">
            <a:avLst/>
          </a:prstGeom>
          <a:solidFill>
            <a:srgbClr val="DDDDDD"/>
          </a:solidFill>
          <a:ln w="9525">
            <a:solidFill>
              <a:srgbClr val="DDDDDD"/>
            </a:solidFill>
            <a:miter lim="800000"/>
            <a:headEnd/>
            <a:tailEnd/>
          </a:ln>
        </p:spPr>
        <p:txBody>
          <a:bodyPr wrap="none" lIns="95785" tIns="47892" rIns="95785" bIns="47892" anchor="ctr"/>
          <a:lstStyle/>
          <a:p>
            <a:endParaRPr lang="id-ID"/>
          </a:p>
        </p:txBody>
      </p:sp>
      <p:sp>
        <p:nvSpPr>
          <p:cNvPr id="8236" name="Text Box 59"/>
          <p:cNvSpPr txBox="1">
            <a:spLocks noChangeArrowheads="1"/>
          </p:cNvSpPr>
          <p:nvPr/>
        </p:nvSpPr>
        <p:spPr bwMode="auto">
          <a:xfrm>
            <a:off x="1524000" y="3911604"/>
            <a:ext cx="1485900" cy="1617663"/>
          </a:xfrm>
          <a:prstGeom prst="rect">
            <a:avLst/>
          </a:prstGeom>
          <a:noFill/>
          <a:ln w="9525">
            <a:noFill/>
            <a:miter lim="800000"/>
            <a:headEnd/>
            <a:tailEnd/>
          </a:ln>
        </p:spPr>
        <p:txBody>
          <a:bodyPr lIns="95785" tIns="47892" rIns="95785" bIns="47892">
            <a:spAutoFit/>
          </a:bodyPr>
          <a:lstStyle/>
          <a:p>
            <a:pPr marL="125413" indent="-125413">
              <a:spcBef>
                <a:spcPct val="30000"/>
              </a:spcBef>
              <a:buFontTx/>
              <a:buChar char="•"/>
            </a:pPr>
            <a:r>
              <a:rPr lang="en-US" sz="1300">
                <a:latin typeface="Century Gothic" pitchFamily="34" charset="0"/>
              </a:rPr>
              <a:t>Agriculture</a:t>
            </a:r>
          </a:p>
          <a:p>
            <a:pPr marL="125413" indent="-125413">
              <a:spcBef>
                <a:spcPct val="30000"/>
              </a:spcBef>
              <a:buFontTx/>
              <a:buChar char="•"/>
            </a:pPr>
            <a:r>
              <a:rPr lang="en-US" sz="1300">
                <a:latin typeface="Century Gothic" pitchFamily="34" charset="0"/>
              </a:rPr>
              <a:t>Transportation</a:t>
            </a:r>
          </a:p>
          <a:p>
            <a:pPr marL="125413" indent="-125413">
              <a:spcBef>
                <a:spcPct val="30000"/>
              </a:spcBef>
              <a:buFontTx/>
              <a:buChar char="•"/>
            </a:pPr>
            <a:r>
              <a:rPr lang="en-US" sz="1300">
                <a:latin typeface="Century Gothic" pitchFamily="34" charset="0"/>
              </a:rPr>
              <a:t>Energy </a:t>
            </a:r>
          </a:p>
          <a:p>
            <a:pPr marL="125413" indent="-125413">
              <a:spcBef>
                <a:spcPct val="30000"/>
              </a:spcBef>
              <a:buFontTx/>
              <a:buChar char="•"/>
            </a:pPr>
            <a:r>
              <a:rPr lang="en-US" sz="1300">
                <a:latin typeface="Century Gothic" pitchFamily="34" charset="0"/>
              </a:rPr>
              <a:t>Forestry </a:t>
            </a:r>
          </a:p>
          <a:p>
            <a:pPr marL="125413" indent="-125413">
              <a:spcBef>
                <a:spcPct val="30000"/>
              </a:spcBef>
              <a:buFontTx/>
              <a:buChar char="•"/>
            </a:pPr>
            <a:r>
              <a:rPr lang="en-US" sz="1300">
                <a:latin typeface="Century Gothic" pitchFamily="34" charset="0"/>
              </a:rPr>
              <a:t>Infrastructure</a:t>
            </a:r>
          </a:p>
          <a:p>
            <a:pPr marL="125413" indent="-125413">
              <a:spcBef>
                <a:spcPct val="30000"/>
              </a:spcBef>
              <a:buFontTx/>
              <a:buChar char="•"/>
            </a:pPr>
            <a:r>
              <a:rPr lang="en-US" sz="1300">
                <a:latin typeface="Century Gothic" pitchFamily="34" charset="0"/>
              </a:rPr>
              <a:t>Health</a:t>
            </a:r>
          </a:p>
        </p:txBody>
      </p:sp>
      <p:sp>
        <p:nvSpPr>
          <p:cNvPr id="8237" name="Text Box 60"/>
          <p:cNvSpPr txBox="1">
            <a:spLocks noChangeArrowheads="1"/>
          </p:cNvSpPr>
          <p:nvPr/>
        </p:nvSpPr>
        <p:spPr bwMode="auto">
          <a:xfrm>
            <a:off x="1524001" y="3429000"/>
            <a:ext cx="1229458" cy="558800"/>
          </a:xfrm>
          <a:prstGeom prst="rect">
            <a:avLst/>
          </a:prstGeom>
          <a:noFill/>
          <a:ln w="9525">
            <a:noFill/>
            <a:miter lim="800000"/>
            <a:headEnd/>
            <a:tailEnd/>
          </a:ln>
        </p:spPr>
        <p:txBody>
          <a:bodyPr lIns="95785" tIns="47892" rIns="95785" bIns="47892">
            <a:spAutoFit/>
          </a:bodyPr>
          <a:lstStyle/>
          <a:p>
            <a:r>
              <a:rPr lang="en-US" sz="1500" b="1">
                <a:latin typeface="Century Gothic" pitchFamily="34" charset="0"/>
              </a:rPr>
              <a:t>SECTORIAL  PROG/DEP.</a:t>
            </a:r>
            <a:endParaRPr lang="id-ID" sz="1500" b="1">
              <a:latin typeface="Century Gothic" pitchFamily="34" charset="0"/>
            </a:endParaRPr>
          </a:p>
        </p:txBody>
      </p:sp>
      <p:sp>
        <p:nvSpPr>
          <p:cNvPr id="8238" name="Line 64"/>
          <p:cNvSpPr>
            <a:spLocks noChangeShapeType="1"/>
          </p:cNvSpPr>
          <p:nvPr/>
        </p:nvSpPr>
        <p:spPr bwMode="auto">
          <a:xfrm flipH="1">
            <a:off x="2782766" y="3486150"/>
            <a:ext cx="218342" cy="0"/>
          </a:xfrm>
          <a:prstGeom prst="line">
            <a:avLst/>
          </a:prstGeom>
          <a:noFill/>
          <a:ln w="38100">
            <a:solidFill>
              <a:srgbClr val="FF0000"/>
            </a:solidFill>
            <a:round/>
            <a:headEnd/>
            <a:tailEnd type="triangle" w="med" len="med"/>
          </a:ln>
        </p:spPr>
        <p:txBody>
          <a:bodyPr lIns="95785" tIns="47892" rIns="95785" bIns="47892"/>
          <a:lstStyle/>
          <a:p>
            <a:endParaRPr lang="id-ID"/>
          </a:p>
        </p:txBody>
      </p:sp>
      <p:sp>
        <p:nvSpPr>
          <p:cNvPr id="8239" name="Line 65"/>
          <p:cNvSpPr>
            <a:spLocks noChangeShapeType="1"/>
          </p:cNvSpPr>
          <p:nvPr/>
        </p:nvSpPr>
        <p:spPr bwMode="auto">
          <a:xfrm>
            <a:off x="2135066" y="1900242"/>
            <a:ext cx="0" cy="1514475"/>
          </a:xfrm>
          <a:prstGeom prst="line">
            <a:avLst/>
          </a:prstGeom>
          <a:noFill/>
          <a:ln w="9525">
            <a:solidFill>
              <a:schemeClr val="tx1"/>
            </a:solidFill>
            <a:round/>
            <a:headEnd type="triangle" w="med" len="med"/>
            <a:tailEnd type="triangle" w="med" len="med"/>
          </a:ln>
        </p:spPr>
        <p:txBody>
          <a:bodyPr lIns="95785" tIns="47892" rIns="95785" bIns="47892"/>
          <a:lstStyle/>
          <a:p>
            <a:endParaRPr lang="id-ID"/>
          </a:p>
        </p:txBody>
      </p:sp>
      <p:sp>
        <p:nvSpPr>
          <p:cNvPr id="8240" name="Line 71"/>
          <p:cNvSpPr>
            <a:spLocks noChangeShapeType="1"/>
          </p:cNvSpPr>
          <p:nvPr/>
        </p:nvSpPr>
        <p:spPr bwMode="auto">
          <a:xfrm>
            <a:off x="3503735" y="3125788"/>
            <a:ext cx="2231780" cy="0"/>
          </a:xfrm>
          <a:prstGeom prst="line">
            <a:avLst/>
          </a:prstGeom>
          <a:noFill/>
          <a:ln w="9525">
            <a:solidFill>
              <a:schemeClr val="tx1"/>
            </a:solidFill>
            <a:round/>
            <a:headEnd/>
            <a:tailEnd/>
          </a:ln>
        </p:spPr>
        <p:txBody>
          <a:bodyPr lIns="95785" tIns="47892" rIns="95785" bIns="47892"/>
          <a:lstStyle/>
          <a:p>
            <a:endParaRPr lang="id-ID"/>
          </a:p>
        </p:txBody>
      </p:sp>
      <p:sp>
        <p:nvSpPr>
          <p:cNvPr id="8241" name="Line 76"/>
          <p:cNvSpPr>
            <a:spLocks noChangeShapeType="1"/>
          </p:cNvSpPr>
          <p:nvPr/>
        </p:nvSpPr>
        <p:spPr bwMode="auto">
          <a:xfrm>
            <a:off x="1595805" y="3917950"/>
            <a:ext cx="1186962" cy="0"/>
          </a:xfrm>
          <a:prstGeom prst="line">
            <a:avLst/>
          </a:prstGeom>
          <a:noFill/>
          <a:ln w="9525">
            <a:solidFill>
              <a:srgbClr val="4D4D4D"/>
            </a:solidFill>
            <a:round/>
            <a:headEnd/>
            <a:tailEnd/>
          </a:ln>
        </p:spPr>
        <p:txBody>
          <a:bodyPr lIns="95785" tIns="47892" rIns="95785" bIns="47892"/>
          <a:lstStyle/>
          <a:p>
            <a:endParaRPr lang="id-ID"/>
          </a:p>
        </p:txBody>
      </p:sp>
      <p:sp>
        <p:nvSpPr>
          <p:cNvPr id="8242" name="Line 77"/>
          <p:cNvSpPr>
            <a:spLocks noChangeShapeType="1"/>
          </p:cNvSpPr>
          <p:nvPr/>
        </p:nvSpPr>
        <p:spPr bwMode="auto">
          <a:xfrm flipV="1">
            <a:off x="3503735" y="3932238"/>
            <a:ext cx="1729154" cy="0"/>
          </a:xfrm>
          <a:prstGeom prst="line">
            <a:avLst/>
          </a:prstGeom>
          <a:noFill/>
          <a:ln w="9525">
            <a:solidFill>
              <a:srgbClr val="4D4D4D"/>
            </a:solidFill>
            <a:round/>
            <a:headEnd/>
            <a:tailEnd/>
          </a:ln>
        </p:spPr>
        <p:txBody>
          <a:bodyPr lIns="95785" tIns="47892" rIns="95785" bIns="47892"/>
          <a:lstStyle/>
          <a:p>
            <a:endParaRPr lang="id-ID"/>
          </a:p>
        </p:txBody>
      </p:sp>
      <p:sp>
        <p:nvSpPr>
          <p:cNvPr id="8243" name="Line 78"/>
          <p:cNvSpPr>
            <a:spLocks noChangeShapeType="1"/>
          </p:cNvSpPr>
          <p:nvPr/>
        </p:nvSpPr>
        <p:spPr bwMode="auto">
          <a:xfrm flipV="1">
            <a:off x="5735516" y="3917950"/>
            <a:ext cx="1946031" cy="0"/>
          </a:xfrm>
          <a:prstGeom prst="line">
            <a:avLst/>
          </a:prstGeom>
          <a:noFill/>
          <a:ln w="9525">
            <a:solidFill>
              <a:srgbClr val="4D4D4D"/>
            </a:solidFill>
            <a:round/>
            <a:headEnd/>
            <a:tailEnd/>
          </a:ln>
        </p:spPr>
        <p:txBody>
          <a:bodyPr lIns="95785" tIns="47892" rIns="95785" bIns="47892"/>
          <a:lstStyle/>
          <a:p>
            <a:endParaRPr lang="id-ID"/>
          </a:p>
        </p:txBody>
      </p:sp>
      <p:sp>
        <p:nvSpPr>
          <p:cNvPr id="8244" name="Text Box 86"/>
          <p:cNvSpPr txBox="1">
            <a:spLocks noChangeArrowheads="1"/>
          </p:cNvSpPr>
          <p:nvPr/>
        </p:nvSpPr>
        <p:spPr bwMode="auto">
          <a:xfrm>
            <a:off x="1991460" y="3"/>
            <a:ext cx="8260373" cy="650717"/>
          </a:xfrm>
          <a:prstGeom prst="rect">
            <a:avLst/>
          </a:prstGeom>
          <a:noFill/>
          <a:ln w="9525">
            <a:noFill/>
            <a:miter lim="800000"/>
            <a:headEnd/>
            <a:tailEnd/>
          </a:ln>
        </p:spPr>
        <p:txBody>
          <a:bodyPr lIns="95785" tIns="47892" rIns="95785" bIns="47892">
            <a:spAutoFit/>
          </a:bodyPr>
          <a:lstStyle/>
          <a:p>
            <a:pPr algn="r">
              <a:spcBef>
                <a:spcPct val="50000"/>
              </a:spcBef>
            </a:pPr>
            <a:r>
              <a:rPr lang="en-US" b="1">
                <a:latin typeface="Century Gothic" pitchFamily="34" charset="0"/>
              </a:rPr>
              <a:t>INSTITUTIONAL AND ACTIVITY INTERLINK RELATED TO CLIMATE CHANGE ISSUES</a:t>
            </a:r>
          </a:p>
        </p:txBody>
      </p:sp>
      <p:sp>
        <p:nvSpPr>
          <p:cNvPr id="8245" name="AutoShape 56"/>
          <p:cNvSpPr>
            <a:spLocks noChangeArrowheads="1"/>
          </p:cNvSpPr>
          <p:nvPr/>
        </p:nvSpPr>
        <p:spPr bwMode="auto">
          <a:xfrm>
            <a:off x="1613389" y="2362200"/>
            <a:ext cx="1066800" cy="838200"/>
          </a:xfrm>
          <a:prstGeom prst="roundRect">
            <a:avLst>
              <a:gd name="adj" fmla="val 16667"/>
            </a:avLst>
          </a:prstGeom>
          <a:gradFill rotWithShape="1">
            <a:gsLst>
              <a:gs pos="0">
                <a:schemeClr val="bg2"/>
              </a:gs>
              <a:gs pos="100000">
                <a:schemeClr val="bg1"/>
              </a:gs>
            </a:gsLst>
            <a:lin ang="5400000" scaled="1"/>
          </a:gradFill>
          <a:ln w="9525">
            <a:solidFill>
              <a:schemeClr val="tx1"/>
            </a:solidFill>
            <a:round/>
            <a:headEnd/>
            <a:tailEnd/>
          </a:ln>
        </p:spPr>
        <p:txBody>
          <a:bodyPr wrap="none" lIns="95785" tIns="47892" rIns="95785" bIns="47892" anchor="ctr"/>
          <a:lstStyle/>
          <a:p>
            <a:endParaRPr lang="id-ID"/>
          </a:p>
        </p:txBody>
      </p:sp>
      <p:sp>
        <p:nvSpPr>
          <p:cNvPr id="8246" name="Text Box 57"/>
          <p:cNvSpPr txBox="1">
            <a:spLocks noChangeArrowheads="1"/>
          </p:cNvSpPr>
          <p:nvPr/>
        </p:nvSpPr>
        <p:spPr bwMode="auto">
          <a:xfrm>
            <a:off x="1598737" y="2330454"/>
            <a:ext cx="1135673" cy="942975"/>
          </a:xfrm>
          <a:prstGeom prst="rect">
            <a:avLst/>
          </a:prstGeom>
          <a:noFill/>
          <a:ln w="9525">
            <a:noFill/>
            <a:miter lim="800000"/>
            <a:headEnd/>
            <a:tailEnd/>
          </a:ln>
        </p:spPr>
        <p:txBody>
          <a:bodyPr lIns="95785" tIns="47892" rIns="95785" bIns="47892">
            <a:spAutoFit/>
          </a:bodyPr>
          <a:lstStyle/>
          <a:p>
            <a:pPr algn="ctr"/>
            <a:r>
              <a:rPr lang="en-US" sz="1600" b="1">
                <a:latin typeface="Century Gothic" pitchFamily="34" charset="0"/>
              </a:rPr>
              <a:t>KLH</a:t>
            </a:r>
          </a:p>
          <a:p>
            <a:pPr algn="ctr"/>
            <a:r>
              <a:rPr lang="en-US" sz="1300" b="1">
                <a:latin typeface="Century Gothic" pitchFamily="34" charset="0"/>
              </a:rPr>
              <a:t>RAN / MAPI &amp; IPCC</a:t>
            </a:r>
          </a:p>
          <a:p>
            <a:pPr algn="ctr"/>
            <a:r>
              <a:rPr lang="en-US" sz="1300" b="1">
                <a:latin typeface="Century Gothic" pitchFamily="34" charset="0"/>
              </a:rPr>
              <a:t>Nov 2007</a:t>
            </a:r>
          </a:p>
        </p:txBody>
      </p:sp>
      <p:sp>
        <p:nvSpPr>
          <p:cNvPr id="8247" name="AutoShape 88"/>
          <p:cNvSpPr>
            <a:spLocks noChangeArrowheads="1"/>
          </p:cNvSpPr>
          <p:nvPr/>
        </p:nvSpPr>
        <p:spPr bwMode="auto">
          <a:xfrm>
            <a:off x="3632691" y="1066804"/>
            <a:ext cx="1548911" cy="466725"/>
          </a:xfrm>
          <a:prstGeom prst="bevel">
            <a:avLst>
              <a:gd name="adj" fmla="val 6546"/>
            </a:avLst>
          </a:prstGeom>
          <a:solidFill>
            <a:srgbClr val="99FFCC">
              <a:alpha val="50980"/>
            </a:srgbClr>
          </a:solidFill>
          <a:ln w="9525">
            <a:solidFill>
              <a:schemeClr val="tx1"/>
            </a:solidFill>
            <a:miter lim="800000"/>
            <a:headEnd/>
            <a:tailEnd/>
          </a:ln>
        </p:spPr>
        <p:txBody>
          <a:bodyPr wrap="none" lIns="95785" tIns="47892" rIns="95785" bIns="47892" anchor="ctr"/>
          <a:lstStyle/>
          <a:p>
            <a:pPr algn="ctr"/>
            <a:r>
              <a:rPr lang="en-US" sz="1200" b="1"/>
              <a:t>WCC-2 (1990)</a:t>
            </a:r>
          </a:p>
          <a:p>
            <a:pPr algn="ctr"/>
            <a:r>
              <a:rPr lang="en-US" sz="1500" b="1"/>
              <a:t>UNFCCC</a:t>
            </a:r>
            <a:r>
              <a:rPr lang="id-ID" sz="1500" b="1"/>
              <a:t> (Policy)</a:t>
            </a:r>
            <a:endParaRPr lang="en-US" sz="1500" b="1"/>
          </a:p>
        </p:txBody>
      </p:sp>
      <p:sp>
        <p:nvSpPr>
          <p:cNvPr id="8248" name="Freeform 92"/>
          <p:cNvSpPr>
            <a:spLocks/>
          </p:cNvSpPr>
          <p:nvPr/>
        </p:nvSpPr>
        <p:spPr bwMode="auto">
          <a:xfrm>
            <a:off x="5691554" y="939804"/>
            <a:ext cx="1900604" cy="180975"/>
          </a:xfrm>
          <a:custGeom>
            <a:avLst/>
            <a:gdLst>
              <a:gd name="T0" fmla="*/ 0 w 1296"/>
              <a:gd name="T1" fmla="*/ 0 h 144"/>
              <a:gd name="T2" fmla="*/ 0 w 1296"/>
              <a:gd name="T3" fmla="*/ 2147483647 h 144"/>
              <a:gd name="T4" fmla="*/ 2147483647 w 1296"/>
              <a:gd name="T5" fmla="*/ 2147483647 h 144"/>
              <a:gd name="T6" fmla="*/ 2147483647 w 1296"/>
              <a:gd name="T7" fmla="*/ 0 h 144"/>
              <a:gd name="T8" fmla="*/ 0 60000 65536"/>
              <a:gd name="T9" fmla="*/ 0 60000 65536"/>
              <a:gd name="T10" fmla="*/ 0 60000 65536"/>
              <a:gd name="T11" fmla="*/ 0 60000 65536"/>
              <a:gd name="T12" fmla="*/ 0 w 1296"/>
              <a:gd name="T13" fmla="*/ 0 h 144"/>
              <a:gd name="T14" fmla="*/ 1296 w 1296"/>
              <a:gd name="T15" fmla="*/ 144 h 144"/>
            </a:gdLst>
            <a:ahLst/>
            <a:cxnLst>
              <a:cxn ang="T8">
                <a:pos x="T0" y="T1"/>
              </a:cxn>
              <a:cxn ang="T9">
                <a:pos x="T2" y="T3"/>
              </a:cxn>
              <a:cxn ang="T10">
                <a:pos x="T4" y="T5"/>
              </a:cxn>
              <a:cxn ang="T11">
                <a:pos x="T6" y="T7"/>
              </a:cxn>
            </a:cxnLst>
            <a:rect l="T12" t="T13" r="T14" b="T15"/>
            <a:pathLst>
              <a:path w="1296" h="144">
                <a:moveTo>
                  <a:pt x="0" y="0"/>
                </a:moveTo>
                <a:lnTo>
                  <a:pt x="0" y="144"/>
                </a:lnTo>
                <a:lnTo>
                  <a:pt x="1296" y="144"/>
                </a:lnTo>
                <a:lnTo>
                  <a:pt x="1296" y="0"/>
                </a:lnTo>
              </a:path>
            </a:pathLst>
          </a:custGeom>
          <a:noFill/>
          <a:ln w="19050">
            <a:solidFill>
              <a:schemeClr val="tx1"/>
            </a:solidFill>
            <a:round/>
            <a:headEnd/>
            <a:tailEnd/>
          </a:ln>
        </p:spPr>
        <p:txBody>
          <a:bodyPr lIns="95785" tIns="47892" rIns="95785" bIns="47892"/>
          <a:lstStyle/>
          <a:p>
            <a:endParaRPr lang="id-ID"/>
          </a:p>
        </p:txBody>
      </p:sp>
      <p:sp>
        <p:nvSpPr>
          <p:cNvPr id="8249" name="Line 93"/>
          <p:cNvSpPr>
            <a:spLocks noChangeShapeType="1"/>
          </p:cNvSpPr>
          <p:nvPr/>
        </p:nvSpPr>
        <p:spPr bwMode="auto">
          <a:xfrm flipV="1">
            <a:off x="5193323" y="1295400"/>
            <a:ext cx="2744666" cy="0"/>
          </a:xfrm>
          <a:prstGeom prst="line">
            <a:avLst/>
          </a:prstGeom>
          <a:noFill/>
          <a:ln w="38100" cmpd="dbl">
            <a:solidFill>
              <a:schemeClr val="tx1"/>
            </a:solidFill>
            <a:round/>
            <a:headEnd/>
            <a:tailEnd/>
          </a:ln>
        </p:spPr>
        <p:txBody>
          <a:bodyPr lIns="95785" tIns="47892" rIns="95785" bIns="47892"/>
          <a:lstStyle/>
          <a:p>
            <a:endParaRPr lang="id-ID"/>
          </a:p>
        </p:txBody>
      </p:sp>
      <p:sp>
        <p:nvSpPr>
          <p:cNvPr id="8250" name="Line 94"/>
          <p:cNvSpPr>
            <a:spLocks noChangeShapeType="1"/>
          </p:cNvSpPr>
          <p:nvPr/>
        </p:nvSpPr>
        <p:spPr bwMode="auto">
          <a:xfrm flipV="1">
            <a:off x="6614746" y="1143000"/>
            <a:ext cx="0" cy="152400"/>
          </a:xfrm>
          <a:prstGeom prst="line">
            <a:avLst/>
          </a:prstGeom>
          <a:noFill/>
          <a:ln w="38100" cmpd="dbl">
            <a:solidFill>
              <a:schemeClr val="tx1"/>
            </a:solidFill>
            <a:round/>
            <a:headEnd/>
            <a:tailEnd/>
          </a:ln>
        </p:spPr>
        <p:txBody>
          <a:bodyPr lIns="95785" tIns="47892" rIns="95785" bIns="47892"/>
          <a:lstStyle/>
          <a:p>
            <a:endParaRPr lang="id-ID"/>
          </a:p>
        </p:txBody>
      </p:sp>
      <p:sp>
        <p:nvSpPr>
          <p:cNvPr id="8251" name="Line 95"/>
          <p:cNvSpPr>
            <a:spLocks noChangeShapeType="1"/>
          </p:cNvSpPr>
          <p:nvPr/>
        </p:nvSpPr>
        <p:spPr bwMode="auto">
          <a:xfrm>
            <a:off x="8839200" y="1538288"/>
            <a:ext cx="0" cy="1600200"/>
          </a:xfrm>
          <a:prstGeom prst="line">
            <a:avLst/>
          </a:prstGeom>
          <a:noFill/>
          <a:ln w="19050">
            <a:solidFill>
              <a:schemeClr val="tx1"/>
            </a:solidFill>
            <a:prstDash val="dashDot"/>
            <a:round/>
            <a:headEnd/>
            <a:tailEnd/>
          </a:ln>
        </p:spPr>
        <p:txBody>
          <a:bodyPr lIns="95785" tIns="47892" rIns="95785" bIns="47892"/>
          <a:lstStyle/>
          <a:p>
            <a:endParaRPr lang="id-ID"/>
          </a:p>
        </p:txBody>
      </p:sp>
      <p:sp>
        <p:nvSpPr>
          <p:cNvPr id="8252" name="AutoShape 90"/>
          <p:cNvSpPr>
            <a:spLocks noChangeArrowheads="1"/>
          </p:cNvSpPr>
          <p:nvPr/>
        </p:nvSpPr>
        <p:spPr bwMode="auto">
          <a:xfrm>
            <a:off x="7942387" y="1066800"/>
            <a:ext cx="1406769" cy="457200"/>
          </a:xfrm>
          <a:prstGeom prst="bevel">
            <a:avLst>
              <a:gd name="adj" fmla="val 6546"/>
            </a:avLst>
          </a:prstGeom>
          <a:solidFill>
            <a:srgbClr val="99FFCC">
              <a:alpha val="50980"/>
            </a:srgbClr>
          </a:solidFill>
          <a:ln w="9525">
            <a:solidFill>
              <a:schemeClr val="tx1"/>
            </a:solidFill>
            <a:miter lim="800000"/>
            <a:headEnd/>
            <a:tailEnd/>
          </a:ln>
        </p:spPr>
        <p:txBody>
          <a:bodyPr wrap="none" lIns="95785" tIns="47892" rIns="95785" bIns="47892" anchor="ctr"/>
          <a:lstStyle/>
          <a:p>
            <a:pPr algn="ctr"/>
            <a:r>
              <a:rPr lang="en-US" sz="1200" b="1"/>
              <a:t>WCC-1 (1979)</a:t>
            </a:r>
          </a:p>
          <a:p>
            <a:pPr algn="ctr"/>
            <a:r>
              <a:rPr lang="en-US" sz="1500" b="1"/>
              <a:t>IPCC</a:t>
            </a:r>
            <a:r>
              <a:rPr lang="id-ID" sz="1500" b="1"/>
              <a:t>(Scientific)</a:t>
            </a:r>
            <a:endParaRPr lang="en-US" sz="1500" b="1"/>
          </a:p>
        </p:txBody>
      </p:sp>
      <p:sp>
        <p:nvSpPr>
          <p:cNvPr id="8253" name="AutoShape 96"/>
          <p:cNvSpPr>
            <a:spLocks noChangeArrowheads="1"/>
          </p:cNvSpPr>
          <p:nvPr/>
        </p:nvSpPr>
        <p:spPr bwMode="auto">
          <a:xfrm>
            <a:off x="9612925" y="1066800"/>
            <a:ext cx="1055077" cy="457200"/>
          </a:xfrm>
          <a:prstGeom prst="bevel">
            <a:avLst>
              <a:gd name="adj" fmla="val 6546"/>
            </a:avLst>
          </a:prstGeom>
          <a:solidFill>
            <a:srgbClr val="99FFCC">
              <a:alpha val="50980"/>
            </a:srgbClr>
          </a:solidFill>
          <a:ln w="9525">
            <a:solidFill>
              <a:schemeClr val="tx1"/>
            </a:solidFill>
            <a:miter lim="800000"/>
            <a:headEnd/>
            <a:tailEnd/>
          </a:ln>
        </p:spPr>
        <p:txBody>
          <a:bodyPr wrap="none" lIns="95785" tIns="47892" rIns="95785" bIns="47892" anchor="ctr"/>
          <a:lstStyle/>
          <a:p>
            <a:pPr algn="ctr"/>
            <a:r>
              <a:rPr lang="en-US" sz="1200" b="1"/>
              <a:t>WCC-3 (2009)</a:t>
            </a:r>
          </a:p>
          <a:p>
            <a:pPr algn="ctr"/>
            <a:r>
              <a:rPr lang="id-ID" sz="1500" b="1"/>
              <a:t>(....?)</a:t>
            </a:r>
            <a:endParaRPr lang="en-US" sz="1500" b="1"/>
          </a:p>
        </p:txBody>
      </p:sp>
      <p:sp>
        <p:nvSpPr>
          <p:cNvPr id="8254" name="Line 97"/>
          <p:cNvSpPr>
            <a:spLocks noChangeShapeType="1"/>
          </p:cNvSpPr>
          <p:nvPr/>
        </p:nvSpPr>
        <p:spPr bwMode="auto">
          <a:xfrm>
            <a:off x="9340361" y="1295400"/>
            <a:ext cx="281354" cy="0"/>
          </a:xfrm>
          <a:prstGeom prst="line">
            <a:avLst/>
          </a:prstGeom>
          <a:noFill/>
          <a:ln w="38100" cmpd="dbl">
            <a:solidFill>
              <a:schemeClr val="tx1"/>
            </a:solidFill>
            <a:round/>
            <a:headEnd/>
            <a:tailEnd/>
          </a:ln>
        </p:spPr>
        <p:txBody>
          <a:bodyPr lIns="95785" tIns="47892" rIns="95785" bIns="47892"/>
          <a:lstStyle/>
          <a:p>
            <a:endParaRPr lang="id-ID"/>
          </a:p>
        </p:txBody>
      </p:sp>
      <p:sp>
        <p:nvSpPr>
          <p:cNvPr id="8255" name="Freeform 98"/>
          <p:cNvSpPr>
            <a:spLocks/>
          </p:cNvSpPr>
          <p:nvPr/>
        </p:nvSpPr>
        <p:spPr bwMode="auto">
          <a:xfrm>
            <a:off x="4407879" y="1524000"/>
            <a:ext cx="1688123" cy="228600"/>
          </a:xfrm>
          <a:custGeom>
            <a:avLst/>
            <a:gdLst>
              <a:gd name="T0" fmla="*/ 0 w 1152"/>
              <a:gd name="T1" fmla="*/ 0 h 144"/>
              <a:gd name="T2" fmla="*/ 0 w 1152"/>
              <a:gd name="T3" fmla="*/ 2147483647 h 144"/>
              <a:gd name="T4" fmla="*/ 2147483647 w 1152"/>
              <a:gd name="T5" fmla="*/ 2147483647 h 144"/>
              <a:gd name="T6" fmla="*/ 2147483647 w 1152"/>
              <a:gd name="T7" fmla="*/ 2147483647 h 144"/>
              <a:gd name="T8" fmla="*/ 0 60000 65536"/>
              <a:gd name="T9" fmla="*/ 0 60000 65536"/>
              <a:gd name="T10" fmla="*/ 0 60000 65536"/>
              <a:gd name="T11" fmla="*/ 0 60000 65536"/>
              <a:gd name="T12" fmla="*/ 0 w 1152"/>
              <a:gd name="T13" fmla="*/ 0 h 144"/>
              <a:gd name="T14" fmla="*/ 1152 w 1152"/>
              <a:gd name="T15" fmla="*/ 144 h 144"/>
            </a:gdLst>
            <a:ahLst/>
            <a:cxnLst>
              <a:cxn ang="T8">
                <a:pos x="T0" y="T1"/>
              </a:cxn>
              <a:cxn ang="T9">
                <a:pos x="T2" y="T3"/>
              </a:cxn>
              <a:cxn ang="T10">
                <a:pos x="T4" y="T5"/>
              </a:cxn>
              <a:cxn ang="T11">
                <a:pos x="T6" y="T7"/>
              </a:cxn>
            </a:cxnLst>
            <a:rect l="T12" t="T13" r="T14" b="T15"/>
            <a:pathLst>
              <a:path w="1152" h="144">
                <a:moveTo>
                  <a:pt x="0" y="0"/>
                </a:moveTo>
                <a:lnTo>
                  <a:pt x="0" y="48"/>
                </a:lnTo>
                <a:lnTo>
                  <a:pt x="1152" y="48"/>
                </a:lnTo>
                <a:lnTo>
                  <a:pt x="1152" y="144"/>
                </a:lnTo>
              </a:path>
            </a:pathLst>
          </a:custGeom>
          <a:noFill/>
          <a:ln w="28575">
            <a:solidFill>
              <a:schemeClr val="tx1"/>
            </a:solidFill>
            <a:round/>
            <a:headEnd/>
            <a:tailEnd/>
          </a:ln>
        </p:spPr>
        <p:txBody>
          <a:bodyPr lIns="95785" tIns="47892" rIns="95785" bIns="47892"/>
          <a:lstStyle/>
          <a:p>
            <a:endParaRPr lang="id-ID"/>
          </a:p>
        </p:txBody>
      </p:sp>
      <p:sp>
        <p:nvSpPr>
          <p:cNvPr id="8256" name="Text Box 99"/>
          <p:cNvSpPr txBox="1">
            <a:spLocks noChangeArrowheads="1"/>
          </p:cNvSpPr>
          <p:nvPr/>
        </p:nvSpPr>
        <p:spPr bwMode="auto">
          <a:xfrm>
            <a:off x="8859718" y="1543053"/>
            <a:ext cx="1140069" cy="1389381"/>
          </a:xfrm>
          <a:prstGeom prst="rect">
            <a:avLst/>
          </a:prstGeom>
          <a:noFill/>
          <a:ln w="9525">
            <a:noFill/>
            <a:miter lim="800000"/>
            <a:headEnd/>
            <a:tailEnd/>
          </a:ln>
        </p:spPr>
        <p:txBody>
          <a:bodyPr lIns="95785" tIns="47892" rIns="95785" bIns="47892">
            <a:spAutoFit/>
          </a:bodyPr>
          <a:lstStyle/>
          <a:p>
            <a:r>
              <a:rPr lang="id-ID" sz="1200">
                <a:sym typeface="Wingdings" pitchFamily="2" charset="2"/>
              </a:rPr>
              <a:t>AR </a:t>
            </a:r>
            <a:r>
              <a:rPr lang="en-US" sz="1200">
                <a:sym typeface="Wingdings" pitchFamily="2" charset="2"/>
              </a:rPr>
              <a:t>1 </a:t>
            </a:r>
            <a:r>
              <a:rPr lang="id-ID" sz="1200">
                <a:sym typeface="Wingdings" pitchFamily="2" charset="2"/>
              </a:rPr>
              <a:t>: [1990]</a:t>
            </a:r>
          </a:p>
          <a:p>
            <a:r>
              <a:rPr lang="id-ID" sz="1200">
                <a:sym typeface="Wingdings" pitchFamily="2" charset="2"/>
              </a:rPr>
              <a:t>A</a:t>
            </a:r>
            <a:r>
              <a:rPr lang="en-US" sz="1200">
                <a:sym typeface="Wingdings" pitchFamily="2" charset="2"/>
              </a:rPr>
              <a:t>R</a:t>
            </a:r>
            <a:r>
              <a:rPr lang="id-ID" sz="1200">
                <a:sym typeface="Wingdings" pitchFamily="2" charset="2"/>
              </a:rPr>
              <a:t> </a:t>
            </a:r>
            <a:r>
              <a:rPr lang="en-US" sz="1200">
                <a:sym typeface="Wingdings" pitchFamily="2" charset="2"/>
              </a:rPr>
              <a:t>2 </a:t>
            </a:r>
            <a:r>
              <a:rPr lang="id-ID" sz="1200">
                <a:sym typeface="Wingdings" pitchFamily="2" charset="2"/>
              </a:rPr>
              <a:t>: [1995]</a:t>
            </a:r>
          </a:p>
          <a:p>
            <a:r>
              <a:rPr lang="id-ID" sz="1200">
                <a:sym typeface="Wingdings" pitchFamily="2" charset="2"/>
              </a:rPr>
              <a:t>A</a:t>
            </a:r>
            <a:r>
              <a:rPr lang="en-US" sz="1200">
                <a:sym typeface="Wingdings" pitchFamily="2" charset="2"/>
              </a:rPr>
              <a:t>R 3 </a:t>
            </a:r>
            <a:r>
              <a:rPr lang="id-ID" sz="1200">
                <a:sym typeface="Wingdings" pitchFamily="2" charset="2"/>
              </a:rPr>
              <a:t>: [2001]</a:t>
            </a:r>
          </a:p>
          <a:p>
            <a:r>
              <a:rPr lang="id-ID" sz="1200">
                <a:sym typeface="Wingdings" pitchFamily="2" charset="2"/>
              </a:rPr>
              <a:t>A</a:t>
            </a:r>
            <a:r>
              <a:rPr lang="en-US" sz="1200">
                <a:sym typeface="Wingdings" pitchFamily="2" charset="2"/>
              </a:rPr>
              <a:t>R 4 </a:t>
            </a:r>
            <a:r>
              <a:rPr lang="id-ID" sz="1200">
                <a:sym typeface="Wingdings" pitchFamily="2" charset="2"/>
              </a:rPr>
              <a:t>: [2007]</a:t>
            </a:r>
          </a:p>
          <a:p>
            <a:r>
              <a:rPr lang="id-ID" sz="1200">
                <a:solidFill>
                  <a:srgbClr val="FF0000"/>
                </a:solidFill>
                <a:sym typeface="Wingdings" pitchFamily="2" charset="2"/>
              </a:rPr>
              <a:t>IPCC-31, BALI</a:t>
            </a:r>
            <a:r>
              <a:rPr lang="en-US" sz="1200">
                <a:solidFill>
                  <a:srgbClr val="FF0000"/>
                </a:solidFill>
                <a:sym typeface="Wingdings" pitchFamily="2" charset="2"/>
              </a:rPr>
              <a:t> </a:t>
            </a:r>
            <a:r>
              <a:rPr lang="id-ID" sz="1200">
                <a:solidFill>
                  <a:srgbClr val="FF0000"/>
                </a:solidFill>
                <a:sym typeface="Wingdings" pitchFamily="2" charset="2"/>
              </a:rPr>
              <a:t>: [</a:t>
            </a:r>
            <a:r>
              <a:rPr lang="en-US" sz="1200">
                <a:solidFill>
                  <a:srgbClr val="FF0000"/>
                </a:solidFill>
                <a:sym typeface="Wingdings" pitchFamily="2" charset="2"/>
              </a:rPr>
              <a:t>Oct</a:t>
            </a:r>
            <a:r>
              <a:rPr lang="id-ID" sz="1200">
                <a:solidFill>
                  <a:srgbClr val="FF0000"/>
                </a:solidFill>
                <a:sym typeface="Wingdings" pitchFamily="2" charset="2"/>
              </a:rPr>
              <a:t>. 2009]</a:t>
            </a:r>
          </a:p>
          <a:p>
            <a:r>
              <a:rPr lang="id-ID" sz="1200">
                <a:sym typeface="Wingdings" pitchFamily="2" charset="2"/>
              </a:rPr>
              <a:t>A</a:t>
            </a:r>
            <a:r>
              <a:rPr lang="en-US" sz="1200">
                <a:sym typeface="Wingdings" pitchFamily="2" charset="2"/>
              </a:rPr>
              <a:t>R</a:t>
            </a:r>
            <a:r>
              <a:rPr lang="id-ID" sz="1200">
                <a:sym typeface="Wingdings" pitchFamily="2" charset="2"/>
              </a:rPr>
              <a:t> </a:t>
            </a:r>
            <a:r>
              <a:rPr lang="en-US" sz="1200">
                <a:sym typeface="Wingdings" pitchFamily="2" charset="2"/>
              </a:rPr>
              <a:t>5 </a:t>
            </a:r>
            <a:r>
              <a:rPr lang="id-ID" sz="1200">
                <a:sym typeface="Wingdings" pitchFamily="2" charset="2"/>
              </a:rPr>
              <a:t>: [2014]</a:t>
            </a:r>
            <a:endParaRPr lang="en-US" sz="1200">
              <a:sym typeface="Wingdings" pitchFamily="2" charset="2"/>
            </a:endParaRPr>
          </a:p>
        </p:txBody>
      </p:sp>
      <p:sp>
        <p:nvSpPr>
          <p:cNvPr id="8257" name="Line 78"/>
          <p:cNvSpPr>
            <a:spLocks noChangeShapeType="1"/>
          </p:cNvSpPr>
          <p:nvPr/>
        </p:nvSpPr>
        <p:spPr bwMode="auto">
          <a:xfrm>
            <a:off x="7867653" y="3900488"/>
            <a:ext cx="2039815" cy="0"/>
          </a:xfrm>
          <a:prstGeom prst="line">
            <a:avLst/>
          </a:prstGeom>
          <a:noFill/>
          <a:ln w="9525">
            <a:solidFill>
              <a:schemeClr val="tx1"/>
            </a:solidFill>
            <a:round/>
            <a:headEnd/>
            <a:tailEnd/>
          </a:ln>
        </p:spPr>
        <p:txBody>
          <a:bodyPr lIns="95785" tIns="47892" rIns="95785" bIns="47892"/>
          <a:lstStyle/>
          <a:p>
            <a:endParaRPr lang="id-ID"/>
          </a:p>
        </p:txBody>
      </p:sp>
      <p:grpSp>
        <p:nvGrpSpPr>
          <p:cNvPr id="3" name="Group 94"/>
          <p:cNvGrpSpPr>
            <a:grpSpLocks/>
          </p:cNvGrpSpPr>
          <p:nvPr/>
        </p:nvGrpSpPr>
        <p:grpSpPr bwMode="auto">
          <a:xfrm>
            <a:off x="2321169" y="2000250"/>
            <a:ext cx="633046" cy="304800"/>
            <a:chOff x="624" y="480"/>
            <a:chExt cx="432" cy="192"/>
          </a:xfrm>
        </p:grpSpPr>
        <p:sp>
          <p:nvSpPr>
            <p:cNvPr id="8277" name="AutoShape 80"/>
            <p:cNvSpPr>
              <a:spLocks noChangeArrowheads="1"/>
            </p:cNvSpPr>
            <p:nvPr/>
          </p:nvSpPr>
          <p:spPr bwMode="auto">
            <a:xfrm>
              <a:off x="624" y="480"/>
              <a:ext cx="432" cy="192"/>
            </a:xfrm>
            <a:prstGeom prst="roundRect">
              <a:avLst>
                <a:gd name="adj" fmla="val 16667"/>
              </a:avLst>
            </a:prstGeom>
            <a:solidFill>
              <a:schemeClr val="bg1"/>
            </a:solidFill>
            <a:ln w="9525">
              <a:solidFill>
                <a:schemeClr val="tx1"/>
              </a:solidFill>
              <a:round/>
              <a:headEnd/>
              <a:tailEnd/>
            </a:ln>
          </p:spPr>
          <p:txBody>
            <a:bodyPr wrap="none" anchor="ctr"/>
            <a:lstStyle/>
            <a:p>
              <a:endParaRPr lang="id-ID" sz="2000"/>
            </a:p>
          </p:txBody>
        </p:sp>
        <p:sp>
          <p:nvSpPr>
            <p:cNvPr id="8278" name="Text Box 37"/>
            <p:cNvSpPr txBox="1">
              <a:spLocks noChangeArrowheads="1"/>
            </p:cNvSpPr>
            <p:nvPr/>
          </p:nvSpPr>
          <p:spPr bwMode="auto">
            <a:xfrm>
              <a:off x="655" y="480"/>
              <a:ext cx="366" cy="174"/>
            </a:xfrm>
            <a:prstGeom prst="rect">
              <a:avLst/>
            </a:prstGeom>
            <a:noFill/>
            <a:ln w="9525">
              <a:noFill/>
              <a:miter lim="800000"/>
              <a:headEnd/>
              <a:tailEnd/>
            </a:ln>
          </p:spPr>
          <p:txBody>
            <a:bodyPr wrap="none">
              <a:spAutoFit/>
            </a:bodyPr>
            <a:lstStyle/>
            <a:p>
              <a:r>
                <a:rPr lang="en-US" sz="1200" b="1">
                  <a:latin typeface="Century Gothic" pitchFamily="34" charset="0"/>
                </a:rPr>
                <a:t>DNPI</a:t>
              </a:r>
            </a:p>
          </p:txBody>
        </p:sp>
      </p:grpSp>
      <p:grpSp>
        <p:nvGrpSpPr>
          <p:cNvPr id="4" name="Group 91"/>
          <p:cNvGrpSpPr>
            <a:grpSpLocks/>
          </p:cNvGrpSpPr>
          <p:nvPr/>
        </p:nvGrpSpPr>
        <p:grpSpPr bwMode="auto">
          <a:xfrm>
            <a:off x="3071448" y="1600200"/>
            <a:ext cx="7104185" cy="5181600"/>
            <a:chOff x="1676400" y="1600200"/>
            <a:chExt cx="7696200" cy="5181600"/>
          </a:xfrm>
        </p:grpSpPr>
        <p:sp>
          <p:nvSpPr>
            <p:cNvPr id="8273" name="Line 84"/>
            <p:cNvSpPr>
              <a:spLocks noChangeShapeType="1"/>
            </p:cNvSpPr>
            <p:nvPr/>
          </p:nvSpPr>
          <p:spPr bwMode="auto">
            <a:xfrm>
              <a:off x="1676400" y="1600200"/>
              <a:ext cx="0" cy="5181600"/>
            </a:xfrm>
            <a:prstGeom prst="line">
              <a:avLst/>
            </a:prstGeom>
            <a:noFill/>
            <a:ln w="38100">
              <a:solidFill>
                <a:srgbClr val="FF0000"/>
              </a:solidFill>
              <a:round/>
              <a:headEnd/>
              <a:tailEnd/>
            </a:ln>
          </p:spPr>
          <p:txBody>
            <a:bodyPr/>
            <a:lstStyle/>
            <a:p>
              <a:endParaRPr lang="id-ID"/>
            </a:p>
          </p:txBody>
        </p:sp>
        <p:sp>
          <p:nvSpPr>
            <p:cNvPr id="8274" name="Line 85"/>
            <p:cNvSpPr>
              <a:spLocks noChangeShapeType="1"/>
            </p:cNvSpPr>
            <p:nvPr/>
          </p:nvSpPr>
          <p:spPr bwMode="auto">
            <a:xfrm>
              <a:off x="1676400" y="6772275"/>
              <a:ext cx="7696200" cy="0"/>
            </a:xfrm>
            <a:prstGeom prst="line">
              <a:avLst/>
            </a:prstGeom>
            <a:noFill/>
            <a:ln w="38100">
              <a:solidFill>
                <a:srgbClr val="FF0000"/>
              </a:solidFill>
              <a:round/>
              <a:headEnd/>
              <a:tailEnd/>
            </a:ln>
          </p:spPr>
          <p:txBody>
            <a:bodyPr/>
            <a:lstStyle/>
            <a:p>
              <a:endParaRPr lang="id-ID"/>
            </a:p>
          </p:txBody>
        </p:sp>
        <p:sp>
          <p:nvSpPr>
            <p:cNvPr id="8275" name="Line 86"/>
            <p:cNvSpPr>
              <a:spLocks noChangeShapeType="1"/>
            </p:cNvSpPr>
            <p:nvPr/>
          </p:nvSpPr>
          <p:spPr bwMode="auto">
            <a:xfrm flipV="1">
              <a:off x="9372600" y="2514600"/>
              <a:ext cx="0" cy="4267200"/>
            </a:xfrm>
            <a:prstGeom prst="line">
              <a:avLst/>
            </a:prstGeom>
            <a:noFill/>
            <a:ln w="38100">
              <a:solidFill>
                <a:srgbClr val="FF0000"/>
              </a:solidFill>
              <a:round/>
              <a:headEnd/>
              <a:tailEnd/>
            </a:ln>
          </p:spPr>
          <p:txBody>
            <a:bodyPr/>
            <a:lstStyle/>
            <a:p>
              <a:endParaRPr lang="id-ID"/>
            </a:p>
          </p:txBody>
        </p:sp>
        <p:sp>
          <p:nvSpPr>
            <p:cNvPr id="8276" name="Line 87"/>
            <p:cNvSpPr>
              <a:spLocks noChangeShapeType="1"/>
            </p:cNvSpPr>
            <p:nvPr/>
          </p:nvSpPr>
          <p:spPr bwMode="auto">
            <a:xfrm flipH="1">
              <a:off x="9067800" y="2514600"/>
              <a:ext cx="304800" cy="0"/>
            </a:xfrm>
            <a:prstGeom prst="line">
              <a:avLst/>
            </a:prstGeom>
            <a:noFill/>
            <a:ln w="38100">
              <a:solidFill>
                <a:srgbClr val="FF0000"/>
              </a:solidFill>
              <a:round/>
              <a:headEnd/>
              <a:tailEnd type="triangle" w="med" len="med"/>
            </a:ln>
          </p:spPr>
          <p:txBody>
            <a:bodyPr/>
            <a:lstStyle/>
            <a:p>
              <a:endParaRPr lang="id-ID"/>
            </a:p>
          </p:txBody>
        </p:sp>
      </p:grpSp>
      <p:sp>
        <p:nvSpPr>
          <p:cNvPr id="8260" name="Text Box 37"/>
          <p:cNvSpPr txBox="1">
            <a:spLocks noChangeArrowheads="1"/>
          </p:cNvSpPr>
          <p:nvPr/>
        </p:nvSpPr>
        <p:spPr bwMode="auto">
          <a:xfrm>
            <a:off x="2790095" y="1323976"/>
            <a:ext cx="759301" cy="327552"/>
          </a:xfrm>
          <a:prstGeom prst="rect">
            <a:avLst/>
          </a:prstGeom>
          <a:noFill/>
          <a:ln w="9525">
            <a:noFill/>
            <a:miter lim="800000"/>
            <a:headEnd/>
            <a:tailEnd/>
          </a:ln>
        </p:spPr>
        <p:txBody>
          <a:bodyPr wrap="none" lIns="95785" tIns="47892" rIns="95785" bIns="47892">
            <a:spAutoFit/>
          </a:bodyPr>
          <a:lstStyle/>
          <a:p>
            <a:r>
              <a:rPr lang="id-ID" sz="1500" b="1">
                <a:latin typeface="Century Gothic" pitchFamily="34" charset="0"/>
              </a:rPr>
              <a:t>BM</a:t>
            </a:r>
            <a:r>
              <a:rPr lang="en-US" sz="1500" b="1">
                <a:latin typeface="Century Gothic" pitchFamily="34" charset="0"/>
              </a:rPr>
              <a:t>K</a:t>
            </a:r>
            <a:r>
              <a:rPr lang="id-ID" sz="1500" b="1">
                <a:latin typeface="Century Gothic" pitchFamily="34" charset="0"/>
              </a:rPr>
              <a:t>G</a:t>
            </a:r>
            <a:endParaRPr lang="en-US" sz="1500" b="1">
              <a:latin typeface="Century Gothic" pitchFamily="34" charset="0"/>
            </a:endParaRPr>
          </a:p>
        </p:txBody>
      </p:sp>
      <p:sp>
        <p:nvSpPr>
          <p:cNvPr id="8261" name="Text Box 88"/>
          <p:cNvSpPr txBox="1">
            <a:spLocks noChangeArrowheads="1"/>
          </p:cNvSpPr>
          <p:nvPr/>
        </p:nvSpPr>
        <p:spPr bwMode="auto">
          <a:xfrm>
            <a:off x="5909899" y="5730876"/>
            <a:ext cx="3888157" cy="983116"/>
          </a:xfrm>
          <a:prstGeom prst="rect">
            <a:avLst/>
          </a:prstGeom>
          <a:noFill/>
          <a:ln w="9525">
            <a:noFill/>
            <a:miter lim="800000"/>
            <a:headEnd/>
            <a:tailEnd/>
          </a:ln>
        </p:spPr>
        <p:txBody>
          <a:bodyPr wrap="none" lIns="95785" tIns="47892" rIns="95785" bIns="47892">
            <a:spAutoFit/>
          </a:bodyPr>
          <a:lstStyle/>
          <a:p>
            <a:pPr>
              <a:lnSpc>
                <a:spcPct val="90000"/>
              </a:lnSpc>
            </a:pPr>
            <a:r>
              <a:rPr lang="en-US" sz="1100"/>
              <a:t>SBI: Subsidiary Body for Implementation</a:t>
            </a:r>
          </a:p>
          <a:p>
            <a:pPr>
              <a:lnSpc>
                <a:spcPct val="90000"/>
              </a:lnSpc>
            </a:pPr>
            <a:r>
              <a:rPr lang="en-US" sz="1100"/>
              <a:t>SBSTA: Subsidiary Body for Scientific and Technological Advice</a:t>
            </a:r>
          </a:p>
          <a:p>
            <a:pPr>
              <a:lnSpc>
                <a:spcPct val="90000"/>
              </a:lnSpc>
            </a:pPr>
            <a:r>
              <a:rPr lang="en-US" sz="1100"/>
              <a:t>COP : Conference of  the Parties</a:t>
            </a:r>
            <a:r>
              <a:rPr lang="en-US" sz="2000"/>
              <a:t> </a:t>
            </a:r>
            <a:endParaRPr lang="en-US" sz="1100"/>
          </a:p>
          <a:p>
            <a:pPr>
              <a:lnSpc>
                <a:spcPct val="90000"/>
              </a:lnSpc>
            </a:pPr>
            <a:r>
              <a:rPr lang="en-US" sz="1100"/>
              <a:t>MOP: Meeting of  the Parties</a:t>
            </a:r>
          </a:p>
          <a:p>
            <a:pPr>
              <a:lnSpc>
                <a:spcPct val="90000"/>
              </a:lnSpc>
            </a:pPr>
            <a:r>
              <a:rPr lang="en-US" sz="1100"/>
              <a:t>CMP: COP+MOP</a:t>
            </a:r>
          </a:p>
        </p:txBody>
      </p:sp>
      <p:sp>
        <p:nvSpPr>
          <p:cNvPr id="8262" name="Text Box 48"/>
          <p:cNvSpPr txBox="1">
            <a:spLocks noChangeArrowheads="1"/>
          </p:cNvSpPr>
          <p:nvPr/>
        </p:nvSpPr>
        <p:spPr bwMode="auto">
          <a:xfrm>
            <a:off x="5156690" y="1887538"/>
            <a:ext cx="1657350" cy="558800"/>
          </a:xfrm>
          <a:prstGeom prst="rect">
            <a:avLst/>
          </a:prstGeom>
          <a:noFill/>
          <a:ln w="9525">
            <a:noFill/>
            <a:miter lim="800000"/>
            <a:headEnd/>
            <a:tailEnd/>
          </a:ln>
        </p:spPr>
        <p:txBody>
          <a:bodyPr lIns="95785" tIns="47892" rIns="95785" bIns="47892">
            <a:spAutoFit/>
          </a:bodyPr>
          <a:lstStyle/>
          <a:p>
            <a:r>
              <a:rPr lang="id-ID" sz="1500" b="1">
                <a:latin typeface="Century Gothic" pitchFamily="34" charset="0"/>
              </a:rPr>
              <a:t>COP</a:t>
            </a:r>
            <a:r>
              <a:rPr lang="en-US" sz="1500" b="1">
                <a:latin typeface="Century Gothic" pitchFamily="34" charset="0"/>
              </a:rPr>
              <a:t> 13</a:t>
            </a:r>
            <a:r>
              <a:rPr lang="id-ID" sz="1500" b="1">
                <a:latin typeface="Century Gothic" pitchFamily="34" charset="0"/>
              </a:rPr>
              <a:t>/CMP</a:t>
            </a:r>
            <a:r>
              <a:rPr lang="en-US" sz="1500" b="1">
                <a:latin typeface="Century Gothic" pitchFamily="34" charset="0"/>
              </a:rPr>
              <a:t> </a:t>
            </a:r>
            <a:r>
              <a:rPr lang="id-ID" sz="1500" b="1">
                <a:latin typeface="Century Gothic" pitchFamily="34" charset="0"/>
              </a:rPr>
              <a:t>3</a:t>
            </a:r>
            <a:r>
              <a:rPr lang="en-US" sz="1500" b="1">
                <a:latin typeface="Century Gothic" pitchFamily="34" charset="0"/>
              </a:rPr>
              <a:t> (Bali, Dec 2007)</a:t>
            </a:r>
          </a:p>
        </p:txBody>
      </p:sp>
      <p:sp>
        <p:nvSpPr>
          <p:cNvPr id="8263" name="Freeform 95"/>
          <p:cNvSpPr>
            <a:spLocks/>
          </p:cNvSpPr>
          <p:nvPr/>
        </p:nvSpPr>
        <p:spPr bwMode="auto">
          <a:xfrm>
            <a:off x="2649418" y="1447800"/>
            <a:ext cx="211015" cy="533400"/>
          </a:xfrm>
          <a:custGeom>
            <a:avLst/>
            <a:gdLst>
              <a:gd name="T0" fmla="*/ 0 w 144"/>
              <a:gd name="T1" fmla="*/ 2147483647 h 336"/>
              <a:gd name="T2" fmla="*/ 0 w 144"/>
              <a:gd name="T3" fmla="*/ 0 h 336"/>
              <a:gd name="T4" fmla="*/ 2147483647 w 144"/>
              <a:gd name="T5" fmla="*/ 0 h 336"/>
              <a:gd name="T6" fmla="*/ 0 60000 65536"/>
              <a:gd name="T7" fmla="*/ 0 60000 65536"/>
              <a:gd name="T8" fmla="*/ 0 60000 65536"/>
              <a:gd name="T9" fmla="*/ 0 w 144"/>
              <a:gd name="T10" fmla="*/ 0 h 336"/>
              <a:gd name="T11" fmla="*/ 144 w 144"/>
              <a:gd name="T12" fmla="*/ 336 h 336"/>
            </a:gdLst>
            <a:ahLst/>
            <a:cxnLst>
              <a:cxn ang="T6">
                <a:pos x="T0" y="T1"/>
              </a:cxn>
              <a:cxn ang="T7">
                <a:pos x="T2" y="T3"/>
              </a:cxn>
              <a:cxn ang="T8">
                <a:pos x="T4" y="T5"/>
              </a:cxn>
            </a:cxnLst>
            <a:rect l="T9" t="T10" r="T11" b="T12"/>
            <a:pathLst>
              <a:path w="144" h="336">
                <a:moveTo>
                  <a:pt x="0" y="336"/>
                </a:moveTo>
                <a:lnTo>
                  <a:pt x="0" y="0"/>
                </a:lnTo>
                <a:lnTo>
                  <a:pt x="144" y="0"/>
                </a:lnTo>
              </a:path>
            </a:pathLst>
          </a:custGeom>
          <a:noFill/>
          <a:ln w="19050">
            <a:solidFill>
              <a:schemeClr val="tx1"/>
            </a:solidFill>
            <a:round/>
            <a:headEnd/>
            <a:tailEnd type="triangle" w="med" len="med"/>
          </a:ln>
        </p:spPr>
        <p:txBody>
          <a:bodyPr lIns="95785" tIns="47892" rIns="95785" bIns="47892"/>
          <a:lstStyle/>
          <a:p>
            <a:endParaRPr lang="id-ID" sz="2000"/>
          </a:p>
        </p:txBody>
      </p:sp>
      <p:sp>
        <p:nvSpPr>
          <p:cNvPr id="8264" name="Freeform 96"/>
          <p:cNvSpPr>
            <a:spLocks/>
          </p:cNvSpPr>
          <p:nvPr/>
        </p:nvSpPr>
        <p:spPr bwMode="auto">
          <a:xfrm>
            <a:off x="2690447" y="2301875"/>
            <a:ext cx="140677" cy="609600"/>
          </a:xfrm>
          <a:custGeom>
            <a:avLst/>
            <a:gdLst>
              <a:gd name="T0" fmla="*/ 2147483647 w 96"/>
              <a:gd name="T1" fmla="*/ 0 h 384"/>
              <a:gd name="T2" fmla="*/ 2147483647 w 96"/>
              <a:gd name="T3" fmla="*/ 2147483647 h 384"/>
              <a:gd name="T4" fmla="*/ 0 w 96"/>
              <a:gd name="T5" fmla="*/ 2147483647 h 384"/>
              <a:gd name="T6" fmla="*/ 0 60000 65536"/>
              <a:gd name="T7" fmla="*/ 0 60000 65536"/>
              <a:gd name="T8" fmla="*/ 0 60000 65536"/>
              <a:gd name="T9" fmla="*/ 0 w 96"/>
              <a:gd name="T10" fmla="*/ 0 h 384"/>
              <a:gd name="T11" fmla="*/ 96 w 96"/>
              <a:gd name="T12" fmla="*/ 384 h 384"/>
            </a:gdLst>
            <a:ahLst/>
            <a:cxnLst>
              <a:cxn ang="T6">
                <a:pos x="T0" y="T1"/>
              </a:cxn>
              <a:cxn ang="T7">
                <a:pos x="T2" y="T3"/>
              </a:cxn>
              <a:cxn ang="T8">
                <a:pos x="T4" y="T5"/>
              </a:cxn>
            </a:cxnLst>
            <a:rect l="T9" t="T10" r="T11" b="T12"/>
            <a:pathLst>
              <a:path w="96" h="384">
                <a:moveTo>
                  <a:pt x="96" y="0"/>
                </a:moveTo>
                <a:lnTo>
                  <a:pt x="96" y="384"/>
                </a:lnTo>
                <a:lnTo>
                  <a:pt x="0" y="384"/>
                </a:lnTo>
              </a:path>
            </a:pathLst>
          </a:custGeom>
          <a:noFill/>
          <a:ln w="19050">
            <a:solidFill>
              <a:schemeClr val="tx1"/>
            </a:solidFill>
            <a:round/>
            <a:headEnd/>
            <a:tailEnd type="triangle" w="med" len="med"/>
          </a:ln>
        </p:spPr>
        <p:txBody>
          <a:bodyPr lIns="95785" tIns="47892" rIns="95785" bIns="47892"/>
          <a:lstStyle/>
          <a:p>
            <a:endParaRPr lang="id-ID" sz="2000"/>
          </a:p>
        </p:txBody>
      </p:sp>
      <p:grpSp>
        <p:nvGrpSpPr>
          <p:cNvPr id="5" name="Group 99"/>
          <p:cNvGrpSpPr>
            <a:grpSpLocks/>
          </p:cNvGrpSpPr>
          <p:nvPr/>
        </p:nvGrpSpPr>
        <p:grpSpPr bwMode="auto">
          <a:xfrm>
            <a:off x="6799387" y="438151"/>
            <a:ext cx="1499089" cy="554038"/>
            <a:chOff x="3600" y="276"/>
            <a:chExt cx="1023" cy="349"/>
          </a:xfrm>
        </p:grpSpPr>
        <p:sp>
          <p:nvSpPr>
            <p:cNvPr id="8270" name="AutoShape 6"/>
            <p:cNvSpPr>
              <a:spLocks noChangeArrowheads="1"/>
            </p:cNvSpPr>
            <p:nvPr/>
          </p:nvSpPr>
          <p:spPr bwMode="auto">
            <a:xfrm>
              <a:off x="3600" y="276"/>
              <a:ext cx="1023" cy="318"/>
            </a:xfrm>
            <a:prstGeom prst="roundRect">
              <a:avLst>
                <a:gd name="adj" fmla="val 16667"/>
              </a:avLst>
            </a:prstGeom>
            <a:gradFill rotWithShape="1">
              <a:gsLst>
                <a:gs pos="0">
                  <a:schemeClr val="bg2"/>
                </a:gs>
                <a:gs pos="100000">
                  <a:schemeClr val="bg1"/>
                </a:gs>
              </a:gsLst>
              <a:lin ang="5400000" scaled="1"/>
            </a:gradFill>
            <a:ln w="9525">
              <a:solidFill>
                <a:schemeClr val="tx1"/>
              </a:solidFill>
              <a:round/>
              <a:headEnd/>
              <a:tailEnd/>
            </a:ln>
          </p:spPr>
          <p:txBody>
            <a:bodyPr wrap="none" anchor="ctr"/>
            <a:lstStyle/>
            <a:p>
              <a:endParaRPr lang="id-ID"/>
            </a:p>
          </p:txBody>
        </p:sp>
        <p:sp>
          <p:nvSpPr>
            <p:cNvPr id="8271" name="Text Box 35"/>
            <p:cNvSpPr txBox="1">
              <a:spLocks noChangeArrowheads="1"/>
            </p:cNvSpPr>
            <p:nvPr/>
          </p:nvSpPr>
          <p:spPr bwMode="auto">
            <a:xfrm>
              <a:off x="3858" y="276"/>
              <a:ext cx="449" cy="349"/>
            </a:xfrm>
            <a:prstGeom prst="rect">
              <a:avLst/>
            </a:prstGeom>
            <a:noFill/>
            <a:ln w="9525">
              <a:noFill/>
              <a:miter lim="800000"/>
              <a:headEnd/>
              <a:tailEnd/>
            </a:ln>
          </p:spPr>
          <p:txBody>
            <a:bodyPr wrap="none">
              <a:spAutoFit/>
            </a:bodyPr>
            <a:lstStyle/>
            <a:p>
              <a:pPr algn="ctr"/>
              <a:r>
                <a:rPr lang="id-ID" sz="1500" b="1">
                  <a:latin typeface="Century Gothic" pitchFamily="34" charset="0"/>
                </a:rPr>
                <a:t>UNEP</a:t>
              </a:r>
              <a:endParaRPr lang="en-US" sz="1500" b="1">
                <a:latin typeface="Century Gothic" pitchFamily="34" charset="0"/>
              </a:endParaRPr>
            </a:p>
            <a:p>
              <a:pPr algn="ctr"/>
              <a:r>
                <a:rPr lang="en-US" sz="1500" b="1" i="1">
                  <a:latin typeface="Century Gothic" pitchFamily="34" charset="0"/>
                </a:rPr>
                <a:t>(LH)</a:t>
              </a:r>
            </a:p>
          </p:txBody>
        </p:sp>
        <p:pic>
          <p:nvPicPr>
            <p:cNvPr id="8272" name="Picture 97"/>
            <p:cNvPicPr>
              <a:picLocks noChangeAspect="1" noChangeArrowheads="1"/>
            </p:cNvPicPr>
            <p:nvPr/>
          </p:nvPicPr>
          <p:blipFill>
            <a:blip r:embed="rId3" cstate="print"/>
            <a:srcRect/>
            <a:stretch>
              <a:fillRect/>
            </a:stretch>
          </p:blipFill>
          <p:spPr bwMode="auto">
            <a:xfrm>
              <a:off x="4350" y="308"/>
              <a:ext cx="222" cy="252"/>
            </a:xfrm>
            <a:prstGeom prst="rect">
              <a:avLst/>
            </a:prstGeom>
            <a:noFill/>
            <a:ln w="9525">
              <a:noFill/>
              <a:miter lim="800000"/>
              <a:headEnd/>
              <a:tailEnd/>
            </a:ln>
          </p:spPr>
        </p:pic>
      </p:grpSp>
      <p:grpSp>
        <p:nvGrpSpPr>
          <p:cNvPr id="6" name="Group 100"/>
          <p:cNvGrpSpPr>
            <a:grpSpLocks/>
          </p:cNvGrpSpPr>
          <p:nvPr/>
        </p:nvGrpSpPr>
        <p:grpSpPr bwMode="auto">
          <a:xfrm>
            <a:off x="5040923" y="425454"/>
            <a:ext cx="1334966" cy="569913"/>
            <a:chOff x="2400" y="268"/>
            <a:chExt cx="912" cy="359"/>
          </a:xfrm>
        </p:grpSpPr>
        <p:sp>
          <p:nvSpPr>
            <p:cNvPr id="8267" name="AutoShape 10"/>
            <p:cNvSpPr>
              <a:spLocks noChangeArrowheads="1"/>
            </p:cNvSpPr>
            <p:nvPr/>
          </p:nvSpPr>
          <p:spPr bwMode="auto">
            <a:xfrm>
              <a:off x="2400" y="276"/>
              <a:ext cx="912" cy="329"/>
            </a:xfrm>
            <a:prstGeom prst="roundRect">
              <a:avLst>
                <a:gd name="adj" fmla="val 16667"/>
              </a:avLst>
            </a:prstGeom>
            <a:gradFill rotWithShape="1">
              <a:gsLst>
                <a:gs pos="0">
                  <a:schemeClr val="bg2"/>
                </a:gs>
                <a:gs pos="100000">
                  <a:schemeClr val="bg1"/>
                </a:gs>
              </a:gsLst>
              <a:lin ang="5400000" scaled="1"/>
            </a:gradFill>
            <a:ln w="9525">
              <a:solidFill>
                <a:schemeClr val="tx1"/>
              </a:solidFill>
              <a:round/>
              <a:headEnd/>
              <a:tailEnd/>
            </a:ln>
          </p:spPr>
          <p:txBody>
            <a:bodyPr wrap="none" anchor="ctr"/>
            <a:lstStyle/>
            <a:p>
              <a:endParaRPr lang="id-ID"/>
            </a:p>
          </p:txBody>
        </p:sp>
        <p:sp>
          <p:nvSpPr>
            <p:cNvPr id="8268" name="Text Box 32"/>
            <p:cNvSpPr txBox="1">
              <a:spLocks noChangeArrowheads="1"/>
            </p:cNvSpPr>
            <p:nvPr/>
          </p:nvSpPr>
          <p:spPr bwMode="auto">
            <a:xfrm>
              <a:off x="2448" y="268"/>
              <a:ext cx="672" cy="359"/>
            </a:xfrm>
            <a:prstGeom prst="rect">
              <a:avLst/>
            </a:prstGeom>
            <a:noFill/>
            <a:ln w="9525">
              <a:noFill/>
              <a:miter lim="800000"/>
              <a:headEnd/>
              <a:tailEnd/>
            </a:ln>
          </p:spPr>
          <p:txBody>
            <a:bodyPr>
              <a:spAutoFit/>
            </a:bodyPr>
            <a:lstStyle/>
            <a:p>
              <a:pPr algn="ctr"/>
              <a:r>
                <a:rPr lang="id-ID" sz="1500" b="1">
                  <a:latin typeface="Century Gothic" pitchFamily="34" charset="0"/>
                </a:rPr>
                <a:t>WMO</a:t>
              </a:r>
              <a:endParaRPr lang="en-US" sz="1500" b="1">
                <a:latin typeface="Century Gothic" pitchFamily="34" charset="0"/>
              </a:endParaRPr>
            </a:p>
            <a:p>
              <a:pPr algn="ctr"/>
              <a:r>
                <a:rPr lang="en-US" sz="1500" b="1" i="1">
                  <a:latin typeface="Century Gothic" pitchFamily="34" charset="0"/>
                </a:rPr>
                <a:t>(BMKG)</a:t>
              </a:r>
            </a:p>
          </p:txBody>
        </p:sp>
        <p:pic>
          <p:nvPicPr>
            <p:cNvPr id="8269" name="Picture 98"/>
            <p:cNvPicPr>
              <a:picLocks noChangeAspect="1" noChangeArrowheads="1"/>
            </p:cNvPicPr>
            <p:nvPr/>
          </p:nvPicPr>
          <p:blipFill>
            <a:blip r:embed="rId4" cstate="print"/>
            <a:srcRect/>
            <a:stretch>
              <a:fillRect/>
            </a:stretch>
          </p:blipFill>
          <p:spPr bwMode="auto">
            <a:xfrm>
              <a:off x="3024" y="298"/>
              <a:ext cx="233" cy="270"/>
            </a:xfrm>
            <a:prstGeom prst="rect">
              <a:avLst/>
            </a:prstGeom>
            <a:noFill/>
            <a:ln w="9525">
              <a:noFill/>
              <a:miter lim="800000"/>
              <a:headEnd/>
              <a:tailEnd/>
            </a:ln>
          </p:spPr>
        </p:pic>
      </p:grpSp>
    </p:spTree>
    <p:extLst>
      <p:ext uri="{BB962C8B-B14F-4D97-AF65-F5344CB8AC3E}">
        <p14:creationId xmlns:p14="http://schemas.microsoft.com/office/powerpoint/2010/main" val="1168553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3155"/>
                                        </p:tgtEl>
                                        <p:attrNameLst>
                                          <p:attrName>style.visibility</p:attrName>
                                        </p:attrNameLst>
                                      </p:cBhvr>
                                      <p:to>
                                        <p:strVal val="visible"/>
                                      </p:to>
                                    </p:set>
                                    <p:animEffect transition="in" filter="wedge">
                                      <p:cBhvr>
                                        <p:cTn id="7" dur="2000"/>
                                        <p:tgtEl>
                                          <p:spTgt spid="3155"/>
                                        </p:tgtEl>
                                      </p:cBhvr>
                                    </p:animEffect>
                                  </p:childTnLst>
                                </p:cTn>
                              </p:par>
                            </p:childTnLst>
                          </p:cTn>
                        </p:par>
                        <p:par>
                          <p:cTn id="8" fill="hold">
                            <p:stCondLst>
                              <p:cond delay="2000"/>
                            </p:stCondLst>
                            <p:childTnLst>
                              <p:par>
                                <p:cTn id="9" presetID="20" presetClass="entr" presetSubtype="0" fill="hold" grpId="0" nodeType="afterEffect">
                                  <p:stCondLst>
                                    <p:cond delay="0"/>
                                  </p:stCondLst>
                                  <p:childTnLst>
                                    <p:set>
                                      <p:cBhvr>
                                        <p:cTn id="10" dur="1" fill="hold">
                                          <p:stCondLst>
                                            <p:cond delay="0"/>
                                          </p:stCondLst>
                                        </p:cTn>
                                        <p:tgtEl>
                                          <p:spTgt spid="3156"/>
                                        </p:tgtEl>
                                        <p:attrNameLst>
                                          <p:attrName>style.visibility</p:attrName>
                                        </p:attrNameLst>
                                      </p:cBhvr>
                                      <p:to>
                                        <p:strVal val="visible"/>
                                      </p:to>
                                    </p:set>
                                    <p:animEffect transition="in" filter="wedge">
                                      <p:cBhvr>
                                        <p:cTn id="11" dur="3000"/>
                                        <p:tgtEl>
                                          <p:spTgt spid="3156"/>
                                        </p:tgtEl>
                                      </p:cBhvr>
                                    </p:animEffect>
                                  </p:childTnLst>
                                </p:cTn>
                              </p:par>
                            </p:childTnLst>
                          </p:cTn>
                        </p:par>
                        <p:par>
                          <p:cTn id="12" fill="hold">
                            <p:stCondLst>
                              <p:cond delay="5000"/>
                            </p:stCondLst>
                            <p:childTnLst>
                              <p:par>
                                <p:cTn id="13" presetID="2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edge">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5" grpId="0" animBg="1"/>
      <p:bldP spid="315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3124200" y="6172200"/>
            <a:ext cx="7192108" cy="533400"/>
          </a:xfrm>
          <a:prstGeom prst="rect">
            <a:avLst/>
          </a:prstGeom>
          <a:solidFill>
            <a:srgbClr val="DDDDDD"/>
          </a:solidFill>
          <a:ln w="9525" algn="ctr">
            <a:noFill/>
            <a:miter lim="800000"/>
            <a:headEnd/>
            <a:tailEnd/>
          </a:ln>
        </p:spPr>
        <p:txBody>
          <a:bodyPr wrap="none" lIns="95785" tIns="47892" rIns="95785" bIns="47892" anchor="ctr"/>
          <a:lstStyle/>
          <a:p>
            <a:endParaRPr lang="en-GB">
              <a:cs typeface="Times New Roman" pitchFamily="18" charset="0"/>
            </a:endParaRPr>
          </a:p>
        </p:txBody>
      </p:sp>
      <p:sp>
        <p:nvSpPr>
          <p:cNvPr id="9219" name="Line 3"/>
          <p:cNvSpPr>
            <a:spLocks noChangeShapeType="1"/>
          </p:cNvSpPr>
          <p:nvPr/>
        </p:nvSpPr>
        <p:spPr bwMode="auto">
          <a:xfrm>
            <a:off x="7772400" y="1600200"/>
            <a:ext cx="0" cy="4343400"/>
          </a:xfrm>
          <a:prstGeom prst="line">
            <a:avLst/>
          </a:prstGeom>
          <a:noFill/>
          <a:ln w="28575">
            <a:solidFill>
              <a:srgbClr val="FF0000"/>
            </a:solidFill>
            <a:round/>
            <a:headEnd/>
            <a:tailEnd type="triangle" w="med" len="med"/>
          </a:ln>
        </p:spPr>
        <p:txBody>
          <a:bodyPr lIns="95785" tIns="47892" rIns="95785" bIns="47892"/>
          <a:lstStyle/>
          <a:p>
            <a:endParaRPr lang="id-ID"/>
          </a:p>
        </p:txBody>
      </p:sp>
      <p:sp>
        <p:nvSpPr>
          <p:cNvPr id="9220" name="Line 4"/>
          <p:cNvSpPr>
            <a:spLocks noChangeShapeType="1"/>
          </p:cNvSpPr>
          <p:nvPr/>
        </p:nvSpPr>
        <p:spPr bwMode="auto">
          <a:xfrm>
            <a:off x="7467600" y="1600200"/>
            <a:ext cx="0" cy="1981200"/>
          </a:xfrm>
          <a:prstGeom prst="line">
            <a:avLst/>
          </a:prstGeom>
          <a:noFill/>
          <a:ln w="28575">
            <a:solidFill>
              <a:srgbClr val="800080"/>
            </a:solidFill>
            <a:round/>
            <a:headEnd/>
            <a:tailEnd type="triangle" w="med" len="med"/>
          </a:ln>
        </p:spPr>
        <p:txBody>
          <a:bodyPr lIns="95785" tIns="47892" rIns="95785" bIns="47892"/>
          <a:lstStyle/>
          <a:p>
            <a:endParaRPr lang="id-ID"/>
          </a:p>
        </p:txBody>
      </p:sp>
      <p:sp>
        <p:nvSpPr>
          <p:cNvPr id="9221" name="Line 5"/>
          <p:cNvSpPr>
            <a:spLocks noChangeShapeType="1"/>
          </p:cNvSpPr>
          <p:nvPr/>
        </p:nvSpPr>
        <p:spPr bwMode="auto">
          <a:xfrm>
            <a:off x="9906000" y="1600200"/>
            <a:ext cx="0" cy="1981200"/>
          </a:xfrm>
          <a:prstGeom prst="line">
            <a:avLst/>
          </a:prstGeom>
          <a:noFill/>
          <a:ln w="28575">
            <a:solidFill>
              <a:srgbClr val="800080"/>
            </a:solidFill>
            <a:round/>
            <a:headEnd/>
            <a:tailEnd type="triangle" w="med" len="med"/>
          </a:ln>
        </p:spPr>
        <p:txBody>
          <a:bodyPr lIns="95785" tIns="47892" rIns="95785" bIns="47892"/>
          <a:lstStyle/>
          <a:p>
            <a:endParaRPr lang="id-ID"/>
          </a:p>
        </p:txBody>
      </p:sp>
      <p:sp>
        <p:nvSpPr>
          <p:cNvPr id="9222" name="Line 6"/>
          <p:cNvSpPr>
            <a:spLocks noChangeShapeType="1"/>
          </p:cNvSpPr>
          <p:nvPr/>
        </p:nvSpPr>
        <p:spPr bwMode="auto">
          <a:xfrm>
            <a:off x="3733800" y="1812929"/>
            <a:ext cx="0" cy="1768475"/>
          </a:xfrm>
          <a:prstGeom prst="line">
            <a:avLst/>
          </a:prstGeom>
          <a:noFill/>
          <a:ln w="28575">
            <a:solidFill>
              <a:srgbClr val="800080"/>
            </a:solidFill>
            <a:round/>
            <a:headEnd/>
            <a:tailEnd type="triangle" w="med" len="med"/>
          </a:ln>
        </p:spPr>
        <p:txBody>
          <a:bodyPr lIns="95785" tIns="47892" rIns="95785" bIns="47892"/>
          <a:lstStyle/>
          <a:p>
            <a:endParaRPr lang="id-ID"/>
          </a:p>
        </p:txBody>
      </p:sp>
      <p:sp>
        <p:nvSpPr>
          <p:cNvPr id="9223" name="Line 7"/>
          <p:cNvSpPr>
            <a:spLocks noChangeShapeType="1"/>
          </p:cNvSpPr>
          <p:nvPr/>
        </p:nvSpPr>
        <p:spPr bwMode="auto">
          <a:xfrm>
            <a:off x="5257800" y="1565279"/>
            <a:ext cx="0" cy="2016125"/>
          </a:xfrm>
          <a:prstGeom prst="line">
            <a:avLst/>
          </a:prstGeom>
          <a:noFill/>
          <a:ln w="28575">
            <a:solidFill>
              <a:srgbClr val="800080"/>
            </a:solidFill>
            <a:round/>
            <a:headEnd/>
            <a:tailEnd type="triangle" w="med" len="med"/>
          </a:ln>
        </p:spPr>
        <p:txBody>
          <a:bodyPr lIns="95785" tIns="47892" rIns="95785" bIns="47892"/>
          <a:lstStyle/>
          <a:p>
            <a:endParaRPr lang="id-ID"/>
          </a:p>
        </p:txBody>
      </p:sp>
      <p:sp>
        <p:nvSpPr>
          <p:cNvPr id="9224" name="Line 8"/>
          <p:cNvSpPr>
            <a:spLocks noChangeShapeType="1"/>
          </p:cNvSpPr>
          <p:nvPr/>
        </p:nvSpPr>
        <p:spPr bwMode="auto">
          <a:xfrm>
            <a:off x="7592158" y="1581150"/>
            <a:ext cx="27842" cy="2228850"/>
          </a:xfrm>
          <a:prstGeom prst="line">
            <a:avLst/>
          </a:prstGeom>
          <a:noFill/>
          <a:ln w="28575">
            <a:solidFill>
              <a:srgbClr val="008000"/>
            </a:solidFill>
            <a:round/>
            <a:headEnd/>
            <a:tailEnd type="triangle" w="med" len="med"/>
          </a:ln>
        </p:spPr>
        <p:txBody>
          <a:bodyPr lIns="95785" tIns="47892" rIns="95785" bIns="47892"/>
          <a:lstStyle/>
          <a:p>
            <a:endParaRPr lang="id-ID"/>
          </a:p>
        </p:txBody>
      </p:sp>
      <p:sp>
        <p:nvSpPr>
          <p:cNvPr id="9225" name="Line 9"/>
          <p:cNvSpPr>
            <a:spLocks noChangeShapeType="1"/>
          </p:cNvSpPr>
          <p:nvPr/>
        </p:nvSpPr>
        <p:spPr bwMode="auto">
          <a:xfrm>
            <a:off x="9677400" y="1597029"/>
            <a:ext cx="0" cy="2212975"/>
          </a:xfrm>
          <a:prstGeom prst="line">
            <a:avLst/>
          </a:prstGeom>
          <a:noFill/>
          <a:ln w="28575">
            <a:solidFill>
              <a:srgbClr val="008000"/>
            </a:solidFill>
            <a:round/>
            <a:headEnd/>
            <a:tailEnd type="triangle" w="med" len="med"/>
          </a:ln>
        </p:spPr>
        <p:txBody>
          <a:bodyPr lIns="95785" tIns="47892" rIns="95785" bIns="47892"/>
          <a:lstStyle/>
          <a:p>
            <a:endParaRPr lang="id-ID"/>
          </a:p>
        </p:txBody>
      </p:sp>
      <p:sp>
        <p:nvSpPr>
          <p:cNvPr id="55306" name="Text Box 10"/>
          <p:cNvSpPr txBox="1">
            <a:spLocks noChangeArrowheads="1"/>
          </p:cNvSpPr>
          <p:nvPr/>
        </p:nvSpPr>
        <p:spPr bwMode="auto">
          <a:xfrm>
            <a:off x="6632331" y="717551"/>
            <a:ext cx="1982666" cy="958494"/>
          </a:xfrm>
          <a:prstGeom prst="rect">
            <a:avLst/>
          </a:prstGeom>
          <a:solidFill>
            <a:schemeClr val="bg1"/>
          </a:solidFill>
          <a:ln w="9525" algn="ctr">
            <a:solidFill>
              <a:schemeClr val="tx1"/>
            </a:solidFill>
            <a:miter lim="800000"/>
            <a:headEnd/>
            <a:tailEnd/>
          </a:ln>
          <a:effectLst>
            <a:outerShdw dist="107763" dir="2700000" algn="ctr" rotWithShape="0">
              <a:schemeClr val="bg2">
                <a:alpha val="50000"/>
              </a:schemeClr>
            </a:outerShdw>
          </a:effectLst>
        </p:spPr>
        <p:txBody>
          <a:bodyPr lIns="95785" tIns="47892" rIns="95785" bIns="47892">
            <a:spAutoFit/>
          </a:bodyPr>
          <a:lstStyle/>
          <a:p>
            <a:pPr algn="ctr">
              <a:spcBef>
                <a:spcPct val="50000"/>
              </a:spcBef>
              <a:defRPr/>
            </a:pPr>
            <a:r>
              <a:rPr lang="en-US" sz="2600" dirty="0"/>
              <a:t>WMO       </a:t>
            </a:r>
            <a:r>
              <a:rPr lang="en-US" sz="1500" dirty="0"/>
              <a:t>(World Meteorological Organization)</a:t>
            </a:r>
          </a:p>
        </p:txBody>
      </p:sp>
      <p:sp>
        <p:nvSpPr>
          <p:cNvPr id="55307" name="Text Box 11"/>
          <p:cNvSpPr txBox="1">
            <a:spLocks noChangeArrowheads="1"/>
          </p:cNvSpPr>
          <p:nvPr/>
        </p:nvSpPr>
        <p:spPr bwMode="auto">
          <a:xfrm>
            <a:off x="8839200" y="685800"/>
            <a:ext cx="1752600" cy="1073910"/>
          </a:xfrm>
          <a:prstGeom prst="rect">
            <a:avLst/>
          </a:prstGeom>
          <a:solidFill>
            <a:schemeClr val="bg1"/>
          </a:solidFill>
          <a:ln w="9525" algn="ctr">
            <a:solidFill>
              <a:schemeClr val="tx1"/>
            </a:solidFill>
            <a:miter lim="800000"/>
            <a:headEnd/>
            <a:tailEnd/>
          </a:ln>
          <a:effectLst>
            <a:outerShdw dist="107763" dir="2700000" algn="ctr" rotWithShape="0">
              <a:schemeClr val="bg2">
                <a:alpha val="50000"/>
              </a:schemeClr>
            </a:outerShdw>
          </a:effectLst>
        </p:spPr>
        <p:txBody>
          <a:bodyPr lIns="95785" tIns="47892" rIns="95785" bIns="47892">
            <a:spAutoFit/>
          </a:bodyPr>
          <a:lstStyle/>
          <a:p>
            <a:pPr algn="ctr">
              <a:spcBef>
                <a:spcPct val="50000"/>
              </a:spcBef>
              <a:defRPr/>
            </a:pPr>
            <a:r>
              <a:rPr lang="en-US" sz="2600" dirty="0"/>
              <a:t>UNEP</a:t>
            </a:r>
          </a:p>
          <a:p>
            <a:pPr algn="ctr">
              <a:spcBef>
                <a:spcPct val="50000"/>
              </a:spcBef>
              <a:defRPr/>
            </a:pPr>
            <a:r>
              <a:rPr lang="en-US" sz="1500" dirty="0"/>
              <a:t>(UN Framework Convention on CC)</a:t>
            </a:r>
          </a:p>
        </p:txBody>
      </p:sp>
      <p:sp>
        <p:nvSpPr>
          <p:cNvPr id="9228" name="Rectangle 12"/>
          <p:cNvSpPr>
            <a:spLocks noChangeArrowheads="1"/>
          </p:cNvSpPr>
          <p:nvPr/>
        </p:nvSpPr>
        <p:spPr bwMode="auto">
          <a:xfrm>
            <a:off x="3048000" y="2105029"/>
            <a:ext cx="7562850" cy="1171575"/>
          </a:xfrm>
          <a:prstGeom prst="rect">
            <a:avLst/>
          </a:prstGeom>
          <a:solidFill>
            <a:srgbClr val="DDDDDD"/>
          </a:solidFill>
          <a:ln w="9525" algn="ctr">
            <a:noFill/>
            <a:miter lim="800000"/>
            <a:headEnd/>
            <a:tailEnd/>
          </a:ln>
        </p:spPr>
        <p:txBody>
          <a:bodyPr wrap="none" lIns="95785" tIns="47892" rIns="95785" bIns="47892" anchor="ctr"/>
          <a:lstStyle/>
          <a:p>
            <a:endParaRPr lang="en-GB">
              <a:cs typeface="Times New Roman" pitchFamily="18" charset="0"/>
            </a:endParaRPr>
          </a:p>
        </p:txBody>
      </p:sp>
      <p:sp>
        <p:nvSpPr>
          <p:cNvPr id="9229" name="Text Box 13"/>
          <p:cNvSpPr txBox="1">
            <a:spLocks noChangeArrowheads="1"/>
          </p:cNvSpPr>
          <p:nvPr/>
        </p:nvSpPr>
        <p:spPr bwMode="auto">
          <a:xfrm>
            <a:off x="3219450" y="2206626"/>
            <a:ext cx="2946888" cy="619940"/>
          </a:xfrm>
          <a:prstGeom prst="rect">
            <a:avLst/>
          </a:prstGeom>
          <a:solidFill>
            <a:schemeClr val="bg1"/>
          </a:solidFill>
          <a:ln w="9525" algn="ctr">
            <a:noFill/>
            <a:miter lim="800000"/>
            <a:headEnd/>
            <a:tailEnd/>
          </a:ln>
        </p:spPr>
        <p:txBody>
          <a:bodyPr lIns="95785" tIns="47892" rIns="95785" bIns="47892">
            <a:spAutoFit/>
          </a:bodyPr>
          <a:lstStyle/>
          <a:p>
            <a:pPr marL="233363" indent="-233363">
              <a:spcBef>
                <a:spcPct val="50000"/>
              </a:spcBef>
            </a:pPr>
            <a:r>
              <a:rPr lang="en-US" sz="1700">
                <a:solidFill>
                  <a:schemeClr val="accent2"/>
                </a:solidFill>
                <a:latin typeface="Arial Narrow" pitchFamily="34" charset="0"/>
                <a:cs typeface="Times New Roman" pitchFamily="18" charset="0"/>
              </a:rPr>
              <a:t>WCP (World Climate Program) - 1979</a:t>
            </a:r>
          </a:p>
        </p:txBody>
      </p:sp>
      <p:sp>
        <p:nvSpPr>
          <p:cNvPr id="55310" name="Text Box 14"/>
          <p:cNvSpPr txBox="1">
            <a:spLocks noChangeArrowheads="1"/>
          </p:cNvSpPr>
          <p:nvPr/>
        </p:nvSpPr>
        <p:spPr bwMode="auto">
          <a:xfrm>
            <a:off x="1554776" y="2092328"/>
            <a:ext cx="1525465" cy="358329"/>
          </a:xfrm>
          <a:prstGeom prst="rect">
            <a:avLst/>
          </a:prstGeom>
          <a:solidFill>
            <a:schemeClr val="bg1"/>
          </a:solidFill>
          <a:ln w="9525" algn="ctr">
            <a:solidFill>
              <a:schemeClr val="hlink"/>
            </a:solidFill>
            <a:miter lim="800000"/>
            <a:headEnd/>
            <a:tailEnd/>
          </a:ln>
          <a:effectLst>
            <a:outerShdw dist="107763" dir="2700000" algn="ctr" rotWithShape="0">
              <a:schemeClr val="bg2">
                <a:alpha val="50000"/>
              </a:schemeClr>
            </a:outerShdw>
          </a:effectLst>
        </p:spPr>
        <p:txBody>
          <a:bodyPr lIns="95785" tIns="47892" rIns="95785" bIns="47892">
            <a:spAutoFit/>
          </a:bodyPr>
          <a:lstStyle/>
          <a:p>
            <a:pPr>
              <a:spcBef>
                <a:spcPct val="50000"/>
              </a:spcBef>
              <a:defRPr/>
            </a:pPr>
            <a:r>
              <a:rPr lang="en-US" sz="1700" i="1" dirty="0">
                <a:solidFill>
                  <a:srgbClr val="FF3300"/>
                </a:solidFill>
              </a:rPr>
              <a:t>WCC-1</a:t>
            </a:r>
            <a:r>
              <a:rPr lang="en-US" sz="1700" i="1" dirty="0"/>
              <a:t> (1979)</a:t>
            </a:r>
          </a:p>
        </p:txBody>
      </p:sp>
      <p:sp>
        <p:nvSpPr>
          <p:cNvPr id="9231" name="Rectangle 15"/>
          <p:cNvSpPr>
            <a:spLocks noChangeArrowheads="1"/>
          </p:cNvSpPr>
          <p:nvPr/>
        </p:nvSpPr>
        <p:spPr bwMode="auto">
          <a:xfrm>
            <a:off x="3068004" y="4107588"/>
            <a:ext cx="7482254" cy="1431925"/>
          </a:xfrm>
          <a:prstGeom prst="rect">
            <a:avLst/>
          </a:prstGeom>
          <a:solidFill>
            <a:srgbClr val="DDDDDD"/>
          </a:solidFill>
          <a:ln w="9525" algn="ctr">
            <a:noFill/>
            <a:miter lim="800000"/>
            <a:headEnd/>
            <a:tailEnd/>
          </a:ln>
        </p:spPr>
        <p:txBody>
          <a:bodyPr wrap="none" lIns="95785" tIns="47892" rIns="95785" bIns="47892" anchor="ctr"/>
          <a:lstStyle/>
          <a:p>
            <a:endParaRPr lang="en-GB">
              <a:cs typeface="Times New Roman" pitchFamily="18" charset="0"/>
            </a:endParaRPr>
          </a:p>
        </p:txBody>
      </p:sp>
      <p:sp>
        <p:nvSpPr>
          <p:cNvPr id="55312" name="Text Box 16"/>
          <p:cNvSpPr txBox="1">
            <a:spLocks noChangeArrowheads="1"/>
          </p:cNvSpPr>
          <p:nvPr/>
        </p:nvSpPr>
        <p:spPr bwMode="auto">
          <a:xfrm>
            <a:off x="1524000" y="4038602"/>
            <a:ext cx="1524000" cy="358329"/>
          </a:xfrm>
          <a:prstGeom prst="rect">
            <a:avLst/>
          </a:prstGeom>
          <a:solidFill>
            <a:schemeClr val="bg1"/>
          </a:solidFill>
          <a:ln w="9525" algn="ctr">
            <a:solidFill>
              <a:schemeClr val="hlink"/>
            </a:solidFill>
            <a:miter lim="800000"/>
            <a:headEnd/>
            <a:tailEnd/>
          </a:ln>
          <a:effectLst>
            <a:outerShdw dist="107763" dir="2700000" algn="ctr" rotWithShape="0">
              <a:schemeClr val="bg2">
                <a:alpha val="50000"/>
              </a:schemeClr>
            </a:outerShdw>
          </a:effectLst>
        </p:spPr>
        <p:txBody>
          <a:bodyPr lIns="95785" tIns="47892" rIns="95785" bIns="47892">
            <a:spAutoFit/>
          </a:bodyPr>
          <a:lstStyle/>
          <a:p>
            <a:pPr>
              <a:spcBef>
                <a:spcPct val="50000"/>
              </a:spcBef>
              <a:defRPr/>
            </a:pPr>
            <a:r>
              <a:rPr lang="en-US" sz="1700" i="1" dirty="0">
                <a:solidFill>
                  <a:srgbClr val="FF3300"/>
                </a:solidFill>
              </a:rPr>
              <a:t>WCC-2</a:t>
            </a:r>
            <a:r>
              <a:rPr lang="en-US" sz="1700" i="1" dirty="0"/>
              <a:t> (1990)</a:t>
            </a:r>
          </a:p>
        </p:txBody>
      </p:sp>
      <p:sp>
        <p:nvSpPr>
          <p:cNvPr id="9233" name="Text Box 17"/>
          <p:cNvSpPr txBox="1">
            <a:spLocks noChangeArrowheads="1"/>
          </p:cNvSpPr>
          <p:nvPr/>
        </p:nvSpPr>
        <p:spPr bwMode="auto">
          <a:xfrm>
            <a:off x="6850676" y="4191004"/>
            <a:ext cx="3789485" cy="620713"/>
          </a:xfrm>
          <a:prstGeom prst="rect">
            <a:avLst/>
          </a:prstGeom>
          <a:solidFill>
            <a:schemeClr val="bg1"/>
          </a:solidFill>
          <a:ln w="9525" algn="ctr">
            <a:noFill/>
            <a:miter lim="800000"/>
            <a:headEnd/>
            <a:tailEnd/>
          </a:ln>
        </p:spPr>
        <p:txBody>
          <a:bodyPr lIns="95785" tIns="47892" rIns="95785" bIns="47892">
            <a:spAutoFit/>
          </a:bodyPr>
          <a:lstStyle/>
          <a:p>
            <a:pPr marL="233363" indent="-233363">
              <a:spcBef>
                <a:spcPct val="50000"/>
              </a:spcBef>
            </a:pPr>
            <a:r>
              <a:rPr lang="en-US" sz="1700">
                <a:solidFill>
                  <a:srgbClr val="008000"/>
                </a:solidFill>
                <a:latin typeface="Arial Narrow" pitchFamily="34" charset="0"/>
                <a:cs typeface="Times New Roman" pitchFamily="18" charset="0"/>
              </a:rPr>
              <a:t>UNFCCC (UN Framework Convention on CC) - 1990</a:t>
            </a:r>
          </a:p>
        </p:txBody>
      </p:sp>
      <p:sp>
        <p:nvSpPr>
          <p:cNvPr id="9234" name="Text Box 18"/>
          <p:cNvSpPr txBox="1">
            <a:spLocks noChangeArrowheads="1"/>
          </p:cNvSpPr>
          <p:nvPr/>
        </p:nvSpPr>
        <p:spPr bwMode="auto">
          <a:xfrm>
            <a:off x="6690947" y="2527302"/>
            <a:ext cx="3977054" cy="1066216"/>
          </a:xfrm>
          <a:prstGeom prst="rect">
            <a:avLst/>
          </a:prstGeom>
          <a:noFill/>
          <a:ln w="9525" algn="ctr">
            <a:noFill/>
            <a:miter lim="800000"/>
            <a:headEnd/>
            <a:tailEnd/>
          </a:ln>
        </p:spPr>
        <p:txBody>
          <a:bodyPr lIns="95785" tIns="47892" rIns="95785" bIns="47892">
            <a:spAutoFit/>
          </a:bodyPr>
          <a:lstStyle/>
          <a:p>
            <a:pPr marL="122238" indent="-122238">
              <a:spcBef>
                <a:spcPct val="10000"/>
              </a:spcBef>
              <a:buFontTx/>
              <a:buChar char="•"/>
            </a:pPr>
            <a:r>
              <a:rPr lang="en-US" sz="1500" dirty="0">
                <a:solidFill>
                  <a:srgbClr val="FF3300"/>
                </a:solidFill>
                <a:latin typeface="Arial Narrow" pitchFamily="34" charset="0"/>
                <a:cs typeface="Times New Roman" pitchFamily="18" charset="0"/>
              </a:rPr>
              <a:t>Scientific Framework</a:t>
            </a:r>
            <a:r>
              <a:rPr lang="en-US" sz="1500" dirty="0">
                <a:latin typeface="Arial Narrow" pitchFamily="34" charset="0"/>
                <a:cs typeface="Times New Roman" pitchFamily="18" charset="0"/>
              </a:rPr>
              <a:t> for CC</a:t>
            </a:r>
          </a:p>
          <a:p>
            <a:pPr marL="122238" indent="-122238">
              <a:spcBef>
                <a:spcPct val="10000"/>
              </a:spcBef>
              <a:buFontTx/>
              <a:buChar char="•"/>
            </a:pPr>
            <a:r>
              <a:rPr lang="en-US" sz="1500" u="sng" dirty="0">
                <a:latin typeface="Arial Narrow" pitchFamily="34" charset="0"/>
                <a:cs typeface="Times New Roman" pitchFamily="18" charset="0"/>
              </a:rPr>
              <a:t>Product</a:t>
            </a:r>
            <a:r>
              <a:rPr lang="en-US" sz="1500" dirty="0">
                <a:latin typeface="Arial Narrow" pitchFamily="34" charset="0"/>
                <a:cs typeface="Times New Roman" pitchFamily="18" charset="0"/>
              </a:rPr>
              <a:t> : Assessment Report (AR) I – IV</a:t>
            </a:r>
          </a:p>
          <a:p>
            <a:pPr marL="723900" lvl="1">
              <a:spcBef>
                <a:spcPct val="10000"/>
              </a:spcBef>
              <a:buFontTx/>
              <a:buChar char="•"/>
            </a:pPr>
            <a:r>
              <a:rPr lang="en-US" sz="1500" dirty="0">
                <a:latin typeface="Arial Narrow" pitchFamily="34" charset="0"/>
                <a:cs typeface="Times New Roman" pitchFamily="18" charset="0"/>
              </a:rPr>
              <a:t> AR-IV has received Nobel Peace Prize 2007</a:t>
            </a:r>
          </a:p>
        </p:txBody>
      </p:sp>
      <p:sp>
        <p:nvSpPr>
          <p:cNvPr id="9235" name="Text Box 19"/>
          <p:cNvSpPr txBox="1">
            <a:spLocks noChangeArrowheads="1"/>
          </p:cNvSpPr>
          <p:nvPr/>
        </p:nvSpPr>
        <p:spPr bwMode="auto">
          <a:xfrm>
            <a:off x="7158405" y="4457700"/>
            <a:ext cx="3651738" cy="1042988"/>
          </a:xfrm>
          <a:prstGeom prst="rect">
            <a:avLst/>
          </a:prstGeom>
          <a:noFill/>
          <a:ln w="9525" algn="ctr">
            <a:noFill/>
            <a:miter lim="800000"/>
            <a:headEnd/>
            <a:tailEnd/>
          </a:ln>
        </p:spPr>
        <p:txBody>
          <a:bodyPr lIns="95785" tIns="47892" rIns="95785" bIns="47892">
            <a:spAutoFit/>
          </a:bodyPr>
          <a:lstStyle/>
          <a:p>
            <a:pPr marL="115888" indent="-115888" defTabSz="776288">
              <a:spcBef>
                <a:spcPct val="10000"/>
              </a:spcBef>
              <a:buFontTx/>
              <a:buChar char="•"/>
            </a:pPr>
            <a:r>
              <a:rPr lang="en-US" sz="1500" dirty="0" smtClean="0">
                <a:solidFill>
                  <a:srgbClr val="FF3300"/>
                </a:solidFill>
                <a:latin typeface="Arial Narrow" pitchFamily="34" charset="0"/>
                <a:cs typeface="Times New Roman" pitchFamily="18" charset="0"/>
              </a:rPr>
              <a:t>         Political </a:t>
            </a:r>
            <a:r>
              <a:rPr lang="en-US" sz="1500" dirty="0">
                <a:solidFill>
                  <a:srgbClr val="FF3300"/>
                </a:solidFill>
                <a:latin typeface="Arial Narrow" pitchFamily="34" charset="0"/>
                <a:cs typeface="Times New Roman" pitchFamily="18" charset="0"/>
              </a:rPr>
              <a:t>Framework</a:t>
            </a:r>
            <a:r>
              <a:rPr lang="en-US" sz="1500" dirty="0">
                <a:latin typeface="Arial Narrow" pitchFamily="34" charset="0"/>
                <a:cs typeface="Times New Roman" pitchFamily="18" charset="0"/>
              </a:rPr>
              <a:t> for CC</a:t>
            </a:r>
          </a:p>
          <a:p>
            <a:pPr marL="115888" indent="-115888" defTabSz="776288">
              <a:spcBef>
                <a:spcPct val="10000"/>
              </a:spcBef>
              <a:buFontTx/>
              <a:buChar char="•"/>
            </a:pPr>
            <a:r>
              <a:rPr lang="en-US" sz="1500" u="sng" dirty="0">
                <a:latin typeface="Arial Narrow" pitchFamily="34" charset="0"/>
                <a:cs typeface="Times New Roman" pitchFamily="18" charset="0"/>
              </a:rPr>
              <a:t>Product</a:t>
            </a:r>
            <a:r>
              <a:rPr lang="en-US" sz="1500" dirty="0">
                <a:latin typeface="Arial Narrow" pitchFamily="34" charset="0"/>
                <a:cs typeface="Times New Roman" pitchFamily="18" charset="0"/>
              </a:rPr>
              <a:t> : Kyoto Protocol (1997); Nairobi Work 	</a:t>
            </a:r>
            <a:r>
              <a:rPr lang="en-US" sz="1500" dirty="0" err="1">
                <a:latin typeface="Arial Narrow" pitchFamily="34" charset="0"/>
                <a:cs typeface="Times New Roman" pitchFamily="18" charset="0"/>
              </a:rPr>
              <a:t>Prog</a:t>
            </a:r>
            <a:r>
              <a:rPr lang="en-US" sz="1500" dirty="0">
                <a:latin typeface="Arial Narrow" pitchFamily="34" charset="0"/>
                <a:cs typeface="Times New Roman" pitchFamily="18" charset="0"/>
              </a:rPr>
              <a:t> (2006); Bali Action Plan (2007); 	Copenhagen Protocol (2009)</a:t>
            </a:r>
          </a:p>
        </p:txBody>
      </p:sp>
      <p:sp>
        <p:nvSpPr>
          <p:cNvPr id="9236" name="Line 20"/>
          <p:cNvSpPr>
            <a:spLocks noChangeShapeType="1"/>
          </p:cNvSpPr>
          <p:nvPr/>
        </p:nvSpPr>
        <p:spPr bwMode="auto">
          <a:xfrm>
            <a:off x="6324600" y="1066800"/>
            <a:ext cx="0" cy="1143000"/>
          </a:xfrm>
          <a:prstGeom prst="line">
            <a:avLst/>
          </a:prstGeom>
          <a:noFill/>
          <a:ln w="28575">
            <a:solidFill>
              <a:schemeClr val="accent2"/>
            </a:solidFill>
            <a:round/>
            <a:headEnd/>
            <a:tailEnd type="triangle" w="med" len="med"/>
          </a:ln>
        </p:spPr>
        <p:txBody>
          <a:bodyPr lIns="95785" tIns="47892" rIns="95785" bIns="47892"/>
          <a:lstStyle/>
          <a:p>
            <a:endParaRPr lang="id-ID"/>
          </a:p>
        </p:txBody>
      </p:sp>
      <p:sp>
        <p:nvSpPr>
          <p:cNvPr id="2" name="Title 1"/>
          <p:cNvSpPr>
            <a:spLocks/>
          </p:cNvSpPr>
          <p:nvPr/>
        </p:nvSpPr>
        <p:spPr bwMode="auto">
          <a:xfrm>
            <a:off x="2374900" y="0"/>
            <a:ext cx="8382000" cy="609600"/>
          </a:xfrm>
          <a:prstGeom prst="rect">
            <a:avLst/>
          </a:prstGeom>
          <a:noFill/>
          <a:ln w="9525">
            <a:noFill/>
            <a:miter lim="800000"/>
            <a:headEnd/>
            <a:tailEnd/>
          </a:ln>
        </p:spPr>
        <p:txBody>
          <a:bodyPr lIns="95785" tIns="47892" rIns="95785" bIns="47892" anchor="ctr"/>
          <a:lstStyle/>
          <a:p>
            <a:pPr algn="ctr">
              <a:defRPr/>
            </a:pPr>
            <a:r>
              <a:rPr lang="en-US" altLang="en-US" sz="3000" b="1" cap="all" dirty="0">
                <a:ln w="11430"/>
                <a:latin typeface="+mj-lt"/>
                <a:ea typeface="+mj-ea"/>
                <a:cs typeface="+mj-cs"/>
              </a:rPr>
              <a:t>WORLD CLIMATE CONFERENCE</a:t>
            </a:r>
            <a:r>
              <a:rPr lang="en-US" altLang="en-US" sz="3000" cap="all" dirty="0">
                <a:ln w="11430"/>
                <a:gradFill flip="none" rotWithShape="1">
                  <a:gsLst>
                    <a:gs pos="0">
                      <a:schemeClr val="accent2"/>
                    </a:gs>
                    <a:gs pos="45000">
                      <a:schemeClr val="accent2">
                        <a:tint val="60000"/>
                      </a:schemeClr>
                    </a:gs>
                    <a:gs pos="90000">
                      <a:schemeClr val="accent2">
                        <a:tint val="40000"/>
                      </a:schemeClr>
                    </a:gs>
                    <a:gs pos="100000">
                      <a:schemeClr val="accent2">
                        <a:tint val="20000"/>
                      </a:schemeClr>
                    </a:gs>
                  </a:gsLst>
                  <a:lin ang="16200000" scaled="1"/>
                  <a:tileRect/>
                </a:gradFill>
                <a:effectLst>
                  <a:outerShdw blurRad="44450" dist="41910" dir="3600000" algn="tl">
                    <a:srgbClr val="000000">
                      <a:alpha val="50000"/>
                    </a:srgbClr>
                  </a:outerShdw>
                </a:effectLst>
                <a:latin typeface="+mj-lt"/>
                <a:ea typeface="+mj-ea"/>
                <a:cs typeface="+mj-cs"/>
              </a:rPr>
              <a:t> </a:t>
            </a:r>
            <a:r>
              <a:rPr lang="en-US" sz="2700" dirty="0">
                <a:solidFill>
                  <a:schemeClr val="tx2"/>
                </a:solidFill>
                <a:effectLst>
                  <a:outerShdw blurRad="38100" dist="38100" dir="2700000" algn="tl">
                    <a:srgbClr val="C0C0C0"/>
                  </a:outerShdw>
                </a:effectLst>
              </a:rPr>
              <a:t>(</a:t>
            </a:r>
            <a:r>
              <a:rPr lang="en-US" sz="2700" dirty="0">
                <a:solidFill>
                  <a:srgbClr val="FF0000"/>
                </a:solidFill>
                <a:effectLst>
                  <a:outerShdw blurRad="38100" dist="38100" dir="2700000" algn="tl">
                    <a:srgbClr val="C0C0C0"/>
                  </a:outerShdw>
                </a:effectLst>
              </a:rPr>
              <a:t>WCC-1</a:t>
            </a:r>
            <a:r>
              <a:rPr lang="en-US" sz="2700" dirty="0">
                <a:solidFill>
                  <a:schemeClr val="tx2"/>
                </a:solidFill>
                <a:effectLst>
                  <a:outerShdw blurRad="38100" dist="38100" dir="2700000" algn="tl">
                    <a:srgbClr val="C0C0C0"/>
                  </a:outerShdw>
                </a:effectLst>
              </a:rPr>
              <a:t> to </a:t>
            </a:r>
            <a:r>
              <a:rPr lang="en-US" sz="2700" dirty="0">
                <a:solidFill>
                  <a:srgbClr val="FF0000"/>
                </a:solidFill>
                <a:effectLst>
                  <a:outerShdw blurRad="38100" dist="38100" dir="2700000" algn="tl">
                    <a:srgbClr val="C0C0C0"/>
                  </a:outerShdw>
                </a:effectLst>
              </a:rPr>
              <a:t>WCC-3</a:t>
            </a:r>
            <a:r>
              <a:rPr lang="en-US" sz="2700" dirty="0">
                <a:solidFill>
                  <a:schemeClr val="tx2"/>
                </a:solidFill>
                <a:effectLst>
                  <a:outerShdw blurRad="38100" dist="38100" dir="2700000" algn="tl">
                    <a:srgbClr val="C0C0C0"/>
                  </a:outerShdw>
                </a:effectLst>
              </a:rPr>
              <a:t>) </a:t>
            </a:r>
          </a:p>
        </p:txBody>
      </p:sp>
      <p:sp>
        <p:nvSpPr>
          <p:cNvPr id="55318" name="Text Box 22"/>
          <p:cNvSpPr txBox="1">
            <a:spLocks noChangeArrowheads="1"/>
          </p:cNvSpPr>
          <p:nvPr/>
        </p:nvSpPr>
        <p:spPr bwMode="auto">
          <a:xfrm>
            <a:off x="4800602" y="685804"/>
            <a:ext cx="1436077" cy="989013"/>
          </a:xfrm>
          <a:prstGeom prst="rect">
            <a:avLst/>
          </a:prstGeom>
          <a:solidFill>
            <a:schemeClr val="bg1"/>
          </a:solidFill>
          <a:ln w="9525" algn="ctr">
            <a:solidFill>
              <a:schemeClr val="tx1"/>
            </a:solidFill>
            <a:miter lim="800000"/>
            <a:headEnd/>
            <a:tailEnd/>
          </a:ln>
          <a:effectLst>
            <a:outerShdw dist="107763" dir="2700000" algn="ctr" rotWithShape="0">
              <a:schemeClr val="bg2">
                <a:alpha val="50000"/>
              </a:schemeClr>
            </a:outerShdw>
          </a:effectLst>
        </p:spPr>
        <p:txBody>
          <a:bodyPr lIns="95785" tIns="47892" rIns="95785" bIns="47892">
            <a:spAutoFit/>
          </a:bodyPr>
          <a:lstStyle/>
          <a:p>
            <a:pPr algn="ctr">
              <a:spcBef>
                <a:spcPct val="50000"/>
              </a:spcBef>
              <a:defRPr/>
            </a:pPr>
            <a:r>
              <a:rPr lang="en-US" sz="2600" dirty="0"/>
              <a:t>ICSU     </a:t>
            </a:r>
            <a:r>
              <a:rPr lang="en-US" sz="1500" dirty="0"/>
              <a:t>(Int’l Council for Science )</a:t>
            </a:r>
          </a:p>
        </p:txBody>
      </p:sp>
      <p:sp>
        <p:nvSpPr>
          <p:cNvPr id="9239" name="Line 23"/>
          <p:cNvSpPr>
            <a:spLocks noChangeShapeType="1"/>
          </p:cNvSpPr>
          <p:nvPr/>
        </p:nvSpPr>
        <p:spPr bwMode="auto">
          <a:xfrm>
            <a:off x="6248400" y="1050925"/>
            <a:ext cx="351692" cy="0"/>
          </a:xfrm>
          <a:prstGeom prst="line">
            <a:avLst/>
          </a:prstGeom>
          <a:noFill/>
          <a:ln w="28575">
            <a:solidFill>
              <a:schemeClr val="accent2"/>
            </a:solidFill>
            <a:round/>
            <a:headEnd/>
            <a:tailEnd/>
          </a:ln>
        </p:spPr>
        <p:txBody>
          <a:bodyPr lIns="95785" tIns="47892" rIns="95785" bIns="47892"/>
          <a:lstStyle/>
          <a:p>
            <a:endParaRPr lang="id-ID"/>
          </a:p>
        </p:txBody>
      </p:sp>
      <p:sp>
        <p:nvSpPr>
          <p:cNvPr id="9240" name="Line 24"/>
          <p:cNvSpPr>
            <a:spLocks noChangeShapeType="1"/>
          </p:cNvSpPr>
          <p:nvPr/>
        </p:nvSpPr>
        <p:spPr bwMode="auto">
          <a:xfrm>
            <a:off x="8610600" y="1066800"/>
            <a:ext cx="228600" cy="0"/>
          </a:xfrm>
          <a:prstGeom prst="line">
            <a:avLst/>
          </a:prstGeom>
          <a:noFill/>
          <a:ln w="28575">
            <a:solidFill>
              <a:srgbClr val="FF6600"/>
            </a:solidFill>
            <a:round/>
            <a:headEnd/>
            <a:tailEnd/>
          </a:ln>
        </p:spPr>
        <p:txBody>
          <a:bodyPr lIns="95785" tIns="47892" rIns="95785" bIns="47892"/>
          <a:lstStyle/>
          <a:p>
            <a:endParaRPr lang="id-ID"/>
          </a:p>
        </p:txBody>
      </p:sp>
      <p:sp>
        <p:nvSpPr>
          <p:cNvPr id="9241" name="Text Box 25"/>
          <p:cNvSpPr txBox="1">
            <a:spLocks noChangeArrowheads="1"/>
          </p:cNvSpPr>
          <p:nvPr/>
        </p:nvSpPr>
        <p:spPr bwMode="auto">
          <a:xfrm>
            <a:off x="6660174" y="2209802"/>
            <a:ext cx="3656134" cy="619940"/>
          </a:xfrm>
          <a:prstGeom prst="rect">
            <a:avLst/>
          </a:prstGeom>
          <a:solidFill>
            <a:schemeClr val="bg1"/>
          </a:solidFill>
          <a:ln w="9525" algn="ctr">
            <a:noFill/>
            <a:miter lim="800000"/>
            <a:headEnd/>
            <a:tailEnd/>
          </a:ln>
        </p:spPr>
        <p:txBody>
          <a:bodyPr lIns="95785" tIns="47892" rIns="95785" bIns="47892">
            <a:spAutoFit/>
          </a:bodyPr>
          <a:lstStyle/>
          <a:p>
            <a:pPr marL="233363" indent="-233363">
              <a:spcBef>
                <a:spcPct val="50000"/>
              </a:spcBef>
            </a:pPr>
            <a:r>
              <a:rPr lang="en-US" sz="1700" dirty="0">
                <a:solidFill>
                  <a:srgbClr val="FF6600"/>
                </a:solidFill>
                <a:latin typeface="Arial Narrow" pitchFamily="34" charset="0"/>
                <a:cs typeface="Times New Roman" pitchFamily="18" charset="0"/>
              </a:rPr>
              <a:t>IPCC  (Intergovernmental Panel on CC) - 1988</a:t>
            </a:r>
          </a:p>
        </p:txBody>
      </p:sp>
      <p:sp>
        <p:nvSpPr>
          <p:cNvPr id="9242" name="Line 26"/>
          <p:cNvSpPr>
            <a:spLocks noChangeShapeType="1"/>
          </p:cNvSpPr>
          <p:nvPr/>
        </p:nvSpPr>
        <p:spPr bwMode="auto">
          <a:xfrm>
            <a:off x="8763000" y="1066800"/>
            <a:ext cx="0" cy="1143000"/>
          </a:xfrm>
          <a:prstGeom prst="line">
            <a:avLst/>
          </a:prstGeom>
          <a:noFill/>
          <a:ln w="28575">
            <a:solidFill>
              <a:srgbClr val="FF6600"/>
            </a:solidFill>
            <a:round/>
            <a:headEnd/>
            <a:tailEnd type="triangle" w="med" len="med"/>
          </a:ln>
        </p:spPr>
        <p:txBody>
          <a:bodyPr lIns="95785" tIns="47892" rIns="95785" bIns="47892"/>
          <a:lstStyle/>
          <a:p>
            <a:endParaRPr lang="id-ID"/>
          </a:p>
        </p:txBody>
      </p:sp>
      <p:sp>
        <p:nvSpPr>
          <p:cNvPr id="9243" name="Text Box 27"/>
          <p:cNvSpPr txBox="1">
            <a:spLocks noChangeArrowheads="1"/>
          </p:cNvSpPr>
          <p:nvPr/>
        </p:nvSpPr>
        <p:spPr bwMode="auto">
          <a:xfrm>
            <a:off x="3109547" y="2700338"/>
            <a:ext cx="3672254" cy="558384"/>
          </a:xfrm>
          <a:prstGeom prst="rect">
            <a:avLst/>
          </a:prstGeom>
          <a:noFill/>
          <a:ln w="9525" algn="ctr">
            <a:noFill/>
            <a:miter lim="800000"/>
            <a:headEnd/>
            <a:tailEnd/>
          </a:ln>
        </p:spPr>
        <p:txBody>
          <a:bodyPr lIns="95785" tIns="47892" rIns="95785" bIns="47892">
            <a:spAutoFit/>
          </a:bodyPr>
          <a:lstStyle/>
          <a:p>
            <a:pPr marL="122238" indent="-122238">
              <a:spcBef>
                <a:spcPct val="10000"/>
              </a:spcBef>
              <a:buFontTx/>
              <a:buChar char="•"/>
            </a:pPr>
            <a:r>
              <a:rPr lang="en-US" sz="1500" u="sng" dirty="0">
                <a:latin typeface="Arial Narrow" pitchFamily="34" charset="0"/>
                <a:cs typeface="Times New Roman" pitchFamily="18" charset="0"/>
              </a:rPr>
              <a:t>Product</a:t>
            </a:r>
            <a:r>
              <a:rPr lang="en-US" sz="1500" dirty="0">
                <a:latin typeface="Arial Narrow" pitchFamily="34" charset="0"/>
                <a:cs typeface="Times New Roman" pitchFamily="18" charset="0"/>
              </a:rPr>
              <a:t> : World Climate Research </a:t>
            </a:r>
            <a:r>
              <a:rPr lang="en-US" sz="1500" dirty="0" err="1">
                <a:latin typeface="Arial Narrow" pitchFamily="34" charset="0"/>
                <a:cs typeface="Times New Roman" pitchFamily="18" charset="0"/>
              </a:rPr>
              <a:t>Prog</a:t>
            </a:r>
            <a:r>
              <a:rPr lang="en-US" sz="1500" dirty="0">
                <a:latin typeface="Arial Narrow" pitchFamily="34" charset="0"/>
                <a:cs typeface="Times New Roman" pitchFamily="18" charset="0"/>
              </a:rPr>
              <a:t>. / WCRP</a:t>
            </a:r>
          </a:p>
        </p:txBody>
      </p:sp>
      <p:sp>
        <p:nvSpPr>
          <p:cNvPr id="9244" name="Text Box 28"/>
          <p:cNvSpPr txBox="1">
            <a:spLocks noChangeArrowheads="1"/>
          </p:cNvSpPr>
          <p:nvPr/>
        </p:nvSpPr>
        <p:spPr bwMode="auto">
          <a:xfrm>
            <a:off x="3212124" y="4191001"/>
            <a:ext cx="3516923" cy="373718"/>
          </a:xfrm>
          <a:prstGeom prst="rect">
            <a:avLst/>
          </a:prstGeom>
          <a:solidFill>
            <a:schemeClr val="bg1"/>
          </a:solidFill>
          <a:ln w="9525" algn="ctr">
            <a:solidFill>
              <a:srgbClr val="800080"/>
            </a:solidFill>
            <a:miter lim="800000"/>
            <a:headEnd/>
            <a:tailEnd/>
          </a:ln>
        </p:spPr>
        <p:txBody>
          <a:bodyPr lIns="95785" tIns="47892" rIns="95785" bIns="47892">
            <a:spAutoFit/>
          </a:bodyPr>
          <a:lstStyle/>
          <a:p>
            <a:pPr marL="233363" indent="-233363">
              <a:spcBef>
                <a:spcPct val="50000"/>
              </a:spcBef>
            </a:pPr>
            <a:r>
              <a:rPr lang="en-US">
                <a:solidFill>
                  <a:srgbClr val="800080"/>
                </a:solidFill>
                <a:latin typeface="Arial Narrow" pitchFamily="34" charset="0"/>
                <a:cs typeface="Times New Roman" pitchFamily="18" charset="0"/>
              </a:rPr>
              <a:t>Global Climate Obs. System (GCOS)</a:t>
            </a:r>
          </a:p>
        </p:txBody>
      </p:sp>
      <p:sp>
        <p:nvSpPr>
          <p:cNvPr id="55325" name="Text Box 29"/>
          <p:cNvSpPr txBox="1">
            <a:spLocks noChangeArrowheads="1"/>
          </p:cNvSpPr>
          <p:nvPr/>
        </p:nvSpPr>
        <p:spPr bwMode="auto">
          <a:xfrm>
            <a:off x="2438400" y="673102"/>
            <a:ext cx="2286000" cy="1189326"/>
          </a:xfrm>
          <a:prstGeom prst="rect">
            <a:avLst/>
          </a:prstGeom>
          <a:solidFill>
            <a:schemeClr val="bg1"/>
          </a:solidFill>
          <a:ln w="9525" algn="ctr">
            <a:solidFill>
              <a:schemeClr val="tx1"/>
            </a:solidFill>
            <a:miter lim="800000"/>
            <a:headEnd/>
            <a:tailEnd/>
          </a:ln>
          <a:effectLst>
            <a:outerShdw dist="107763" dir="2700000" algn="ctr" rotWithShape="0">
              <a:schemeClr val="bg2">
                <a:alpha val="50000"/>
              </a:schemeClr>
            </a:outerShdw>
          </a:effectLst>
        </p:spPr>
        <p:txBody>
          <a:bodyPr lIns="95785" tIns="47892" rIns="95785" bIns="47892">
            <a:spAutoFit/>
          </a:bodyPr>
          <a:lstStyle/>
          <a:p>
            <a:pPr algn="ctr">
              <a:spcBef>
                <a:spcPct val="50000"/>
              </a:spcBef>
              <a:defRPr/>
            </a:pPr>
            <a:r>
              <a:rPr lang="en-US" dirty="0"/>
              <a:t>IOC-UNESCO</a:t>
            </a:r>
            <a:r>
              <a:rPr lang="en-US" sz="2600" dirty="0"/>
              <a:t> </a:t>
            </a:r>
            <a:r>
              <a:rPr lang="en-US" sz="1500" dirty="0"/>
              <a:t>(Intergovernmental Oceanographic Commission of UNESCO)</a:t>
            </a:r>
          </a:p>
        </p:txBody>
      </p:sp>
      <p:sp>
        <p:nvSpPr>
          <p:cNvPr id="9246" name="Line 30"/>
          <p:cNvSpPr>
            <a:spLocks noChangeShapeType="1"/>
          </p:cNvSpPr>
          <p:nvPr/>
        </p:nvSpPr>
        <p:spPr bwMode="auto">
          <a:xfrm>
            <a:off x="6447693" y="2484438"/>
            <a:ext cx="212481" cy="12700"/>
          </a:xfrm>
          <a:prstGeom prst="line">
            <a:avLst/>
          </a:prstGeom>
          <a:noFill/>
          <a:ln w="9525">
            <a:solidFill>
              <a:schemeClr val="tx1"/>
            </a:solidFill>
            <a:round/>
            <a:headEnd/>
            <a:tailEnd type="triangle" w="med" len="med"/>
          </a:ln>
        </p:spPr>
        <p:txBody>
          <a:bodyPr lIns="95785" tIns="47892" rIns="95785" bIns="47892"/>
          <a:lstStyle/>
          <a:p>
            <a:endParaRPr lang="id-ID"/>
          </a:p>
        </p:txBody>
      </p:sp>
      <p:sp>
        <p:nvSpPr>
          <p:cNvPr id="9247" name="Line 31"/>
          <p:cNvSpPr>
            <a:spLocks noChangeShapeType="1"/>
          </p:cNvSpPr>
          <p:nvPr/>
        </p:nvSpPr>
        <p:spPr bwMode="auto">
          <a:xfrm flipH="1" flipV="1">
            <a:off x="7620000" y="3810000"/>
            <a:ext cx="2057400" cy="0"/>
          </a:xfrm>
          <a:prstGeom prst="line">
            <a:avLst/>
          </a:prstGeom>
          <a:noFill/>
          <a:ln w="28575">
            <a:solidFill>
              <a:srgbClr val="008000"/>
            </a:solidFill>
            <a:round/>
            <a:headEnd/>
            <a:tailEnd/>
          </a:ln>
        </p:spPr>
        <p:txBody>
          <a:bodyPr lIns="95785" tIns="47892" rIns="95785" bIns="47892"/>
          <a:lstStyle/>
          <a:p>
            <a:endParaRPr lang="id-ID"/>
          </a:p>
        </p:txBody>
      </p:sp>
      <p:sp>
        <p:nvSpPr>
          <p:cNvPr id="9248" name="Line 32"/>
          <p:cNvSpPr>
            <a:spLocks noChangeShapeType="1"/>
          </p:cNvSpPr>
          <p:nvPr/>
        </p:nvSpPr>
        <p:spPr bwMode="auto">
          <a:xfrm>
            <a:off x="4648200" y="3581400"/>
            <a:ext cx="0" cy="457200"/>
          </a:xfrm>
          <a:prstGeom prst="line">
            <a:avLst/>
          </a:prstGeom>
          <a:noFill/>
          <a:ln w="28575">
            <a:solidFill>
              <a:srgbClr val="800080"/>
            </a:solidFill>
            <a:round/>
            <a:headEnd/>
            <a:tailEnd type="triangle" w="med" len="med"/>
          </a:ln>
        </p:spPr>
        <p:txBody>
          <a:bodyPr lIns="95785" tIns="47892" rIns="95785" bIns="47892"/>
          <a:lstStyle/>
          <a:p>
            <a:endParaRPr lang="id-ID"/>
          </a:p>
        </p:txBody>
      </p:sp>
      <p:sp>
        <p:nvSpPr>
          <p:cNvPr id="9249" name="Line 33"/>
          <p:cNvSpPr>
            <a:spLocks noChangeShapeType="1"/>
          </p:cNvSpPr>
          <p:nvPr/>
        </p:nvSpPr>
        <p:spPr bwMode="auto">
          <a:xfrm flipH="1" flipV="1">
            <a:off x="3733800" y="3581400"/>
            <a:ext cx="6172200" cy="0"/>
          </a:xfrm>
          <a:prstGeom prst="line">
            <a:avLst/>
          </a:prstGeom>
          <a:noFill/>
          <a:ln w="28575">
            <a:solidFill>
              <a:srgbClr val="800080"/>
            </a:solidFill>
            <a:round/>
            <a:headEnd/>
            <a:tailEnd/>
          </a:ln>
        </p:spPr>
        <p:txBody>
          <a:bodyPr lIns="95785" tIns="47892" rIns="95785" bIns="47892"/>
          <a:lstStyle/>
          <a:p>
            <a:endParaRPr lang="id-ID"/>
          </a:p>
        </p:txBody>
      </p:sp>
      <p:sp>
        <p:nvSpPr>
          <p:cNvPr id="9250" name="Line 34"/>
          <p:cNvSpPr>
            <a:spLocks noChangeShapeType="1"/>
          </p:cNvSpPr>
          <p:nvPr/>
        </p:nvSpPr>
        <p:spPr bwMode="auto">
          <a:xfrm>
            <a:off x="9067800" y="3810000"/>
            <a:ext cx="0" cy="381000"/>
          </a:xfrm>
          <a:prstGeom prst="line">
            <a:avLst/>
          </a:prstGeom>
          <a:noFill/>
          <a:ln w="28575">
            <a:solidFill>
              <a:srgbClr val="008000"/>
            </a:solidFill>
            <a:round/>
            <a:headEnd/>
            <a:tailEnd type="triangle" w="med" len="med"/>
          </a:ln>
        </p:spPr>
        <p:txBody>
          <a:bodyPr lIns="95785" tIns="47892" rIns="95785" bIns="47892"/>
          <a:lstStyle/>
          <a:p>
            <a:endParaRPr lang="id-ID"/>
          </a:p>
        </p:txBody>
      </p:sp>
      <p:sp>
        <p:nvSpPr>
          <p:cNvPr id="55331" name="Text Box 35"/>
          <p:cNvSpPr txBox="1">
            <a:spLocks noChangeArrowheads="1"/>
          </p:cNvSpPr>
          <p:nvPr/>
        </p:nvSpPr>
        <p:spPr bwMode="auto">
          <a:xfrm>
            <a:off x="1524000" y="5727703"/>
            <a:ext cx="1524000" cy="358329"/>
          </a:xfrm>
          <a:prstGeom prst="rect">
            <a:avLst/>
          </a:prstGeom>
          <a:solidFill>
            <a:schemeClr val="bg1"/>
          </a:solidFill>
          <a:ln w="9525" algn="ctr">
            <a:solidFill>
              <a:schemeClr val="hlink"/>
            </a:solidFill>
            <a:miter lim="800000"/>
            <a:headEnd/>
            <a:tailEnd/>
          </a:ln>
          <a:effectLst>
            <a:outerShdw dist="107763" dir="2700000" algn="ctr" rotWithShape="0">
              <a:schemeClr val="bg2">
                <a:alpha val="50000"/>
              </a:schemeClr>
            </a:outerShdw>
          </a:effectLst>
        </p:spPr>
        <p:txBody>
          <a:bodyPr lIns="95785" tIns="47892" rIns="95785" bIns="47892">
            <a:spAutoFit/>
          </a:bodyPr>
          <a:lstStyle/>
          <a:p>
            <a:pPr>
              <a:spcBef>
                <a:spcPct val="50000"/>
              </a:spcBef>
              <a:defRPr/>
            </a:pPr>
            <a:r>
              <a:rPr lang="en-US" sz="1700" i="1" dirty="0">
                <a:solidFill>
                  <a:srgbClr val="FF3300"/>
                </a:solidFill>
              </a:rPr>
              <a:t>WCC-3 </a:t>
            </a:r>
            <a:r>
              <a:rPr lang="en-US" sz="1700" i="1" dirty="0"/>
              <a:t>(2009)</a:t>
            </a:r>
          </a:p>
        </p:txBody>
      </p:sp>
      <p:sp>
        <p:nvSpPr>
          <p:cNvPr id="9252" name="Text Box 36"/>
          <p:cNvSpPr txBox="1">
            <a:spLocks noChangeArrowheads="1"/>
          </p:cNvSpPr>
          <p:nvPr/>
        </p:nvSpPr>
        <p:spPr bwMode="auto">
          <a:xfrm>
            <a:off x="5958257" y="5994402"/>
            <a:ext cx="4330209" cy="358329"/>
          </a:xfrm>
          <a:prstGeom prst="rect">
            <a:avLst/>
          </a:prstGeom>
          <a:solidFill>
            <a:schemeClr val="bg1"/>
          </a:solidFill>
          <a:ln w="9525" algn="ctr">
            <a:noFill/>
            <a:miter lim="800000"/>
            <a:headEnd/>
            <a:tailEnd/>
          </a:ln>
        </p:spPr>
        <p:txBody>
          <a:bodyPr wrap="square" lIns="95785" tIns="47892" rIns="95785" bIns="47892">
            <a:spAutoFit/>
          </a:bodyPr>
          <a:lstStyle/>
          <a:p>
            <a:pPr marL="233363" indent="-233363" algn="ctr">
              <a:spcBef>
                <a:spcPct val="50000"/>
              </a:spcBef>
            </a:pPr>
            <a:r>
              <a:rPr lang="en-US" sz="1700">
                <a:solidFill>
                  <a:srgbClr val="FF0000"/>
                </a:solidFill>
                <a:latin typeface="Arial Narrow" pitchFamily="34" charset="0"/>
                <a:cs typeface="Times New Roman" pitchFamily="18" charset="0"/>
              </a:rPr>
              <a:t>Global Framework for Climate services - 2009</a:t>
            </a:r>
          </a:p>
        </p:txBody>
      </p:sp>
      <p:sp>
        <p:nvSpPr>
          <p:cNvPr id="55333" name="Text Box 37"/>
          <p:cNvSpPr txBox="1">
            <a:spLocks noChangeArrowheads="1"/>
          </p:cNvSpPr>
          <p:nvPr/>
        </p:nvSpPr>
        <p:spPr bwMode="auto">
          <a:xfrm>
            <a:off x="3200400" y="5414963"/>
            <a:ext cx="3602870" cy="373718"/>
          </a:xfrm>
          <a:prstGeom prst="rect">
            <a:avLst/>
          </a:prstGeom>
          <a:solidFill>
            <a:schemeClr val="bg1"/>
          </a:solidFill>
          <a:ln w="9525" algn="ctr">
            <a:solidFill>
              <a:schemeClr val="tx1"/>
            </a:solidFill>
            <a:miter lim="800000"/>
            <a:headEnd/>
            <a:tailEnd/>
          </a:ln>
          <a:effectLst>
            <a:outerShdw dist="107763" dir="2700000" algn="ctr" rotWithShape="0">
              <a:schemeClr val="bg2">
                <a:alpha val="50000"/>
              </a:schemeClr>
            </a:outerShdw>
          </a:effectLst>
        </p:spPr>
        <p:txBody>
          <a:bodyPr wrap="square" lIns="95785" tIns="47892" rIns="95785" bIns="47892">
            <a:spAutoFit/>
          </a:bodyPr>
          <a:lstStyle/>
          <a:p>
            <a:pPr algn="ctr">
              <a:spcBef>
                <a:spcPct val="50000"/>
              </a:spcBef>
              <a:defRPr/>
            </a:pPr>
            <a:r>
              <a:rPr lang="en-US" dirty="0"/>
              <a:t>INT’L PARTNERS OF WMO</a:t>
            </a:r>
          </a:p>
        </p:txBody>
      </p:sp>
      <p:sp>
        <p:nvSpPr>
          <p:cNvPr id="9254" name="Line 38"/>
          <p:cNvSpPr>
            <a:spLocks noChangeShapeType="1"/>
          </p:cNvSpPr>
          <p:nvPr/>
        </p:nvSpPr>
        <p:spPr bwMode="auto">
          <a:xfrm flipH="1" flipV="1">
            <a:off x="6465622" y="5838829"/>
            <a:ext cx="0" cy="152400"/>
          </a:xfrm>
          <a:prstGeom prst="line">
            <a:avLst/>
          </a:prstGeom>
          <a:noFill/>
          <a:ln w="28575">
            <a:solidFill>
              <a:srgbClr val="FF0000"/>
            </a:solidFill>
            <a:round/>
            <a:headEnd type="triangle" w="med" len="med"/>
            <a:tailEnd/>
          </a:ln>
        </p:spPr>
        <p:txBody>
          <a:bodyPr lIns="95785" tIns="47892" rIns="95785" bIns="47892"/>
          <a:lstStyle/>
          <a:p>
            <a:endParaRPr lang="id-ID"/>
          </a:p>
        </p:txBody>
      </p:sp>
      <p:sp>
        <p:nvSpPr>
          <p:cNvPr id="9255" name="Text Box 39"/>
          <p:cNvSpPr txBox="1">
            <a:spLocks noChangeArrowheads="1"/>
          </p:cNvSpPr>
          <p:nvPr/>
        </p:nvSpPr>
        <p:spPr bwMode="auto">
          <a:xfrm>
            <a:off x="6019800" y="6311903"/>
            <a:ext cx="4268666" cy="558384"/>
          </a:xfrm>
          <a:prstGeom prst="rect">
            <a:avLst/>
          </a:prstGeom>
          <a:noFill/>
          <a:ln w="9525" algn="ctr">
            <a:noFill/>
            <a:miter lim="800000"/>
            <a:headEnd/>
            <a:tailEnd/>
          </a:ln>
        </p:spPr>
        <p:txBody>
          <a:bodyPr wrap="square" lIns="95785" tIns="47892" rIns="95785" bIns="47892">
            <a:spAutoFit/>
          </a:bodyPr>
          <a:lstStyle/>
          <a:p>
            <a:pPr marL="122238" indent="-122238" defTabSz="830263">
              <a:spcBef>
                <a:spcPct val="10000"/>
              </a:spcBef>
              <a:buFontTx/>
              <a:buChar char="•"/>
              <a:tabLst>
                <a:tab pos="776288" algn="l"/>
              </a:tabLst>
            </a:pPr>
            <a:r>
              <a:rPr lang="en-US" sz="1500" u="sng" dirty="0">
                <a:latin typeface="Arial Narrow" pitchFamily="34" charset="0"/>
                <a:cs typeface="Times New Roman" pitchFamily="18" charset="0"/>
              </a:rPr>
              <a:t>Product</a:t>
            </a:r>
            <a:r>
              <a:rPr lang="en-US" sz="1500" dirty="0">
                <a:latin typeface="Arial Narrow" pitchFamily="34" charset="0"/>
                <a:cs typeface="Times New Roman" pitchFamily="18" charset="0"/>
              </a:rPr>
              <a:t> : Climate services application </a:t>
            </a:r>
            <a:r>
              <a:rPr lang="en-US" sz="1500" dirty="0" err="1">
                <a:latin typeface="Arial Narrow" pitchFamily="34" charset="0"/>
                <a:cs typeface="Times New Roman" pitchFamily="18" charset="0"/>
              </a:rPr>
              <a:t>programme</a:t>
            </a:r>
            <a:r>
              <a:rPr lang="en-US" sz="1500" dirty="0">
                <a:latin typeface="Arial Narrow" pitchFamily="34" charset="0"/>
                <a:cs typeface="Times New Roman" pitchFamily="18" charset="0"/>
              </a:rPr>
              <a:t>, 	Climate services information system</a:t>
            </a:r>
          </a:p>
        </p:txBody>
      </p:sp>
      <p:sp>
        <p:nvSpPr>
          <p:cNvPr id="9256" name="Freeform 44"/>
          <p:cNvSpPr>
            <a:spLocks/>
          </p:cNvSpPr>
          <p:nvPr/>
        </p:nvSpPr>
        <p:spPr bwMode="auto">
          <a:xfrm>
            <a:off x="6658708" y="2209800"/>
            <a:ext cx="3891550" cy="1066800"/>
          </a:xfrm>
          <a:custGeom>
            <a:avLst/>
            <a:gdLst>
              <a:gd name="T0" fmla="*/ 2147483647 w 2496"/>
              <a:gd name="T1" fmla="*/ 0 h 672"/>
              <a:gd name="T2" fmla="*/ 2147483647 w 2496"/>
              <a:gd name="T3" fmla="*/ 0 h 672"/>
              <a:gd name="T4" fmla="*/ 2147483647 w 2496"/>
              <a:gd name="T5" fmla="*/ 2147483647 h 672"/>
              <a:gd name="T6" fmla="*/ 0 w 2496"/>
              <a:gd name="T7" fmla="*/ 2147483647 h 672"/>
              <a:gd name="T8" fmla="*/ 0 w 2496"/>
              <a:gd name="T9" fmla="*/ 0 h 672"/>
              <a:gd name="T10" fmla="*/ 2147483647 w 2496"/>
              <a:gd name="T11" fmla="*/ 0 h 672"/>
              <a:gd name="T12" fmla="*/ 0 60000 65536"/>
              <a:gd name="T13" fmla="*/ 0 60000 65536"/>
              <a:gd name="T14" fmla="*/ 0 60000 65536"/>
              <a:gd name="T15" fmla="*/ 0 60000 65536"/>
              <a:gd name="T16" fmla="*/ 0 60000 65536"/>
              <a:gd name="T17" fmla="*/ 0 60000 65536"/>
              <a:gd name="T18" fmla="*/ 0 w 2496"/>
              <a:gd name="T19" fmla="*/ 0 h 672"/>
              <a:gd name="T20" fmla="*/ 2496 w 2496"/>
              <a:gd name="T21" fmla="*/ 672 h 672"/>
            </a:gdLst>
            <a:ahLst/>
            <a:cxnLst>
              <a:cxn ang="T12">
                <a:pos x="T0" y="T1"/>
              </a:cxn>
              <a:cxn ang="T13">
                <a:pos x="T2" y="T3"/>
              </a:cxn>
              <a:cxn ang="T14">
                <a:pos x="T4" y="T5"/>
              </a:cxn>
              <a:cxn ang="T15">
                <a:pos x="T6" y="T7"/>
              </a:cxn>
              <a:cxn ang="T16">
                <a:pos x="T8" y="T9"/>
              </a:cxn>
              <a:cxn ang="T17">
                <a:pos x="T10" y="T11"/>
              </a:cxn>
            </a:cxnLst>
            <a:rect l="T18" t="T19" r="T20" b="T21"/>
            <a:pathLst>
              <a:path w="2496" h="672">
                <a:moveTo>
                  <a:pt x="1920" y="0"/>
                </a:moveTo>
                <a:lnTo>
                  <a:pt x="2496" y="0"/>
                </a:lnTo>
                <a:lnTo>
                  <a:pt x="2496" y="672"/>
                </a:lnTo>
                <a:lnTo>
                  <a:pt x="0" y="672"/>
                </a:lnTo>
                <a:lnTo>
                  <a:pt x="0" y="0"/>
                </a:lnTo>
                <a:lnTo>
                  <a:pt x="1536" y="0"/>
                </a:lnTo>
              </a:path>
            </a:pathLst>
          </a:custGeom>
          <a:noFill/>
          <a:ln w="28575">
            <a:solidFill>
              <a:srgbClr val="FF9900"/>
            </a:solidFill>
            <a:round/>
            <a:headEnd/>
            <a:tailEnd/>
          </a:ln>
        </p:spPr>
        <p:txBody>
          <a:bodyPr lIns="95785" tIns="47892" rIns="95785" bIns="47892"/>
          <a:lstStyle/>
          <a:p>
            <a:endParaRPr lang="en-GB">
              <a:cs typeface="Times New Roman" pitchFamily="18" charset="0"/>
            </a:endParaRPr>
          </a:p>
        </p:txBody>
      </p:sp>
      <p:sp>
        <p:nvSpPr>
          <p:cNvPr id="9257" name="Freeform 47"/>
          <p:cNvSpPr>
            <a:spLocks/>
          </p:cNvSpPr>
          <p:nvPr/>
        </p:nvSpPr>
        <p:spPr bwMode="auto">
          <a:xfrm>
            <a:off x="6850675" y="4191000"/>
            <a:ext cx="3746988" cy="1295404"/>
          </a:xfrm>
          <a:custGeom>
            <a:avLst/>
            <a:gdLst>
              <a:gd name="T0" fmla="*/ 2147483647 w 2496"/>
              <a:gd name="T1" fmla="*/ 0 h 672"/>
              <a:gd name="T2" fmla="*/ 2147483647 w 2496"/>
              <a:gd name="T3" fmla="*/ 0 h 672"/>
              <a:gd name="T4" fmla="*/ 2147483647 w 2496"/>
              <a:gd name="T5" fmla="*/ 2147483647 h 672"/>
              <a:gd name="T6" fmla="*/ 0 w 2496"/>
              <a:gd name="T7" fmla="*/ 2147483647 h 672"/>
              <a:gd name="T8" fmla="*/ 0 w 2496"/>
              <a:gd name="T9" fmla="*/ 0 h 672"/>
              <a:gd name="T10" fmla="*/ 2147483647 w 2496"/>
              <a:gd name="T11" fmla="*/ 0 h 672"/>
              <a:gd name="T12" fmla="*/ 0 60000 65536"/>
              <a:gd name="T13" fmla="*/ 0 60000 65536"/>
              <a:gd name="T14" fmla="*/ 0 60000 65536"/>
              <a:gd name="T15" fmla="*/ 0 60000 65536"/>
              <a:gd name="T16" fmla="*/ 0 60000 65536"/>
              <a:gd name="T17" fmla="*/ 0 60000 65536"/>
              <a:gd name="T18" fmla="*/ 0 w 2496"/>
              <a:gd name="T19" fmla="*/ 0 h 672"/>
              <a:gd name="T20" fmla="*/ 2496 w 2496"/>
              <a:gd name="T21" fmla="*/ 672 h 672"/>
            </a:gdLst>
            <a:ahLst/>
            <a:cxnLst>
              <a:cxn ang="T12">
                <a:pos x="T0" y="T1"/>
              </a:cxn>
              <a:cxn ang="T13">
                <a:pos x="T2" y="T3"/>
              </a:cxn>
              <a:cxn ang="T14">
                <a:pos x="T4" y="T5"/>
              </a:cxn>
              <a:cxn ang="T15">
                <a:pos x="T6" y="T7"/>
              </a:cxn>
              <a:cxn ang="T16">
                <a:pos x="T8" y="T9"/>
              </a:cxn>
              <a:cxn ang="T17">
                <a:pos x="T10" y="T11"/>
              </a:cxn>
            </a:cxnLst>
            <a:rect l="T18" t="T19" r="T20" b="T21"/>
            <a:pathLst>
              <a:path w="2496" h="672">
                <a:moveTo>
                  <a:pt x="1920" y="0"/>
                </a:moveTo>
                <a:lnTo>
                  <a:pt x="2496" y="0"/>
                </a:lnTo>
                <a:lnTo>
                  <a:pt x="2496" y="672"/>
                </a:lnTo>
                <a:lnTo>
                  <a:pt x="0" y="672"/>
                </a:lnTo>
                <a:lnTo>
                  <a:pt x="0" y="0"/>
                </a:lnTo>
                <a:lnTo>
                  <a:pt x="1536" y="0"/>
                </a:lnTo>
              </a:path>
            </a:pathLst>
          </a:custGeom>
          <a:noFill/>
          <a:ln w="28575">
            <a:solidFill>
              <a:srgbClr val="009900"/>
            </a:solidFill>
            <a:round/>
            <a:headEnd/>
            <a:tailEnd/>
          </a:ln>
        </p:spPr>
        <p:txBody>
          <a:bodyPr lIns="95785" tIns="47892" rIns="95785" bIns="47892"/>
          <a:lstStyle/>
          <a:p>
            <a:endParaRPr lang="en-GB">
              <a:cs typeface="Times New Roman" pitchFamily="18" charset="0"/>
            </a:endParaRPr>
          </a:p>
        </p:txBody>
      </p:sp>
      <p:sp>
        <p:nvSpPr>
          <p:cNvPr id="9258" name="Freeform 50"/>
          <p:cNvSpPr>
            <a:spLocks/>
          </p:cNvSpPr>
          <p:nvPr/>
        </p:nvSpPr>
        <p:spPr bwMode="auto">
          <a:xfrm>
            <a:off x="5937739" y="5991229"/>
            <a:ext cx="4378569" cy="828675"/>
          </a:xfrm>
          <a:custGeom>
            <a:avLst/>
            <a:gdLst>
              <a:gd name="T0" fmla="*/ 2147483647 w 2496"/>
              <a:gd name="T1" fmla="*/ 0 h 672"/>
              <a:gd name="T2" fmla="*/ 2147483647 w 2496"/>
              <a:gd name="T3" fmla="*/ 0 h 672"/>
              <a:gd name="T4" fmla="*/ 2147483647 w 2496"/>
              <a:gd name="T5" fmla="*/ 2147483647 h 672"/>
              <a:gd name="T6" fmla="*/ 0 w 2496"/>
              <a:gd name="T7" fmla="*/ 2147483647 h 672"/>
              <a:gd name="T8" fmla="*/ 0 w 2496"/>
              <a:gd name="T9" fmla="*/ 0 h 672"/>
              <a:gd name="T10" fmla="*/ 2147483647 w 2496"/>
              <a:gd name="T11" fmla="*/ 0 h 672"/>
              <a:gd name="T12" fmla="*/ 0 60000 65536"/>
              <a:gd name="T13" fmla="*/ 0 60000 65536"/>
              <a:gd name="T14" fmla="*/ 0 60000 65536"/>
              <a:gd name="T15" fmla="*/ 0 60000 65536"/>
              <a:gd name="T16" fmla="*/ 0 60000 65536"/>
              <a:gd name="T17" fmla="*/ 0 60000 65536"/>
              <a:gd name="T18" fmla="*/ 0 w 2496"/>
              <a:gd name="T19" fmla="*/ 0 h 672"/>
              <a:gd name="T20" fmla="*/ 2496 w 2496"/>
              <a:gd name="T21" fmla="*/ 672 h 672"/>
            </a:gdLst>
            <a:ahLst/>
            <a:cxnLst>
              <a:cxn ang="T12">
                <a:pos x="T0" y="T1"/>
              </a:cxn>
              <a:cxn ang="T13">
                <a:pos x="T2" y="T3"/>
              </a:cxn>
              <a:cxn ang="T14">
                <a:pos x="T4" y="T5"/>
              </a:cxn>
              <a:cxn ang="T15">
                <a:pos x="T6" y="T7"/>
              </a:cxn>
              <a:cxn ang="T16">
                <a:pos x="T8" y="T9"/>
              </a:cxn>
              <a:cxn ang="T17">
                <a:pos x="T10" y="T11"/>
              </a:cxn>
            </a:cxnLst>
            <a:rect l="T18" t="T19" r="T20" b="T21"/>
            <a:pathLst>
              <a:path w="2496" h="672">
                <a:moveTo>
                  <a:pt x="1920" y="0"/>
                </a:moveTo>
                <a:lnTo>
                  <a:pt x="2496" y="0"/>
                </a:lnTo>
                <a:lnTo>
                  <a:pt x="2496" y="672"/>
                </a:lnTo>
                <a:lnTo>
                  <a:pt x="0" y="672"/>
                </a:lnTo>
                <a:lnTo>
                  <a:pt x="0" y="0"/>
                </a:lnTo>
                <a:lnTo>
                  <a:pt x="1536" y="0"/>
                </a:lnTo>
              </a:path>
            </a:pathLst>
          </a:custGeom>
          <a:noFill/>
          <a:ln w="28575">
            <a:solidFill>
              <a:srgbClr val="FF0000"/>
            </a:solidFill>
            <a:round/>
            <a:headEnd/>
            <a:tailEnd/>
          </a:ln>
        </p:spPr>
        <p:txBody>
          <a:bodyPr lIns="95785" tIns="47892" rIns="95785" bIns="47892"/>
          <a:lstStyle/>
          <a:p>
            <a:endParaRPr lang="en-GB">
              <a:cs typeface="Times New Roman" pitchFamily="18" charset="0"/>
            </a:endParaRPr>
          </a:p>
        </p:txBody>
      </p:sp>
      <p:sp>
        <p:nvSpPr>
          <p:cNvPr id="9259" name="Rectangle 51"/>
          <p:cNvSpPr>
            <a:spLocks noChangeArrowheads="1"/>
          </p:cNvSpPr>
          <p:nvPr/>
        </p:nvSpPr>
        <p:spPr bwMode="auto">
          <a:xfrm>
            <a:off x="3212124" y="2209799"/>
            <a:ext cx="3235569" cy="1018731"/>
          </a:xfrm>
          <a:prstGeom prst="rect">
            <a:avLst/>
          </a:prstGeom>
          <a:noFill/>
          <a:ln w="9525">
            <a:solidFill>
              <a:srgbClr val="0000FF"/>
            </a:solidFill>
            <a:miter lim="800000"/>
            <a:headEnd/>
            <a:tailEnd/>
          </a:ln>
          <a:effectLst>
            <a:prstShdw prst="shdw17" dist="17961" dir="13500000">
              <a:srgbClr val="000099"/>
            </a:prstShdw>
          </a:effectLst>
        </p:spPr>
        <p:txBody>
          <a:bodyPr wrap="none" lIns="95785" tIns="47892" rIns="95785" bIns="47892" anchor="ctr"/>
          <a:lstStyle/>
          <a:p>
            <a:endParaRPr lang="en-GB">
              <a:cs typeface="Times New Roman" pitchFamily="18" charset="0"/>
            </a:endParaRPr>
          </a:p>
        </p:txBody>
      </p:sp>
      <p:sp>
        <p:nvSpPr>
          <p:cNvPr id="9260" name="TextBox 49"/>
          <p:cNvSpPr txBox="1">
            <a:spLocks noChangeArrowheads="1"/>
          </p:cNvSpPr>
          <p:nvPr/>
        </p:nvSpPr>
        <p:spPr bwMode="auto">
          <a:xfrm>
            <a:off x="1666143" y="2438400"/>
            <a:ext cx="1333500" cy="373718"/>
          </a:xfrm>
          <a:prstGeom prst="rect">
            <a:avLst/>
          </a:prstGeom>
          <a:noFill/>
          <a:ln w="9525">
            <a:noFill/>
            <a:miter lim="800000"/>
            <a:headEnd/>
            <a:tailEnd/>
          </a:ln>
        </p:spPr>
        <p:txBody>
          <a:bodyPr lIns="95785" tIns="47892" rIns="95785" bIns="47892">
            <a:spAutoFit/>
          </a:bodyPr>
          <a:lstStyle/>
          <a:p>
            <a:r>
              <a:rPr lang="en-US">
                <a:solidFill>
                  <a:schemeClr val="tx2"/>
                </a:solidFill>
                <a:cs typeface="Times New Roman" pitchFamily="18" charset="0"/>
              </a:rPr>
              <a:t>2 Program</a:t>
            </a:r>
          </a:p>
        </p:txBody>
      </p:sp>
      <p:sp>
        <p:nvSpPr>
          <p:cNvPr id="9261" name="TextBox 50"/>
          <p:cNvSpPr txBox="1">
            <a:spLocks noChangeArrowheads="1"/>
          </p:cNvSpPr>
          <p:nvPr/>
        </p:nvSpPr>
        <p:spPr bwMode="auto">
          <a:xfrm>
            <a:off x="1735015" y="4419600"/>
            <a:ext cx="1547446" cy="373718"/>
          </a:xfrm>
          <a:prstGeom prst="rect">
            <a:avLst/>
          </a:prstGeom>
          <a:noFill/>
          <a:ln w="9525">
            <a:noFill/>
            <a:miter lim="800000"/>
            <a:headEnd/>
            <a:tailEnd/>
          </a:ln>
        </p:spPr>
        <p:txBody>
          <a:bodyPr lIns="95785" tIns="47892" rIns="95785" bIns="47892">
            <a:spAutoFit/>
          </a:bodyPr>
          <a:lstStyle/>
          <a:p>
            <a:r>
              <a:rPr lang="en-US">
                <a:solidFill>
                  <a:schemeClr val="tx2"/>
                </a:solidFill>
                <a:cs typeface="Times New Roman" pitchFamily="18" charset="0"/>
              </a:rPr>
              <a:t>2 Program</a:t>
            </a:r>
          </a:p>
        </p:txBody>
      </p:sp>
      <p:sp>
        <p:nvSpPr>
          <p:cNvPr id="9262" name="TextBox 51"/>
          <p:cNvSpPr txBox="1">
            <a:spLocks noChangeArrowheads="1"/>
          </p:cNvSpPr>
          <p:nvPr/>
        </p:nvSpPr>
        <p:spPr bwMode="auto">
          <a:xfrm>
            <a:off x="1666143" y="6096001"/>
            <a:ext cx="1264626" cy="373718"/>
          </a:xfrm>
          <a:prstGeom prst="rect">
            <a:avLst/>
          </a:prstGeom>
          <a:noFill/>
          <a:ln w="9525">
            <a:noFill/>
            <a:miter lim="800000"/>
            <a:headEnd/>
            <a:tailEnd/>
          </a:ln>
        </p:spPr>
        <p:txBody>
          <a:bodyPr lIns="95785" tIns="47892" rIns="95785" bIns="47892">
            <a:spAutoFit/>
          </a:bodyPr>
          <a:lstStyle/>
          <a:p>
            <a:r>
              <a:rPr lang="en-US">
                <a:solidFill>
                  <a:schemeClr val="tx2"/>
                </a:solidFill>
                <a:cs typeface="Times New Roman" pitchFamily="18" charset="0"/>
              </a:rPr>
              <a:t>3 Program</a:t>
            </a:r>
          </a:p>
        </p:txBody>
      </p:sp>
      <p:sp>
        <p:nvSpPr>
          <p:cNvPr id="55" name="Oval 54"/>
          <p:cNvSpPr/>
          <p:nvPr/>
        </p:nvSpPr>
        <p:spPr>
          <a:xfrm>
            <a:off x="6025661" y="2286000"/>
            <a:ext cx="281354"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5785" tIns="47892" rIns="95785" bIns="47892" anchor="ctr"/>
          <a:lstStyle/>
          <a:p>
            <a:pPr algn="ctr">
              <a:defRPr/>
            </a:pPr>
            <a:r>
              <a:rPr lang="en-US" dirty="0"/>
              <a:t>1</a:t>
            </a:r>
          </a:p>
        </p:txBody>
      </p:sp>
      <p:sp>
        <p:nvSpPr>
          <p:cNvPr id="56" name="Oval 55"/>
          <p:cNvSpPr/>
          <p:nvPr/>
        </p:nvSpPr>
        <p:spPr>
          <a:xfrm>
            <a:off x="10007112" y="2471738"/>
            <a:ext cx="281354"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5785" tIns="47892" rIns="95785" bIns="47892" anchor="ctr"/>
          <a:lstStyle/>
          <a:p>
            <a:pPr algn="ctr">
              <a:defRPr/>
            </a:pPr>
            <a:r>
              <a:rPr lang="en-US" dirty="0"/>
              <a:t>2</a:t>
            </a:r>
          </a:p>
        </p:txBody>
      </p:sp>
      <p:sp>
        <p:nvSpPr>
          <p:cNvPr id="57" name="Oval 56"/>
          <p:cNvSpPr/>
          <p:nvPr/>
        </p:nvSpPr>
        <p:spPr>
          <a:xfrm>
            <a:off x="6438902" y="4205288"/>
            <a:ext cx="279889"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5785" tIns="47892" rIns="95785" bIns="47892" anchor="ctr"/>
          <a:lstStyle/>
          <a:p>
            <a:pPr algn="ctr">
              <a:defRPr/>
            </a:pPr>
            <a:r>
              <a:rPr lang="en-US" dirty="0"/>
              <a:t>1</a:t>
            </a:r>
          </a:p>
        </p:txBody>
      </p:sp>
      <p:sp>
        <p:nvSpPr>
          <p:cNvPr id="58" name="Oval 57"/>
          <p:cNvSpPr/>
          <p:nvPr/>
        </p:nvSpPr>
        <p:spPr>
          <a:xfrm>
            <a:off x="10175631" y="4648200"/>
            <a:ext cx="281354"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5785" tIns="47892" rIns="95785" bIns="47892" anchor="ctr"/>
          <a:lstStyle/>
          <a:p>
            <a:pPr algn="ctr">
              <a:defRPr/>
            </a:pPr>
            <a:r>
              <a:rPr lang="en-US" dirty="0"/>
              <a:t>2</a:t>
            </a:r>
          </a:p>
        </p:txBody>
      </p:sp>
    </p:spTree>
    <p:extLst>
      <p:ext uri="{BB962C8B-B14F-4D97-AF65-F5344CB8AC3E}">
        <p14:creationId xmlns:p14="http://schemas.microsoft.com/office/powerpoint/2010/main" val="3915953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2"/>
          <p:cNvSpPr>
            <a:spLocks noGrp="1" noChangeArrowheads="1"/>
          </p:cNvSpPr>
          <p:nvPr>
            <p:ph type="title" idx="4294967295"/>
          </p:nvPr>
        </p:nvSpPr>
        <p:spPr>
          <a:xfrm>
            <a:off x="632012" y="100013"/>
            <a:ext cx="9586727" cy="827087"/>
          </a:xfrm>
        </p:spPr>
        <p:txBody>
          <a:bodyPr/>
          <a:lstStyle/>
          <a:p>
            <a:pPr eaLnBrk="1" hangingPunct="1"/>
            <a:r>
              <a:rPr lang="en-US" altLang="id-ID" sz="2400" b="1" dirty="0">
                <a:latin typeface="Arial Black" panose="020B0A04020102020204" pitchFamily="34" charset="0"/>
              </a:rPr>
              <a:t>PEMBENTUK POLA CUACA &amp; IKLIM DI INDONESIA</a:t>
            </a:r>
          </a:p>
        </p:txBody>
      </p:sp>
      <p:sp>
        <p:nvSpPr>
          <p:cNvPr id="8" name="Cloud Callout 7"/>
          <p:cNvSpPr/>
          <p:nvPr/>
        </p:nvSpPr>
        <p:spPr>
          <a:xfrm>
            <a:off x="5891214" y="2714625"/>
            <a:ext cx="2376487" cy="939800"/>
          </a:xfrm>
          <a:prstGeom prst="cloudCallou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id-ID" sz="2800" b="1" dirty="0">
                <a:solidFill>
                  <a:schemeClr val="tx1"/>
                </a:solidFill>
              </a:rPr>
              <a:t>CUACA</a:t>
            </a:r>
          </a:p>
        </p:txBody>
      </p:sp>
      <p:sp>
        <p:nvSpPr>
          <p:cNvPr id="9" name="16-Point Star 8"/>
          <p:cNvSpPr/>
          <p:nvPr/>
        </p:nvSpPr>
        <p:spPr>
          <a:xfrm>
            <a:off x="4286251" y="3956051"/>
            <a:ext cx="2366963" cy="1571625"/>
          </a:xfrm>
          <a:prstGeom prst="star16">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id-ID" sz="2800" b="1" dirty="0">
                <a:solidFill>
                  <a:srgbClr val="FF0000"/>
                </a:solidFill>
              </a:rPr>
              <a:t>IKLIM</a:t>
            </a:r>
          </a:p>
        </p:txBody>
      </p:sp>
      <p:sp>
        <p:nvSpPr>
          <p:cNvPr id="11" name="Rounded Rectangle 10"/>
          <p:cNvSpPr/>
          <p:nvPr/>
        </p:nvSpPr>
        <p:spPr>
          <a:xfrm>
            <a:off x="4800601" y="6111875"/>
            <a:ext cx="1622425"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id-ID" sz="1400" b="1" dirty="0">
                <a:solidFill>
                  <a:schemeClr val="tx1"/>
                </a:solidFill>
              </a:rPr>
              <a:t>Musiman </a:t>
            </a:r>
          </a:p>
          <a:p>
            <a:pPr algn="ctr">
              <a:defRPr/>
            </a:pPr>
            <a:r>
              <a:rPr lang="id-ID" sz="1400" b="1" dirty="0">
                <a:solidFill>
                  <a:schemeClr val="tx1"/>
                </a:solidFill>
              </a:rPr>
              <a:t>Angin Monsun</a:t>
            </a:r>
          </a:p>
        </p:txBody>
      </p:sp>
      <p:sp>
        <p:nvSpPr>
          <p:cNvPr id="17" name="Rounded Rectangle 16"/>
          <p:cNvSpPr/>
          <p:nvPr/>
        </p:nvSpPr>
        <p:spPr>
          <a:xfrm>
            <a:off x="2108200" y="5565776"/>
            <a:ext cx="2133600" cy="94932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id-ID" sz="1400" b="1" dirty="0">
                <a:solidFill>
                  <a:schemeClr val="tx1"/>
                </a:solidFill>
              </a:rPr>
              <a:t>Antar Tahunan :</a:t>
            </a:r>
          </a:p>
          <a:p>
            <a:pPr algn="ctr">
              <a:defRPr/>
            </a:pPr>
            <a:r>
              <a:rPr lang="id-ID" sz="1400" b="1" dirty="0">
                <a:solidFill>
                  <a:schemeClr val="tx1"/>
                </a:solidFill>
              </a:rPr>
              <a:t>El Nino/La Nina, Dipole Mode</a:t>
            </a:r>
          </a:p>
        </p:txBody>
      </p:sp>
      <p:sp>
        <p:nvSpPr>
          <p:cNvPr id="18" name="Rounded Rectangle 17"/>
          <p:cNvSpPr/>
          <p:nvPr/>
        </p:nvSpPr>
        <p:spPr>
          <a:xfrm>
            <a:off x="1785938" y="4157663"/>
            <a:ext cx="2000250" cy="652462"/>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id-ID" sz="1400" b="1" dirty="0">
                <a:solidFill>
                  <a:schemeClr val="tx1"/>
                </a:solidFill>
              </a:rPr>
              <a:t>Antar Dekade</a:t>
            </a:r>
          </a:p>
          <a:p>
            <a:pPr algn="ctr">
              <a:defRPr/>
            </a:pPr>
            <a:r>
              <a:rPr lang="id-ID" sz="1400" b="1" dirty="0">
                <a:solidFill>
                  <a:schemeClr val="tx1"/>
                </a:solidFill>
              </a:rPr>
              <a:t>Pasific Inter Decadal</a:t>
            </a:r>
          </a:p>
        </p:txBody>
      </p:sp>
      <p:sp>
        <p:nvSpPr>
          <p:cNvPr id="19" name="Rounded Rectangle 18"/>
          <p:cNvSpPr/>
          <p:nvPr/>
        </p:nvSpPr>
        <p:spPr>
          <a:xfrm>
            <a:off x="2871788" y="3003551"/>
            <a:ext cx="1662112" cy="658813"/>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id-ID" sz="1400" b="1" dirty="0">
                <a:solidFill>
                  <a:schemeClr val="tx1"/>
                </a:solidFill>
              </a:rPr>
              <a:t>Jangka Panjang</a:t>
            </a:r>
          </a:p>
          <a:p>
            <a:pPr algn="ctr">
              <a:defRPr/>
            </a:pPr>
            <a:r>
              <a:rPr lang="id-ID" sz="1400" b="1" dirty="0">
                <a:solidFill>
                  <a:schemeClr val="tx1"/>
                </a:solidFill>
              </a:rPr>
              <a:t>Perubahan Iklim</a:t>
            </a:r>
          </a:p>
        </p:txBody>
      </p:sp>
      <p:sp>
        <p:nvSpPr>
          <p:cNvPr id="20" name="Rounded Rectangle 19"/>
          <p:cNvSpPr/>
          <p:nvPr/>
        </p:nvSpPr>
        <p:spPr>
          <a:xfrm>
            <a:off x="4070351" y="1619250"/>
            <a:ext cx="2035175" cy="685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id-ID" sz="1400" b="1" dirty="0">
                <a:solidFill>
                  <a:schemeClr val="tx1"/>
                </a:solidFill>
              </a:rPr>
              <a:t>Angin Darat/Laut</a:t>
            </a:r>
          </a:p>
          <a:p>
            <a:pPr algn="ctr">
              <a:defRPr/>
            </a:pPr>
            <a:r>
              <a:rPr lang="id-ID" sz="1400" b="1" dirty="0">
                <a:solidFill>
                  <a:schemeClr val="tx1"/>
                </a:solidFill>
              </a:rPr>
              <a:t>Angin Gunung/Angin Lembah</a:t>
            </a:r>
          </a:p>
        </p:txBody>
      </p:sp>
      <p:sp>
        <p:nvSpPr>
          <p:cNvPr id="21" name="Rounded Rectangle 20"/>
          <p:cNvSpPr/>
          <p:nvPr/>
        </p:nvSpPr>
        <p:spPr>
          <a:xfrm>
            <a:off x="7853364" y="1530350"/>
            <a:ext cx="1647825" cy="508000"/>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id-ID" sz="1400" b="1" dirty="0">
                <a:solidFill>
                  <a:schemeClr val="tx1"/>
                </a:solidFill>
              </a:rPr>
              <a:t>Siklon Tropis </a:t>
            </a:r>
          </a:p>
        </p:txBody>
      </p:sp>
      <p:sp>
        <p:nvSpPr>
          <p:cNvPr id="22" name="Rounded Rectangle 21"/>
          <p:cNvSpPr/>
          <p:nvPr/>
        </p:nvSpPr>
        <p:spPr>
          <a:xfrm>
            <a:off x="9037639" y="2763839"/>
            <a:ext cx="1495425" cy="681037"/>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id-ID" sz="1400" dirty="0">
                <a:solidFill>
                  <a:schemeClr val="tx1"/>
                </a:solidFill>
              </a:rPr>
              <a:t>MJO</a:t>
            </a:r>
          </a:p>
          <a:p>
            <a:pPr algn="ctr">
              <a:defRPr/>
            </a:pPr>
            <a:r>
              <a:rPr lang="id-ID" sz="1400" dirty="0">
                <a:solidFill>
                  <a:schemeClr val="tx1"/>
                </a:solidFill>
              </a:rPr>
              <a:t>Madden Jullian Oscillation</a:t>
            </a:r>
          </a:p>
        </p:txBody>
      </p:sp>
      <p:sp>
        <p:nvSpPr>
          <p:cNvPr id="23" name="Rounded Rectangle 22"/>
          <p:cNvSpPr/>
          <p:nvPr/>
        </p:nvSpPr>
        <p:spPr>
          <a:xfrm>
            <a:off x="7969251" y="4257675"/>
            <a:ext cx="1647825" cy="681038"/>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id-ID" sz="1400" b="1" dirty="0">
                <a:solidFill>
                  <a:schemeClr val="tx1"/>
                </a:solidFill>
              </a:rPr>
              <a:t>Variabilitas Suhu Muka Air Laut</a:t>
            </a:r>
          </a:p>
        </p:txBody>
      </p:sp>
      <p:sp>
        <p:nvSpPr>
          <p:cNvPr id="12" name="Striped Right Arrow 11"/>
          <p:cNvSpPr/>
          <p:nvPr/>
        </p:nvSpPr>
        <p:spPr>
          <a:xfrm rot="2433329">
            <a:off x="5867401" y="1789113"/>
            <a:ext cx="779463" cy="1250950"/>
          </a:xfrm>
          <a:prstGeom prst="striped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p>
        </p:txBody>
      </p:sp>
      <p:sp>
        <p:nvSpPr>
          <p:cNvPr id="26" name="Striped Right Arrow 25"/>
          <p:cNvSpPr/>
          <p:nvPr/>
        </p:nvSpPr>
        <p:spPr>
          <a:xfrm rot="6683926">
            <a:off x="7466013" y="1592263"/>
            <a:ext cx="781050" cy="1250950"/>
          </a:xfrm>
          <a:prstGeom prst="striped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p>
        </p:txBody>
      </p:sp>
      <p:sp>
        <p:nvSpPr>
          <p:cNvPr id="27" name="Striped Right Arrow 26"/>
          <p:cNvSpPr/>
          <p:nvPr/>
        </p:nvSpPr>
        <p:spPr>
          <a:xfrm rot="10800000">
            <a:off x="8267701" y="2497138"/>
            <a:ext cx="779463" cy="1250950"/>
          </a:xfrm>
          <a:prstGeom prst="striped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p>
        </p:txBody>
      </p:sp>
      <p:sp>
        <p:nvSpPr>
          <p:cNvPr id="28" name="Striped Right Arrow 27"/>
          <p:cNvSpPr/>
          <p:nvPr/>
        </p:nvSpPr>
        <p:spPr>
          <a:xfrm rot="14833073">
            <a:off x="7420769" y="3421857"/>
            <a:ext cx="779463" cy="1250950"/>
          </a:xfrm>
          <a:prstGeom prst="striped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p>
        </p:txBody>
      </p:sp>
      <p:sp>
        <p:nvSpPr>
          <p:cNvPr id="29" name="Striped Right Arrow 28"/>
          <p:cNvSpPr/>
          <p:nvPr/>
        </p:nvSpPr>
        <p:spPr>
          <a:xfrm rot="16200000">
            <a:off x="5278438" y="5265738"/>
            <a:ext cx="552450" cy="1076325"/>
          </a:xfrm>
          <a:prstGeom prst="striped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p>
        </p:txBody>
      </p:sp>
      <p:sp>
        <p:nvSpPr>
          <p:cNvPr id="30" name="Striped Right Arrow 29"/>
          <p:cNvSpPr/>
          <p:nvPr/>
        </p:nvSpPr>
        <p:spPr>
          <a:xfrm rot="19319313">
            <a:off x="4008438" y="5019675"/>
            <a:ext cx="552450" cy="1074738"/>
          </a:xfrm>
          <a:prstGeom prst="striped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p>
        </p:txBody>
      </p:sp>
      <p:sp>
        <p:nvSpPr>
          <p:cNvPr id="31" name="Striped Right Arrow 30"/>
          <p:cNvSpPr/>
          <p:nvPr/>
        </p:nvSpPr>
        <p:spPr>
          <a:xfrm>
            <a:off x="3775075" y="4005263"/>
            <a:ext cx="412750" cy="965200"/>
          </a:xfrm>
          <a:prstGeom prst="striped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p>
        </p:txBody>
      </p:sp>
      <p:sp>
        <p:nvSpPr>
          <p:cNvPr id="33" name="Striped Right Arrow 32"/>
          <p:cNvSpPr/>
          <p:nvPr/>
        </p:nvSpPr>
        <p:spPr>
          <a:xfrm rot="2805923">
            <a:off x="4384675" y="3181350"/>
            <a:ext cx="439738" cy="1074738"/>
          </a:xfrm>
          <a:prstGeom prst="striped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p>
        </p:txBody>
      </p:sp>
      <p:sp>
        <p:nvSpPr>
          <p:cNvPr id="2" name="TextBox 1"/>
          <p:cNvSpPr txBox="1"/>
          <p:nvPr/>
        </p:nvSpPr>
        <p:spPr>
          <a:xfrm>
            <a:off x="10098742" y="6515101"/>
            <a:ext cx="1976718" cy="261610"/>
          </a:xfrm>
          <a:prstGeom prst="rect">
            <a:avLst/>
          </a:prstGeom>
          <a:noFill/>
        </p:spPr>
        <p:txBody>
          <a:bodyPr wrap="square" rtlCol="0">
            <a:spAutoFit/>
          </a:bodyPr>
          <a:lstStyle/>
          <a:p>
            <a:pPr algn="r"/>
            <a:r>
              <a:rPr lang="en-US" sz="1100" dirty="0" err="1" smtClean="0"/>
              <a:t>Sumber</a:t>
            </a:r>
            <a:r>
              <a:rPr lang="en-US" sz="1100" dirty="0" smtClean="0"/>
              <a:t> : BMKG</a:t>
            </a:r>
            <a:endParaRPr lang="en-US" sz="1100" dirty="0"/>
          </a:p>
        </p:txBody>
      </p:sp>
    </p:spTree>
    <p:extLst>
      <p:ext uri="{BB962C8B-B14F-4D97-AF65-F5344CB8AC3E}">
        <p14:creationId xmlns:p14="http://schemas.microsoft.com/office/powerpoint/2010/main" val="24739273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32" fill="hold" grpId="0" nodeType="afterEffect">
                                  <p:stCondLst>
                                    <p:cond delay="0"/>
                                  </p:stCondLst>
                                  <p:childTnLst>
                                    <p:set>
                                      <p:cBhvr>
                                        <p:cTn id="6" dur="1" fill="hold">
                                          <p:stCondLst>
                                            <p:cond delay="0"/>
                                          </p:stCondLst>
                                        </p:cTn>
                                        <p:tgtEl>
                                          <p:spTgt spid="494594"/>
                                        </p:tgtEl>
                                        <p:attrNameLst>
                                          <p:attrName>style.visibility</p:attrName>
                                        </p:attrNameLst>
                                      </p:cBhvr>
                                      <p:to>
                                        <p:strVal val="visible"/>
                                      </p:to>
                                    </p:set>
                                    <p:animEffect transition="in" filter="diamond(out)">
                                      <p:cBhvr>
                                        <p:cTn id="7" dur="1000"/>
                                        <p:tgtEl>
                                          <p:spTgt spid="4945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fltVal val="0"/>
                                          </p:val>
                                        </p:tav>
                                        <p:tav tm="100000">
                                          <p:val>
                                            <p:strVal val="#ppt_w"/>
                                          </p:val>
                                        </p:tav>
                                      </p:tavLst>
                                    </p:anim>
                                    <p:anim calcmode="lin" valueType="num">
                                      <p:cBhvr>
                                        <p:cTn id="13" dur="1000" fill="hold"/>
                                        <p:tgtEl>
                                          <p:spTgt spid="20"/>
                                        </p:tgtEl>
                                        <p:attrNameLst>
                                          <p:attrName>ppt_h</p:attrName>
                                        </p:attrNameLst>
                                      </p:cBhvr>
                                      <p:tavLst>
                                        <p:tav tm="0">
                                          <p:val>
                                            <p:fltVal val="0"/>
                                          </p:val>
                                        </p:tav>
                                        <p:tav tm="100000">
                                          <p:val>
                                            <p:strVal val="#ppt_h"/>
                                          </p:val>
                                        </p:tav>
                                      </p:tavLst>
                                    </p:anim>
                                    <p:anim calcmode="lin" valueType="num">
                                      <p:cBhvr>
                                        <p:cTn id="14" dur="1000" fill="hold"/>
                                        <p:tgtEl>
                                          <p:spTgt spid="20"/>
                                        </p:tgtEl>
                                        <p:attrNameLst>
                                          <p:attrName>style.rotation</p:attrName>
                                        </p:attrNameLst>
                                      </p:cBhvr>
                                      <p:tavLst>
                                        <p:tav tm="0">
                                          <p:val>
                                            <p:fltVal val="90"/>
                                          </p:val>
                                        </p:tav>
                                        <p:tav tm="100000">
                                          <p:val>
                                            <p:fltVal val="0"/>
                                          </p:val>
                                        </p:tav>
                                      </p:tavLst>
                                    </p:anim>
                                    <p:animEffect transition="in" filter="fade">
                                      <p:cBhvr>
                                        <p:cTn id="15" dur="1000"/>
                                        <p:tgtEl>
                                          <p:spTgt spid="20"/>
                                        </p:tgtEl>
                                      </p:cBhvr>
                                    </p:animEffect>
                                  </p:childTnLst>
                                </p:cTn>
                              </p:par>
                              <p:par>
                                <p:cTn id="16" presetID="31"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p:cTn id="18" dur="1000" fill="hold"/>
                                        <p:tgtEl>
                                          <p:spTgt spid="12"/>
                                        </p:tgtEl>
                                        <p:attrNameLst>
                                          <p:attrName>ppt_w</p:attrName>
                                        </p:attrNameLst>
                                      </p:cBhvr>
                                      <p:tavLst>
                                        <p:tav tm="0">
                                          <p:val>
                                            <p:fltVal val="0"/>
                                          </p:val>
                                        </p:tav>
                                        <p:tav tm="100000">
                                          <p:val>
                                            <p:strVal val="#ppt_w"/>
                                          </p:val>
                                        </p:tav>
                                      </p:tavLst>
                                    </p:anim>
                                    <p:anim calcmode="lin" valueType="num">
                                      <p:cBhvr>
                                        <p:cTn id="19" dur="1000" fill="hold"/>
                                        <p:tgtEl>
                                          <p:spTgt spid="12"/>
                                        </p:tgtEl>
                                        <p:attrNameLst>
                                          <p:attrName>ppt_h</p:attrName>
                                        </p:attrNameLst>
                                      </p:cBhvr>
                                      <p:tavLst>
                                        <p:tav tm="0">
                                          <p:val>
                                            <p:fltVal val="0"/>
                                          </p:val>
                                        </p:tav>
                                        <p:tav tm="100000">
                                          <p:val>
                                            <p:strVal val="#ppt_h"/>
                                          </p:val>
                                        </p:tav>
                                      </p:tavLst>
                                    </p:anim>
                                    <p:anim calcmode="lin" valueType="num">
                                      <p:cBhvr>
                                        <p:cTn id="20" dur="1000" fill="hold"/>
                                        <p:tgtEl>
                                          <p:spTgt spid="12"/>
                                        </p:tgtEl>
                                        <p:attrNameLst>
                                          <p:attrName>style.rotation</p:attrName>
                                        </p:attrNameLst>
                                      </p:cBhvr>
                                      <p:tavLst>
                                        <p:tav tm="0">
                                          <p:val>
                                            <p:fltVal val="90"/>
                                          </p:val>
                                        </p:tav>
                                        <p:tav tm="100000">
                                          <p:val>
                                            <p:fltVal val="0"/>
                                          </p:val>
                                        </p:tav>
                                      </p:tavLst>
                                    </p:anim>
                                    <p:animEffect transition="in" filter="fade">
                                      <p:cBhvr>
                                        <p:cTn id="21" dur="1000"/>
                                        <p:tgtEl>
                                          <p:spTgt spid="12"/>
                                        </p:tgtEl>
                                      </p:cBhvr>
                                    </p:animEffect>
                                  </p:childTnLst>
                                </p:cTn>
                              </p:par>
                              <p:par>
                                <p:cTn id="22" presetID="31" presetClass="entr" presetSubtype="0"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 calcmode="lin" valueType="num">
                                      <p:cBhvr>
                                        <p:cTn id="24" dur="1000" fill="hold"/>
                                        <p:tgtEl>
                                          <p:spTgt spid="26"/>
                                        </p:tgtEl>
                                        <p:attrNameLst>
                                          <p:attrName>ppt_w</p:attrName>
                                        </p:attrNameLst>
                                      </p:cBhvr>
                                      <p:tavLst>
                                        <p:tav tm="0">
                                          <p:val>
                                            <p:fltVal val="0"/>
                                          </p:val>
                                        </p:tav>
                                        <p:tav tm="100000">
                                          <p:val>
                                            <p:strVal val="#ppt_w"/>
                                          </p:val>
                                        </p:tav>
                                      </p:tavLst>
                                    </p:anim>
                                    <p:anim calcmode="lin" valueType="num">
                                      <p:cBhvr>
                                        <p:cTn id="25" dur="1000" fill="hold"/>
                                        <p:tgtEl>
                                          <p:spTgt spid="26"/>
                                        </p:tgtEl>
                                        <p:attrNameLst>
                                          <p:attrName>ppt_h</p:attrName>
                                        </p:attrNameLst>
                                      </p:cBhvr>
                                      <p:tavLst>
                                        <p:tav tm="0">
                                          <p:val>
                                            <p:fltVal val="0"/>
                                          </p:val>
                                        </p:tav>
                                        <p:tav tm="100000">
                                          <p:val>
                                            <p:strVal val="#ppt_h"/>
                                          </p:val>
                                        </p:tav>
                                      </p:tavLst>
                                    </p:anim>
                                    <p:anim calcmode="lin" valueType="num">
                                      <p:cBhvr>
                                        <p:cTn id="26" dur="1000" fill="hold"/>
                                        <p:tgtEl>
                                          <p:spTgt spid="26"/>
                                        </p:tgtEl>
                                        <p:attrNameLst>
                                          <p:attrName>style.rotation</p:attrName>
                                        </p:attrNameLst>
                                      </p:cBhvr>
                                      <p:tavLst>
                                        <p:tav tm="0">
                                          <p:val>
                                            <p:fltVal val="90"/>
                                          </p:val>
                                        </p:tav>
                                        <p:tav tm="100000">
                                          <p:val>
                                            <p:fltVal val="0"/>
                                          </p:val>
                                        </p:tav>
                                      </p:tavLst>
                                    </p:anim>
                                    <p:animEffect transition="in" filter="fade">
                                      <p:cBhvr>
                                        <p:cTn id="27" dur="1000"/>
                                        <p:tgtEl>
                                          <p:spTgt spid="26"/>
                                        </p:tgtEl>
                                      </p:cBhvr>
                                    </p:animEffect>
                                  </p:childTnLst>
                                </p:cTn>
                              </p:par>
                              <p:par>
                                <p:cTn id="28" presetID="31"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 calcmode="lin" valueType="num">
                                      <p:cBhvr>
                                        <p:cTn id="30" dur="1000" fill="hold"/>
                                        <p:tgtEl>
                                          <p:spTgt spid="21"/>
                                        </p:tgtEl>
                                        <p:attrNameLst>
                                          <p:attrName>ppt_w</p:attrName>
                                        </p:attrNameLst>
                                      </p:cBhvr>
                                      <p:tavLst>
                                        <p:tav tm="0">
                                          <p:val>
                                            <p:fltVal val="0"/>
                                          </p:val>
                                        </p:tav>
                                        <p:tav tm="100000">
                                          <p:val>
                                            <p:strVal val="#ppt_w"/>
                                          </p:val>
                                        </p:tav>
                                      </p:tavLst>
                                    </p:anim>
                                    <p:anim calcmode="lin" valueType="num">
                                      <p:cBhvr>
                                        <p:cTn id="31" dur="1000" fill="hold"/>
                                        <p:tgtEl>
                                          <p:spTgt spid="21"/>
                                        </p:tgtEl>
                                        <p:attrNameLst>
                                          <p:attrName>ppt_h</p:attrName>
                                        </p:attrNameLst>
                                      </p:cBhvr>
                                      <p:tavLst>
                                        <p:tav tm="0">
                                          <p:val>
                                            <p:fltVal val="0"/>
                                          </p:val>
                                        </p:tav>
                                        <p:tav tm="100000">
                                          <p:val>
                                            <p:strVal val="#ppt_h"/>
                                          </p:val>
                                        </p:tav>
                                      </p:tavLst>
                                    </p:anim>
                                    <p:anim calcmode="lin" valueType="num">
                                      <p:cBhvr>
                                        <p:cTn id="32" dur="1000" fill="hold"/>
                                        <p:tgtEl>
                                          <p:spTgt spid="21"/>
                                        </p:tgtEl>
                                        <p:attrNameLst>
                                          <p:attrName>style.rotation</p:attrName>
                                        </p:attrNameLst>
                                      </p:cBhvr>
                                      <p:tavLst>
                                        <p:tav tm="0">
                                          <p:val>
                                            <p:fltVal val="90"/>
                                          </p:val>
                                        </p:tav>
                                        <p:tav tm="100000">
                                          <p:val>
                                            <p:fltVal val="0"/>
                                          </p:val>
                                        </p:tav>
                                      </p:tavLst>
                                    </p:anim>
                                    <p:animEffect transition="in" filter="fade">
                                      <p:cBhvr>
                                        <p:cTn id="33" dur="1000"/>
                                        <p:tgtEl>
                                          <p:spTgt spid="21"/>
                                        </p:tgtEl>
                                      </p:cBhvr>
                                    </p:animEffect>
                                  </p:childTnLst>
                                </p:cTn>
                              </p:par>
                              <p:par>
                                <p:cTn id="34" presetID="31"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 calcmode="lin" valueType="num">
                                      <p:cBhvr>
                                        <p:cTn id="36" dur="1000" fill="hold"/>
                                        <p:tgtEl>
                                          <p:spTgt spid="22"/>
                                        </p:tgtEl>
                                        <p:attrNameLst>
                                          <p:attrName>ppt_w</p:attrName>
                                        </p:attrNameLst>
                                      </p:cBhvr>
                                      <p:tavLst>
                                        <p:tav tm="0">
                                          <p:val>
                                            <p:fltVal val="0"/>
                                          </p:val>
                                        </p:tav>
                                        <p:tav tm="100000">
                                          <p:val>
                                            <p:strVal val="#ppt_w"/>
                                          </p:val>
                                        </p:tav>
                                      </p:tavLst>
                                    </p:anim>
                                    <p:anim calcmode="lin" valueType="num">
                                      <p:cBhvr>
                                        <p:cTn id="37" dur="1000" fill="hold"/>
                                        <p:tgtEl>
                                          <p:spTgt spid="22"/>
                                        </p:tgtEl>
                                        <p:attrNameLst>
                                          <p:attrName>ppt_h</p:attrName>
                                        </p:attrNameLst>
                                      </p:cBhvr>
                                      <p:tavLst>
                                        <p:tav tm="0">
                                          <p:val>
                                            <p:fltVal val="0"/>
                                          </p:val>
                                        </p:tav>
                                        <p:tav tm="100000">
                                          <p:val>
                                            <p:strVal val="#ppt_h"/>
                                          </p:val>
                                        </p:tav>
                                      </p:tavLst>
                                    </p:anim>
                                    <p:anim calcmode="lin" valueType="num">
                                      <p:cBhvr>
                                        <p:cTn id="38" dur="1000" fill="hold"/>
                                        <p:tgtEl>
                                          <p:spTgt spid="22"/>
                                        </p:tgtEl>
                                        <p:attrNameLst>
                                          <p:attrName>style.rotation</p:attrName>
                                        </p:attrNameLst>
                                      </p:cBhvr>
                                      <p:tavLst>
                                        <p:tav tm="0">
                                          <p:val>
                                            <p:fltVal val="90"/>
                                          </p:val>
                                        </p:tav>
                                        <p:tav tm="100000">
                                          <p:val>
                                            <p:fltVal val="0"/>
                                          </p:val>
                                        </p:tav>
                                      </p:tavLst>
                                    </p:anim>
                                    <p:animEffect transition="in" filter="fade">
                                      <p:cBhvr>
                                        <p:cTn id="39" dur="1000"/>
                                        <p:tgtEl>
                                          <p:spTgt spid="22"/>
                                        </p:tgtEl>
                                      </p:cBhvr>
                                    </p:animEffect>
                                  </p:childTnLst>
                                </p:cTn>
                              </p:par>
                              <p:par>
                                <p:cTn id="40" presetID="31"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 calcmode="lin" valueType="num">
                                      <p:cBhvr>
                                        <p:cTn id="42" dur="1000" fill="hold"/>
                                        <p:tgtEl>
                                          <p:spTgt spid="27"/>
                                        </p:tgtEl>
                                        <p:attrNameLst>
                                          <p:attrName>ppt_w</p:attrName>
                                        </p:attrNameLst>
                                      </p:cBhvr>
                                      <p:tavLst>
                                        <p:tav tm="0">
                                          <p:val>
                                            <p:fltVal val="0"/>
                                          </p:val>
                                        </p:tav>
                                        <p:tav tm="100000">
                                          <p:val>
                                            <p:strVal val="#ppt_w"/>
                                          </p:val>
                                        </p:tav>
                                      </p:tavLst>
                                    </p:anim>
                                    <p:anim calcmode="lin" valueType="num">
                                      <p:cBhvr>
                                        <p:cTn id="43" dur="1000" fill="hold"/>
                                        <p:tgtEl>
                                          <p:spTgt spid="27"/>
                                        </p:tgtEl>
                                        <p:attrNameLst>
                                          <p:attrName>ppt_h</p:attrName>
                                        </p:attrNameLst>
                                      </p:cBhvr>
                                      <p:tavLst>
                                        <p:tav tm="0">
                                          <p:val>
                                            <p:fltVal val="0"/>
                                          </p:val>
                                        </p:tav>
                                        <p:tav tm="100000">
                                          <p:val>
                                            <p:strVal val="#ppt_h"/>
                                          </p:val>
                                        </p:tav>
                                      </p:tavLst>
                                    </p:anim>
                                    <p:anim calcmode="lin" valueType="num">
                                      <p:cBhvr>
                                        <p:cTn id="44" dur="1000" fill="hold"/>
                                        <p:tgtEl>
                                          <p:spTgt spid="27"/>
                                        </p:tgtEl>
                                        <p:attrNameLst>
                                          <p:attrName>style.rotation</p:attrName>
                                        </p:attrNameLst>
                                      </p:cBhvr>
                                      <p:tavLst>
                                        <p:tav tm="0">
                                          <p:val>
                                            <p:fltVal val="90"/>
                                          </p:val>
                                        </p:tav>
                                        <p:tav tm="100000">
                                          <p:val>
                                            <p:fltVal val="0"/>
                                          </p:val>
                                        </p:tav>
                                      </p:tavLst>
                                    </p:anim>
                                    <p:animEffect transition="in" filter="fade">
                                      <p:cBhvr>
                                        <p:cTn id="45" dur="1000"/>
                                        <p:tgtEl>
                                          <p:spTgt spid="27"/>
                                        </p:tgtEl>
                                      </p:cBhvr>
                                    </p:animEffect>
                                  </p:childTnLst>
                                </p:cTn>
                              </p:par>
                              <p:par>
                                <p:cTn id="46" presetID="31" presetClass="entr" presetSubtype="0" fill="hold" nodeType="withEffect">
                                  <p:stCondLst>
                                    <p:cond delay="0"/>
                                  </p:stCondLst>
                                  <p:childTnLst>
                                    <p:set>
                                      <p:cBhvr>
                                        <p:cTn id="47" dur="1" fill="hold">
                                          <p:stCondLst>
                                            <p:cond delay="0"/>
                                          </p:stCondLst>
                                        </p:cTn>
                                        <p:tgtEl>
                                          <p:spTgt spid="28"/>
                                        </p:tgtEl>
                                        <p:attrNameLst>
                                          <p:attrName>style.visibility</p:attrName>
                                        </p:attrNameLst>
                                      </p:cBhvr>
                                      <p:to>
                                        <p:strVal val="visible"/>
                                      </p:to>
                                    </p:set>
                                    <p:anim calcmode="lin" valueType="num">
                                      <p:cBhvr>
                                        <p:cTn id="48" dur="1000" fill="hold"/>
                                        <p:tgtEl>
                                          <p:spTgt spid="28"/>
                                        </p:tgtEl>
                                        <p:attrNameLst>
                                          <p:attrName>ppt_w</p:attrName>
                                        </p:attrNameLst>
                                      </p:cBhvr>
                                      <p:tavLst>
                                        <p:tav tm="0">
                                          <p:val>
                                            <p:fltVal val="0"/>
                                          </p:val>
                                        </p:tav>
                                        <p:tav tm="100000">
                                          <p:val>
                                            <p:strVal val="#ppt_w"/>
                                          </p:val>
                                        </p:tav>
                                      </p:tavLst>
                                    </p:anim>
                                    <p:anim calcmode="lin" valueType="num">
                                      <p:cBhvr>
                                        <p:cTn id="49" dur="1000" fill="hold"/>
                                        <p:tgtEl>
                                          <p:spTgt spid="28"/>
                                        </p:tgtEl>
                                        <p:attrNameLst>
                                          <p:attrName>ppt_h</p:attrName>
                                        </p:attrNameLst>
                                      </p:cBhvr>
                                      <p:tavLst>
                                        <p:tav tm="0">
                                          <p:val>
                                            <p:fltVal val="0"/>
                                          </p:val>
                                        </p:tav>
                                        <p:tav tm="100000">
                                          <p:val>
                                            <p:strVal val="#ppt_h"/>
                                          </p:val>
                                        </p:tav>
                                      </p:tavLst>
                                    </p:anim>
                                    <p:anim calcmode="lin" valueType="num">
                                      <p:cBhvr>
                                        <p:cTn id="50" dur="1000" fill="hold"/>
                                        <p:tgtEl>
                                          <p:spTgt spid="28"/>
                                        </p:tgtEl>
                                        <p:attrNameLst>
                                          <p:attrName>style.rotation</p:attrName>
                                        </p:attrNameLst>
                                      </p:cBhvr>
                                      <p:tavLst>
                                        <p:tav tm="0">
                                          <p:val>
                                            <p:fltVal val="90"/>
                                          </p:val>
                                        </p:tav>
                                        <p:tav tm="100000">
                                          <p:val>
                                            <p:fltVal val="0"/>
                                          </p:val>
                                        </p:tav>
                                      </p:tavLst>
                                    </p:anim>
                                    <p:animEffect transition="in" filter="fade">
                                      <p:cBhvr>
                                        <p:cTn id="51" dur="1000"/>
                                        <p:tgtEl>
                                          <p:spTgt spid="28"/>
                                        </p:tgtEl>
                                      </p:cBhvr>
                                    </p:animEffect>
                                  </p:childTnLst>
                                </p:cTn>
                              </p:par>
                              <p:par>
                                <p:cTn id="52" presetID="31"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 calcmode="lin" valueType="num">
                                      <p:cBhvr>
                                        <p:cTn id="54" dur="1000" fill="hold"/>
                                        <p:tgtEl>
                                          <p:spTgt spid="23"/>
                                        </p:tgtEl>
                                        <p:attrNameLst>
                                          <p:attrName>ppt_w</p:attrName>
                                        </p:attrNameLst>
                                      </p:cBhvr>
                                      <p:tavLst>
                                        <p:tav tm="0">
                                          <p:val>
                                            <p:fltVal val="0"/>
                                          </p:val>
                                        </p:tav>
                                        <p:tav tm="100000">
                                          <p:val>
                                            <p:strVal val="#ppt_w"/>
                                          </p:val>
                                        </p:tav>
                                      </p:tavLst>
                                    </p:anim>
                                    <p:anim calcmode="lin" valueType="num">
                                      <p:cBhvr>
                                        <p:cTn id="55" dur="1000" fill="hold"/>
                                        <p:tgtEl>
                                          <p:spTgt spid="23"/>
                                        </p:tgtEl>
                                        <p:attrNameLst>
                                          <p:attrName>ppt_h</p:attrName>
                                        </p:attrNameLst>
                                      </p:cBhvr>
                                      <p:tavLst>
                                        <p:tav tm="0">
                                          <p:val>
                                            <p:fltVal val="0"/>
                                          </p:val>
                                        </p:tav>
                                        <p:tav tm="100000">
                                          <p:val>
                                            <p:strVal val="#ppt_h"/>
                                          </p:val>
                                        </p:tav>
                                      </p:tavLst>
                                    </p:anim>
                                    <p:anim calcmode="lin" valueType="num">
                                      <p:cBhvr>
                                        <p:cTn id="56" dur="1000" fill="hold"/>
                                        <p:tgtEl>
                                          <p:spTgt spid="23"/>
                                        </p:tgtEl>
                                        <p:attrNameLst>
                                          <p:attrName>style.rotation</p:attrName>
                                        </p:attrNameLst>
                                      </p:cBhvr>
                                      <p:tavLst>
                                        <p:tav tm="0">
                                          <p:val>
                                            <p:fltVal val="90"/>
                                          </p:val>
                                        </p:tav>
                                        <p:tav tm="100000">
                                          <p:val>
                                            <p:fltVal val="0"/>
                                          </p:val>
                                        </p:tav>
                                      </p:tavLst>
                                    </p:anim>
                                    <p:animEffect transition="in" filter="fade">
                                      <p:cBhvr>
                                        <p:cTn id="57" dur="1000"/>
                                        <p:tgtEl>
                                          <p:spTgt spid="23"/>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1" presetClass="entr" presetSubtype="0" fill="hold" nodeType="clickEffect">
                                  <p:stCondLst>
                                    <p:cond delay="0"/>
                                  </p:stCondLst>
                                  <p:childTnLst>
                                    <p:set>
                                      <p:cBhvr>
                                        <p:cTn id="61" dur="1" fill="hold">
                                          <p:stCondLst>
                                            <p:cond delay="0"/>
                                          </p:stCondLst>
                                        </p:cTn>
                                        <p:tgtEl>
                                          <p:spTgt spid="33"/>
                                        </p:tgtEl>
                                        <p:attrNameLst>
                                          <p:attrName>style.visibility</p:attrName>
                                        </p:attrNameLst>
                                      </p:cBhvr>
                                      <p:to>
                                        <p:strVal val="visible"/>
                                      </p:to>
                                    </p:set>
                                    <p:anim calcmode="lin" valueType="num">
                                      <p:cBhvr>
                                        <p:cTn id="62" dur="1000" fill="hold"/>
                                        <p:tgtEl>
                                          <p:spTgt spid="33"/>
                                        </p:tgtEl>
                                        <p:attrNameLst>
                                          <p:attrName>ppt_w</p:attrName>
                                        </p:attrNameLst>
                                      </p:cBhvr>
                                      <p:tavLst>
                                        <p:tav tm="0">
                                          <p:val>
                                            <p:fltVal val="0"/>
                                          </p:val>
                                        </p:tav>
                                        <p:tav tm="100000">
                                          <p:val>
                                            <p:strVal val="#ppt_w"/>
                                          </p:val>
                                        </p:tav>
                                      </p:tavLst>
                                    </p:anim>
                                    <p:anim calcmode="lin" valueType="num">
                                      <p:cBhvr>
                                        <p:cTn id="63" dur="1000" fill="hold"/>
                                        <p:tgtEl>
                                          <p:spTgt spid="33"/>
                                        </p:tgtEl>
                                        <p:attrNameLst>
                                          <p:attrName>ppt_h</p:attrName>
                                        </p:attrNameLst>
                                      </p:cBhvr>
                                      <p:tavLst>
                                        <p:tav tm="0">
                                          <p:val>
                                            <p:fltVal val="0"/>
                                          </p:val>
                                        </p:tav>
                                        <p:tav tm="100000">
                                          <p:val>
                                            <p:strVal val="#ppt_h"/>
                                          </p:val>
                                        </p:tav>
                                      </p:tavLst>
                                    </p:anim>
                                    <p:anim calcmode="lin" valueType="num">
                                      <p:cBhvr>
                                        <p:cTn id="64" dur="1000" fill="hold"/>
                                        <p:tgtEl>
                                          <p:spTgt spid="33"/>
                                        </p:tgtEl>
                                        <p:attrNameLst>
                                          <p:attrName>style.rotation</p:attrName>
                                        </p:attrNameLst>
                                      </p:cBhvr>
                                      <p:tavLst>
                                        <p:tav tm="0">
                                          <p:val>
                                            <p:fltVal val="90"/>
                                          </p:val>
                                        </p:tav>
                                        <p:tav tm="100000">
                                          <p:val>
                                            <p:fltVal val="0"/>
                                          </p:val>
                                        </p:tav>
                                      </p:tavLst>
                                    </p:anim>
                                    <p:animEffect transition="in" filter="fade">
                                      <p:cBhvr>
                                        <p:cTn id="65" dur="1000"/>
                                        <p:tgtEl>
                                          <p:spTgt spid="33"/>
                                        </p:tgtEl>
                                      </p:cBhvr>
                                    </p:animEffect>
                                  </p:childTnLst>
                                </p:cTn>
                              </p:par>
                              <p:par>
                                <p:cTn id="66" presetID="31" presetClass="entr" presetSubtype="0" fill="hold" grpId="0" nodeType="withEffect">
                                  <p:stCondLst>
                                    <p:cond delay="0"/>
                                  </p:stCondLst>
                                  <p:childTnLst>
                                    <p:set>
                                      <p:cBhvr>
                                        <p:cTn id="67" dur="1" fill="hold">
                                          <p:stCondLst>
                                            <p:cond delay="0"/>
                                          </p:stCondLst>
                                        </p:cTn>
                                        <p:tgtEl>
                                          <p:spTgt spid="19"/>
                                        </p:tgtEl>
                                        <p:attrNameLst>
                                          <p:attrName>style.visibility</p:attrName>
                                        </p:attrNameLst>
                                      </p:cBhvr>
                                      <p:to>
                                        <p:strVal val="visible"/>
                                      </p:to>
                                    </p:set>
                                    <p:anim calcmode="lin" valueType="num">
                                      <p:cBhvr>
                                        <p:cTn id="68" dur="1000" fill="hold"/>
                                        <p:tgtEl>
                                          <p:spTgt spid="19"/>
                                        </p:tgtEl>
                                        <p:attrNameLst>
                                          <p:attrName>ppt_w</p:attrName>
                                        </p:attrNameLst>
                                      </p:cBhvr>
                                      <p:tavLst>
                                        <p:tav tm="0">
                                          <p:val>
                                            <p:fltVal val="0"/>
                                          </p:val>
                                        </p:tav>
                                        <p:tav tm="100000">
                                          <p:val>
                                            <p:strVal val="#ppt_w"/>
                                          </p:val>
                                        </p:tav>
                                      </p:tavLst>
                                    </p:anim>
                                    <p:anim calcmode="lin" valueType="num">
                                      <p:cBhvr>
                                        <p:cTn id="69" dur="1000" fill="hold"/>
                                        <p:tgtEl>
                                          <p:spTgt spid="19"/>
                                        </p:tgtEl>
                                        <p:attrNameLst>
                                          <p:attrName>ppt_h</p:attrName>
                                        </p:attrNameLst>
                                      </p:cBhvr>
                                      <p:tavLst>
                                        <p:tav tm="0">
                                          <p:val>
                                            <p:fltVal val="0"/>
                                          </p:val>
                                        </p:tav>
                                        <p:tav tm="100000">
                                          <p:val>
                                            <p:strVal val="#ppt_h"/>
                                          </p:val>
                                        </p:tav>
                                      </p:tavLst>
                                    </p:anim>
                                    <p:anim calcmode="lin" valueType="num">
                                      <p:cBhvr>
                                        <p:cTn id="70" dur="1000" fill="hold"/>
                                        <p:tgtEl>
                                          <p:spTgt spid="19"/>
                                        </p:tgtEl>
                                        <p:attrNameLst>
                                          <p:attrName>style.rotation</p:attrName>
                                        </p:attrNameLst>
                                      </p:cBhvr>
                                      <p:tavLst>
                                        <p:tav tm="0">
                                          <p:val>
                                            <p:fltVal val="90"/>
                                          </p:val>
                                        </p:tav>
                                        <p:tav tm="100000">
                                          <p:val>
                                            <p:fltVal val="0"/>
                                          </p:val>
                                        </p:tav>
                                      </p:tavLst>
                                    </p:anim>
                                    <p:animEffect transition="in" filter="fade">
                                      <p:cBhvr>
                                        <p:cTn id="71" dur="1000"/>
                                        <p:tgtEl>
                                          <p:spTgt spid="19"/>
                                        </p:tgtEl>
                                      </p:cBhvr>
                                    </p:animEffect>
                                  </p:childTnLst>
                                </p:cTn>
                              </p:par>
                              <p:par>
                                <p:cTn id="72" presetID="31" presetClass="entr" presetSubtype="0" fill="hold" grpId="0" nodeType="withEffect">
                                  <p:stCondLst>
                                    <p:cond delay="0"/>
                                  </p:stCondLst>
                                  <p:childTnLst>
                                    <p:set>
                                      <p:cBhvr>
                                        <p:cTn id="73" dur="1" fill="hold">
                                          <p:stCondLst>
                                            <p:cond delay="0"/>
                                          </p:stCondLst>
                                        </p:cTn>
                                        <p:tgtEl>
                                          <p:spTgt spid="18"/>
                                        </p:tgtEl>
                                        <p:attrNameLst>
                                          <p:attrName>style.visibility</p:attrName>
                                        </p:attrNameLst>
                                      </p:cBhvr>
                                      <p:to>
                                        <p:strVal val="visible"/>
                                      </p:to>
                                    </p:set>
                                    <p:anim calcmode="lin" valueType="num">
                                      <p:cBhvr>
                                        <p:cTn id="74" dur="1000" fill="hold"/>
                                        <p:tgtEl>
                                          <p:spTgt spid="18"/>
                                        </p:tgtEl>
                                        <p:attrNameLst>
                                          <p:attrName>ppt_w</p:attrName>
                                        </p:attrNameLst>
                                      </p:cBhvr>
                                      <p:tavLst>
                                        <p:tav tm="0">
                                          <p:val>
                                            <p:fltVal val="0"/>
                                          </p:val>
                                        </p:tav>
                                        <p:tav tm="100000">
                                          <p:val>
                                            <p:strVal val="#ppt_w"/>
                                          </p:val>
                                        </p:tav>
                                      </p:tavLst>
                                    </p:anim>
                                    <p:anim calcmode="lin" valueType="num">
                                      <p:cBhvr>
                                        <p:cTn id="75" dur="1000" fill="hold"/>
                                        <p:tgtEl>
                                          <p:spTgt spid="18"/>
                                        </p:tgtEl>
                                        <p:attrNameLst>
                                          <p:attrName>ppt_h</p:attrName>
                                        </p:attrNameLst>
                                      </p:cBhvr>
                                      <p:tavLst>
                                        <p:tav tm="0">
                                          <p:val>
                                            <p:fltVal val="0"/>
                                          </p:val>
                                        </p:tav>
                                        <p:tav tm="100000">
                                          <p:val>
                                            <p:strVal val="#ppt_h"/>
                                          </p:val>
                                        </p:tav>
                                      </p:tavLst>
                                    </p:anim>
                                    <p:anim calcmode="lin" valueType="num">
                                      <p:cBhvr>
                                        <p:cTn id="76" dur="1000" fill="hold"/>
                                        <p:tgtEl>
                                          <p:spTgt spid="18"/>
                                        </p:tgtEl>
                                        <p:attrNameLst>
                                          <p:attrName>style.rotation</p:attrName>
                                        </p:attrNameLst>
                                      </p:cBhvr>
                                      <p:tavLst>
                                        <p:tav tm="0">
                                          <p:val>
                                            <p:fltVal val="90"/>
                                          </p:val>
                                        </p:tav>
                                        <p:tav tm="100000">
                                          <p:val>
                                            <p:fltVal val="0"/>
                                          </p:val>
                                        </p:tav>
                                      </p:tavLst>
                                    </p:anim>
                                    <p:animEffect transition="in" filter="fade">
                                      <p:cBhvr>
                                        <p:cTn id="77" dur="1000"/>
                                        <p:tgtEl>
                                          <p:spTgt spid="18"/>
                                        </p:tgtEl>
                                      </p:cBhvr>
                                    </p:animEffect>
                                  </p:childTnLst>
                                </p:cTn>
                              </p:par>
                              <p:par>
                                <p:cTn id="78" presetID="31" presetClass="entr" presetSubtype="0" fill="hold" nodeType="withEffect">
                                  <p:stCondLst>
                                    <p:cond delay="0"/>
                                  </p:stCondLst>
                                  <p:childTnLst>
                                    <p:set>
                                      <p:cBhvr>
                                        <p:cTn id="79" dur="1" fill="hold">
                                          <p:stCondLst>
                                            <p:cond delay="0"/>
                                          </p:stCondLst>
                                        </p:cTn>
                                        <p:tgtEl>
                                          <p:spTgt spid="31"/>
                                        </p:tgtEl>
                                        <p:attrNameLst>
                                          <p:attrName>style.visibility</p:attrName>
                                        </p:attrNameLst>
                                      </p:cBhvr>
                                      <p:to>
                                        <p:strVal val="visible"/>
                                      </p:to>
                                    </p:set>
                                    <p:anim calcmode="lin" valueType="num">
                                      <p:cBhvr>
                                        <p:cTn id="80" dur="1000" fill="hold"/>
                                        <p:tgtEl>
                                          <p:spTgt spid="31"/>
                                        </p:tgtEl>
                                        <p:attrNameLst>
                                          <p:attrName>ppt_w</p:attrName>
                                        </p:attrNameLst>
                                      </p:cBhvr>
                                      <p:tavLst>
                                        <p:tav tm="0">
                                          <p:val>
                                            <p:fltVal val="0"/>
                                          </p:val>
                                        </p:tav>
                                        <p:tav tm="100000">
                                          <p:val>
                                            <p:strVal val="#ppt_w"/>
                                          </p:val>
                                        </p:tav>
                                      </p:tavLst>
                                    </p:anim>
                                    <p:anim calcmode="lin" valueType="num">
                                      <p:cBhvr>
                                        <p:cTn id="81" dur="1000" fill="hold"/>
                                        <p:tgtEl>
                                          <p:spTgt spid="31"/>
                                        </p:tgtEl>
                                        <p:attrNameLst>
                                          <p:attrName>ppt_h</p:attrName>
                                        </p:attrNameLst>
                                      </p:cBhvr>
                                      <p:tavLst>
                                        <p:tav tm="0">
                                          <p:val>
                                            <p:fltVal val="0"/>
                                          </p:val>
                                        </p:tav>
                                        <p:tav tm="100000">
                                          <p:val>
                                            <p:strVal val="#ppt_h"/>
                                          </p:val>
                                        </p:tav>
                                      </p:tavLst>
                                    </p:anim>
                                    <p:anim calcmode="lin" valueType="num">
                                      <p:cBhvr>
                                        <p:cTn id="82" dur="1000" fill="hold"/>
                                        <p:tgtEl>
                                          <p:spTgt spid="31"/>
                                        </p:tgtEl>
                                        <p:attrNameLst>
                                          <p:attrName>style.rotation</p:attrName>
                                        </p:attrNameLst>
                                      </p:cBhvr>
                                      <p:tavLst>
                                        <p:tav tm="0">
                                          <p:val>
                                            <p:fltVal val="90"/>
                                          </p:val>
                                        </p:tav>
                                        <p:tav tm="100000">
                                          <p:val>
                                            <p:fltVal val="0"/>
                                          </p:val>
                                        </p:tav>
                                      </p:tavLst>
                                    </p:anim>
                                    <p:animEffect transition="in" filter="fade">
                                      <p:cBhvr>
                                        <p:cTn id="83" dur="1000"/>
                                        <p:tgtEl>
                                          <p:spTgt spid="31"/>
                                        </p:tgtEl>
                                      </p:cBhvr>
                                    </p:animEffect>
                                  </p:childTnLst>
                                </p:cTn>
                              </p:par>
                              <p:par>
                                <p:cTn id="84" presetID="31" presetClass="entr" presetSubtype="0" fill="hold" nodeType="withEffect">
                                  <p:stCondLst>
                                    <p:cond delay="0"/>
                                  </p:stCondLst>
                                  <p:childTnLst>
                                    <p:set>
                                      <p:cBhvr>
                                        <p:cTn id="85" dur="1" fill="hold">
                                          <p:stCondLst>
                                            <p:cond delay="0"/>
                                          </p:stCondLst>
                                        </p:cTn>
                                        <p:tgtEl>
                                          <p:spTgt spid="30"/>
                                        </p:tgtEl>
                                        <p:attrNameLst>
                                          <p:attrName>style.visibility</p:attrName>
                                        </p:attrNameLst>
                                      </p:cBhvr>
                                      <p:to>
                                        <p:strVal val="visible"/>
                                      </p:to>
                                    </p:set>
                                    <p:anim calcmode="lin" valueType="num">
                                      <p:cBhvr>
                                        <p:cTn id="86" dur="1000" fill="hold"/>
                                        <p:tgtEl>
                                          <p:spTgt spid="30"/>
                                        </p:tgtEl>
                                        <p:attrNameLst>
                                          <p:attrName>ppt_w</p:attrName>
                                        </p:attrNameLst>
                                      </p:cBhvr>
                                      <p:tavLst>
                                        <p:tav tm="0">
                                          <p:val>
                                            <p:fltVal val="0"/>
                                          </p:val>
                                        </p:tav>
                                        <p:tav tm="100000">
                                          <p:val>
                                            <p:strVal val="#ppt_w"/>
                                          </p:val>
                                        </p:tav>
                                      </p:tavLst>
                                    </p:anim>
                                    <p:anim calcmode="lin" valueType="num">
                                      <p:cBhvr>
                                        <p:cTn id="87" dur="1000" fill="hold"/>
                                        <p:tgtEl>
                                          <p:spTgt spid="30"/>
                                        </p:tgtEl>
                                        <p:attrNameLst>
                                          <p:attrName>ppt_h</p:attrName>
                                        </p:attrNameLst>
                                      </p:cBhvr>
                                      <p:tavLst>
                                        <p:tav tm="0">
                                          <p:val>
                                            <p:fltVal val="0"/>
                                          </p:val>
                                        </p:tav>
                                        <p:tav tm="100000">
                                          <p:val>
                                            <p:strVal val="#ppt_h"/>
                                          </p:val>
                                        </p:tav>
                                      </p:tavLst>
                                    </p:anim>
                                    <p:anim calcmode="lin" valueType="num">
                                      <p:cBhvr>
                                        <p:cTn id="88" dur="1000" fill="hold"/>
                                        <p:tgtEl>
                                          <p:spTgt spid="30"/>
                                        </p:tgtEl>
                                        <p:attrNameLst>
                                          <p:attrName>style.rotation</p:attrName>
                                        </p:attrNameLst>
                                      </p:cBhvr>
                                      <p:tavLst>
                                        <p:tav tm="0">
                                          <p:val>
                                            <p:fltVal val="90"/>
                                          </p:val>
                                        </p:tav>
                                        <p:tav tm="100000">
                                          <p:val>
                                            <p:fltVal val="0"/>
                                          </p:val>
                                        </p:tav>
                                      </p:tavLst>
                                    </p:anim>
                                    <p:animEffect transition="in" filter="fade">
                                      <p:cBhvr>
                                        <p:cTn id="89" dur="1000"/>
                                        <p:tgtEl>
                                          <p:spTgt spid="30"/>
                                        </p:tgtEl>
                                      </p:cBhvr>
                                    </p:animEffect>
                                  </p:childTnLst>
                                </p:cTn>
                              </p:par>
                              <p:par>
                                <p:cTn id="90" presetID="31" presetClass="entr" presetSubtype="0" fill="hold" grpId="0" nodeType="withEffect">
                                  <p:stCondLst>
                                    <p:cond delay="0"/>
                                  </p:stCondLst>
                                  <p:childTnLst>
                                    <p:set>
                                      <p:cBhvr>
                                        <p:cTn id="91" dur="1" fill="hold">
                                          <p:stCondLst>
                                            <p:cond delay="0"/>
                                          </p:stCondLst>
                                        </p:cTn>
                                        <p:tgtEl>
                                          <p:spTgt spid="17"/>
                                        </p:tgtEl>
                                        <p:attrNameLst>
                                          <p:attrName>style.visibility</p:attrName>
                                        </p:attrNameLst>
                                      </p:cBhvr>
                                      <p:to>
                                        <p:strVal val="visible"/>
                                      </p:to>
                                    </p:set>
                                    <p:anim calcmode="lin" valueType="num">
                                      <p:cBhvr>
                                        <p:cTn id="92" dur="1000" fill="hold"/>
                                        <p:tgtEl>
                                          <p:spTgt spid="17"/>
                                        </p:tgtEl>
                                        <p:attrNameLst>
                                          <p:attrName>ppt_w</p:attrName>
                                        </p:attrNameLst>
                                      </p:cBhvr>
                                      <p:tavLst>
                                        <p:tav tm="0">
                                          <p:val>
                                            <p:fltVal val="0"/>
                                          </p:val>
                                        </p:tav>
                                        <p:tav tm="100000">
                                          <p:val>
                                            <p:strVal val="#ppt_w"/>
                                          </p:val>
                                        </p:tav>
                                      </p:tavLst>
                                    </p:anim>
                                    <p:anim calcmode="lin" valueType="num">
                                      <p:cBhvr>
                                        <p:cTn id="93" dur="1000" fill="hold"/>
                                        <p:tgtEl>
                                          <p:spTgt spid="17"/>
                                        </p:tgtEl>
                                        <p:attrNameLst>
                                          <p:attrName>ppt_h</p:attrName>
                                        </p:attrNameLst>
                                      </p:cBhvr>
                                      <p:tavLst>
                                        <p:tav tm="0">
                                          <p:val>
                                            <p:fltVal val="0"/>
                                          </p:val>
                                        </p:tav>
                                        <p:tav tm="100000">
                                          <p:val>
                                            <p:strVal val="#ppt_h"/>
                                          </p:val>
                                        </p:tav>
                                      </p:tavLst>
                                    </p:anim>
                                    <p:anim calcmode="lin" valueType="num">
                                      <p:cBhvr>
                                        <p:cTn id="94" dur="1000" fill="hold"/>
                                        <p:tgtEl>
                                          <p:spTgt spid="17"/>
                                        </p:tgtEl>
                                        <p:attrNameLst>
                                          <p:attrName>style.rotation</p:attrName>
                                        </p:attrNameLst>
                                      </p:cBhvr>
                                      <p:tavLst>
                                        <p:tav tm="0">
                                          <p:val>
                                            <p:fltVal val="90"/>
                                          </p:val>
                                        </p:tav>
                                        <p:tav tm="100000">
                                          <p:val>
                                            <p:fltVal val="0"/>
                                          </p:val>
                                        </p:tav>
                                      </p:tavLst>
                                    </p:anim>
                                    <p:animEffect transition="in" filter="fade">
                                      <p:cBhvr>
                                        <p:cTn id="95" dur="1000"/>
                                        <p:tgtEl>
                                          <p:spTgt spid="17"/>
                                        </p:tgtEl>
                                      </p:cBhvr>
                                    </p:animEffect>
                                  </p:childTnLst>
                                </p:cTn>
                              </p:par>
                              <p:par>
                                <p:cTn id="96" presetID="31" presetClass="entr" presetSubtype="0" fill="hold" grpId="0" nodeType="withEffect">
                                  <p:stCondLst>
                                    <p:cond delay="0"/>
                                  </p:stCondLst>
                                  <p:childTnLst>
                                    <p:set>
                                      <p:cBhvr>
                                        <p:cTn id="97" dur="1" fill="hold">
                                          <p:stCondLst>
                                            <p:cond delay="0"/>
                                          </p:stCondLst>
                                        </p:cTn>
                                        <p:tgtEl>
                                          <p:spTgt spid="11"/>
                                        </p:tgtEl>
                                        <p:attrNameLst>
                                          <p:attrName>style.visibility</p:attrName>
                                        </p:attrNameLst>
                                      </p:cBhvr>
                                      <p:to>
                                        <p:strVal val="visible"/>
                                      </p:to>
                                    </p:set>
                                    <p:anim calcmode="lin" valueType="num">
                                      <p:cBhvr>
                                        <p:cTn id="98" dur="1000" fill="hold"/>
                                        <p:tgtEl>
                                          <p:spTgt spid="11"/>
                                        </p:tgtEl>
                                        <p:attrNameLst>
                                          <p:attrName>ppt_w</p:attrName>
                                        </p:attrNameLst>
                                      </p:cBhvr>
                                      <p:tavLst>
                                        <p:tav tm="0">
                                          <p:val>
                                            <p:fltVal val="0"/>
                                          </p:val>
                                        </p:tav>
                                        <p:tav tm="100000">
                                          <p:val>
                                            <p:strVal val="#ppt_w"/>
                                          </p:val>
                                        </p:tav>
                                      </p:tavLst>
                                    </p:anim>
                                    <p:anim calcmode="lin" valueType="num">
                                      <p:cBhvr>
                                        <p:cTn id="99" dur="1000" fill="hold"/>
                                        <p:tgtEl>
                                          <p:spTgt spid="11"/>
                                        </p:tgtEl>
                                        <p:attrNameLst>
                                          <p:attrName>ppt_h</p:attrName>
                                        </p:attrNameLst>
                                      </p:cBhvr>
                                      <p:tavLst>
                                        <p:tav tm="0">
                                          <p:val>
                                            <p:fltVal val="0"/>
                                          </p:val>
                                        </p:tav>
                                        <p:tav tm="100000">
                                          <p:val>
                                            <p:strVal val="#ppt_h"/>
                                          </p:val>
                                        </p:tav>
                                      </p:tavLst>
                                    </p:anim>
                                    <p:anim calcmode="lin" valueType="num">
                                      <p:cBhvr>
                                        <p:cTn id="100" dur="1000" fill="hold"/>
                                        <p:tgtEl>
                                          <p:spTgt spid="11"/>
                                        </p:tgtEl>
                                        <p:attrNameLst>
                                          <p:attrName>style.rotation</p:attrName>
                                        </p:attrNameLst>
                                      </p:cBhvr>
                                      <p:tavLst>
                                        <p:tav tm="0">
                                          <p:val>
                                            <p:fltVal val="90"/>
                                          </p:val>
                                        </p:tav>
                                        <p:tav tm="100000">
                                          <p:val>
                                            <p:fltVal val="0"/>
                                          </p:val>
                                        </p:tav>
                                      </p:tavLst>
                                    </p:anim>
                                    <p:animEffect transition="in" filter="fade">
                                      <p:cBhvr>
                                        <p:cTn id="101" dur="1000"/>
                                        <p:tgtEl>
                                          <p:spTgt spid="11"/>
                                        </p:tgtEl>
                                      </p:cBhvr>
                                    </p:animEffect>
                                  </p:childTnLst>
                                </p:cTn>
                              </p:par>
                              <p:par>
                                <p:cTn id="102" presetID="31" presetClass="entr" presetSubtype="0" fill="hold" nodeType="withEffect">
                                  <p:stCondLst>
                                    <p:cond delay="0"/>
                                  </p:stCondLst>
                                  <p:childTnLst>
                                    <p:set>
                                      <p:cBhvr>
                                        <p:cTn id="103" dur="1" fill="hold">
                                          <p:stCondLst>
                                            <p:cond delay="0"/>
                                          </p:stCondLst>
                                        </p:cTn>
                                        <p:tgtEl>
                                          <p:spTgt spid="29"/>
                                        </p:tgtEl>
                                        <p:attrNameLst>
                                          <p:attrName>style.visibility</p:attrName>
                                        </p:attrNameLst>
                                      </p:cBhvr>
                                      <p:to>
                                        <p:strVal val="visible"/>
                                      </p:to>
                                    </p:set>
                                    <p:anim calcmode="lin" valueType="num">
                                      <p:cBhvr>
                                        <p:cTn id="104" dur="1000" fill="hold"/>
                                        <p:tgtEl>
                                          <p:spTgt spid="29"/>
                                        </p:tgtEl>
                                        <p:attrNameLst>
                                          <p:attrName>ppt_w</p:attrName>
                                        </p:attrNameLst>
                                      </p:cBhvr>
                                      <p:tavLst>
                                        <p:tav tm="0">
                                          <p:val>
                                            <p:fltVal val="0"/>
                                          </p:val>
                                        </p:tav>
                                        <p:tav tm="100000">
                                          <p:val>
                                            <p:strVal val="#ppt_w"/>
                                          </p:val>
                                        </p:tav>
                                      </p:tavLst>
                                    </p:anim>
                                    <p:anim calcmode="lin" valueType="num">
                                      <p:cBhvr>
                                        <p:cTn id="105" dur="1000" fill="hold"/>
                                        <p:tgtEl>
                                          <p:spTgt spid="29"/>
                                        </p:tgtEl>
                                        <p:attrNameLst>
                                          <p:attrName>ppt_h</p:attrName>
                                        </p:attrNameLst>
                                      </p:cBhvr>
                                      <p:tavLst>
                                        <p:tav tm="0">
                                          <p:val>
                                            <p:fltVal val="0"/>
                                          </p:val>
                                        </p:tav>
                                        <p:tav tm="100000">
                                          <p:val>
                                            <p:strVal val="#ppt_h"/>
                                          </p:val>
                                        </p:tav>
                                      </p:tavLst>
                                    </p:anim>
                                    <p:anim calcmode="lin" valueType="num">
                                      <p:cBhvr>
                                        <p:cTn id="106" dur="1000" fill="hold"/>
                                        <p:tgtEl>
                                          <p:spTgt spid="29"/>
                                        </p:tgtEl>
                                        <p:attrNameLst>
                                          <p:attrName>style.rotation</p:attrName>
                                        </p:attrNameLst>
                                      </p:cBhvr>
                                      <p:tavLst>
                                        <p:tav tm="0">
                                          <p:val>
                                            <p:fltVal val="90"/>
                                          </p:val>
                                        </p:tav>
                                        <p:tav tm="100000">
                                          <p:val>
                                            <p:fltVal val="0"/>
                                          </p:val>
                                        </p:tav>
                                      </p:tavLst>
                                    </p:anim>
                                    <p:animEffect transition="in" filter="fade">
                                      <p:cBhvr>
                                        <p:cTn id="107"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4594" grpId="0"/>
      <p:bldP spid="11" grpId="0" animBg="1"/>
      <p:bldP spid="17" grpId="0" animBg="1"/>
      <p:bldP spid="18" grpId="0" animBg="1"/>
      <p:bldP spid="19" grpId="0" animBg="1"/>
      <p:bldP spid="20" grpId="0" animBg="1"/>
      <p:bldP spid="21" grpId="0" animBg="1"/>
      <p:bldP spid="22" grpId="0" animBg="1"/>
      <p:bldP spid="2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904" y="259708"/>
            <a:ext cx="2183802" cy="1044657"/>
          </a:xfrm>
        </p:spPr>
        <p:txBody>
          <a:bodyPr>
            <a:normAutofit/>
          </a:bodyPr>
          <a:lstStyle/>
          <a:p>
            <a:r>
              <a:rPr lang="en-US" sz="4000" b="1" dirty="0" err="1" smtClean="0"/>
              <a:t>Ditjen</a:t>
            </a:r>
            <a:r>
              <a:rPr lang="en-US" sz="4000" b="1" dirty="0" smtClean="0"/>
              <a:t> PPI</a:t>
            </a:r>
            <a:endParaRPr lang="en-US" sz="4000" b="1" dirty="0"/>
          </a:p>
        </p:txBody>
      </p:sp>
      <p:pic>
        <p:nvPicPr>
          <p:cNvPr id="4" name="Content Placeholder 3"/>
          <p:cNvPicPr>
            <a:picLocks noGrp="1" noChangeAspect="1"/>
          </p:cNvPicPr>
          <p:nvPr>
            <p:ph idx="1"/>
          </p:nvPr>
        </p:nvPicPr>
        <p:blipFill>
          <a:blip r:embed="rId2"/>
          <a:stretch>
            <a:fillRect/>
          </a:stretch>
        </p:blipFill>
        <p:spPr>
          <a:xfrm>
            <a:off x="2540187" y="161363"/>
            <a:ext cx="9651813" cy="6078071"/>
          </a:xfrm>
          <a:prstGeom prst="rect">
            <a:avLst/>
          </a:prstGeom>
        </p:spPr>
      </p:pic>
    </p:spTree>
    <p:extLst>
      <p:ext uri="{BB962C8B-B14F-4D97-AF65-F5344CB8AC3E}">
        <p14:creationId xmlns:p14="http://schemas.microsoft.com/office/powerpoint/2010/main" val="3957857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err="1" smtClean="0"/>
              <a:t>Penanganan</a:t>
            </a:r>
            <a:r>
              <a:rPr lang="en-US" sz="4000" dirty="0" smtClean="0"/>
              <a:t> </a:t>
            </a:r>
            <a:r>
              <a:rPr lang="en-US" sz="4000" dirty="0" err="1"/>
              <a:t>Perubahan</a:t>
            </a:r>
            <a:r>
              <a:rPr lang="en-US" sz="4000" dirty="0"/>
              <a:t> </a:t>
            </a:r>
            <a:r>
              <a:rPr lang="en-US" sz="4000" dirty="0" err="1"/>
              <a:t>Iklim</a:t>
            </a:r>
            <a:r>
              <a:rPr lang="en-US" sz="4000" dirty="0"/>
              <a:t>: </a:t>
            </a:r>
            <a:r>
              <a:rPr lang="en-US" sz="4000" dirty="0" smtClean="0"/>
              <a:t/>
            </a:r>
            <a:br>
              <a:rPr lang="en-US" sz="4000" dirty="0" smtClean="0"/>
            </a:br>
            <a:r>
              <a:rPr lang="en-US" sz="4000" dirty="0" smtClean="0"/>
              <a:t>Proses </a:t>
            </a:r>
            <a:r>
              <a:rPr lang="en-US" sz="4000" dirty="0"/>
              <a:t>Iterative, </a:t>
            </a:r>
            <a:r>
              <a:rPr lang="en-US" sz="4000" dirty="0" err="1"/>
              <a:t>Koordinatif</a:t>
            </a:r>
            <a:r>
              <a:rPr lang="en-US" sz="4000" dirty="0"/>
              <a:t>, </a:t>
            </a:r>
            <a:r>
              <a:rPr lang="en-US" sz="4000" dirty="0" err="1"/>
              <a:t>Sinergis</a:t>
            </a:r>
            <a:r>
              <a:rPr lang="en-US" sz="4000" dirty="0"/>
              <a:t>, </a:t>
            </a:r>
            <a:r>
              <a:rPr lang="en-US" sz="4000" dirty="0" err="1"/>
              <a:t>dan</a:t>
            </a:r>
            <a:r>
              <a:rPr lang="en-US" sz="4000" dirty="0"/>
              <a:t> </a:t>
            </a:r>
            <a:r>
              <a:rPr lang="en-US" sz="4000" dirty="0" err="1"/>
              <a:t>Integratif</a:t>
            </a:r>
            <a:r>
              <a:rPr lang="en-US" sz="4000" dirty="0"/>
              <a:t>.</a:t>
            </a:r>
          </a:p>
        </p:txBody>
      </p:sp>
      <p:pic>
        <p:nvPicPr>
          <p:cNvPr id="4" name="Content Placeholder 3"/>
          <p:cNvPicPr>
            <a:picLocks noGrp="1" noChangeAspect="1"/>
          </p:cNvPicPr>
          <p:nvPr>
            <p:ph idx="1"/>
          </p:nvPr>
        </p:nvPicPr>
        <p:blipFill>
          <a:blip r:embed="rId2"/>
          <a:stretch>
            <a:fillRect/>
          </a:stretch>
        </p:blipFill>
        <p:spPr>
          <a:xfrm>
            <a:off x="1097280" y="1772075"/>
            <a:ext cx="9520518" cy="5085925"/>
          </a:xfrm>
          <a:prstGeom prst="rect">
            <a:avLst/>
          </a:prstGeom>
        </p:spPr>
      </p:pic>
    </p:spTree>
    <p:extLst>
      <p:ext uri="{BB962C8B-B14F-4D97-AF65-F5344CB8AC3E}">
        <p14:creationId xmlns:p14="http://schemas.microsoft.com/office/powerpoint/2010/main" val="3629855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smtClean="0"/>
              <a:t>Pengendalian</a:t>
            </a:r>
            <a:r>
              <a:rPr lang="en-US" sz="3600" dirty="0" smtClean="0"/>
              <a:t> </a:t>
            </a:r>
            <a:r>
              <a:rPr lang="en-US" sz="3600" dirty="0" err="1"/>
              <a:t>Perubahan</a:t>
            </a:r>
            <a:r>
              <a:rPr lang="en-US" sz="3600" dirty="0"/>
              <a:t> </a:t>
            </a:r>
            <a:r>
              <a:rPr lang="en-US" sz="3600" dirty="0" err="1"/>
              <a:t>Iklim</a:t>
            </a:r>
            <a:r>
              <a:rPr lang="en-US" sz="3600" dirty="0"/>
              <a:t> </a:t>
            </a:r>
            <a:r>
              <a:rPr lang="en-US" sz="3600" dirty="0" err="1"/>
              <a:t>dalam</a:t>
            </a:r>
            <a:r>
              <a:rPr lang="en-US" sz="3600" dirty="0"/>
              <a:t> </a:t>
            </a:r>
            <a:r>
              <a:rPr lang="en-US" sz="3600" dirty="0" err="1"/>
              <a:t>Konteks</a:t>
            </a:r>
            <a:r>
              <a:rPr lang="en-US" sz="3600" dirty="0"/>
              <a:t> Pembangunan </a:t>
            </a:r>
            <a:r>
              <a:rPr lang="en-US" sz="3600" dirty="0" err="1"/>
              <a:t>Berkelanjutan</a:t>
            </a:r>
            <a:r>
              <a:rPr lang="en-US" sz="4000" i="1" dirty="0"/>
              <a:t>.</a:t>
            </a:r>
            <a:endParaRPr lang="en-US" sz="4000"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2770095" y="1845733"/>
            <a:ext cx="6998018" cy="5013663"/>
          </a:xfrm>
          <a:prstGeom prst="rect">
            <a:avLst/>
          </a:prstGeom>
        </p:spPr>
      </p:pic>
    </p:spTree>
    <p:extLst>
      <p:ext uri="{BB962C8B-B14F-4D97-AF65-F5344CB8AC3E}">
        <p14:creationId xmlns:p14="http://schemas.microsoft.com/office/powerpoint/2010/main" val="468367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11824" y="44624"/>
            <a:ext cx="2496277" cy="108012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b="1" dirty="0" smtClean="0">
                <a:solidFill>
                  <a:schemeClr val="tx1"/>
                </a:solidFill>
              </a:rPr>
              <a:t>PENGENDALIAN  PERUBAHAN IKLIM </a:t>
            </a:r>
            <a:endParaRPr lang="en-AU" sz="1600" b="1" dirty="0">
              <a:solidFill>
                <a:schemeClr val="tx1"/>
              </a:solidFill>
            </a:endParaRPr>
          </a:p>
        </p:txBody>
      </p:sp>
      <p:sp>
        <p:nvSpPr>
          <p:cNvPr id="5" name="Oval 4"/>
          <p:cNvSpPr/>
          <p:nvPr/>
        </p:nvSpPr>
        <p:spPr>
          <a:xfrm>
            <a:off x="4271797" y="3789040"/>
            <a:ext cx="3456384" cy="178720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b="1" dirty="0" smtClean="0">
                <a:solidFill>
                  <a:schemeClr val="tx1"/>
                </a:solidFill>
              </a:rPr>
              <a:t>IMPLEMENTASI PENGENDALIAN PERUBAHAN IKLIM</a:t>
            </a:r>
            <a:endParaRPr lang="en-AU" sz="1600" b="1" dirty="0">
              <a:solidFill>
                <a:schemeClr val="tx1"/>
              </a:solidFill>
            </a:endParaRPr>
          </a:p>
        </p:txBody>
      </p:sp>
      <p:sp>
        <p:nvSpPr>
          <p:cNvPr id="6" name="Rectangle 5"/>
          <p:cNvSpPr/>
          <p:nvPr/>
        </p:nvSpPr>
        <p:spPr>
          <a:xfrm>
            <a:off x="4613096" y="1412777"/>
            <a:ext cx="2395005" cy="679877"/>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b="1" dirty="0" smtClean="0">
                <a:solidFill>
                  <a:schemeClr val="tx1"/>
                </a:solidFill>
              </a:rPr>
              <a:t>PARIS AGREEMENT, </a:t>
            </a:r>
          </a:p>
          <a:p>
            <a:pPr algn="ctr"/>
            <a:r>
              <a:rPr lang="en-AU" sz="1200" b="1" dirty="0" smtClean="0">
                <a:solidFill>
                  <a:schemeClr val="tx1"/>
                </a:solidFill>
              </a:rPr>
              <a:t>UNFCCC GUIDELINES, DLL</a:t>
            </a:r>
            <a:endParaRPr lang="en-AU" sz="1200" b="1" dirty="0">
              <a:solidFill>
                <a:schemeClr val="tx1"/>
              </a:solidFill>
            </a:endParaRPr>
          </a:p>
        </p:txBody>
      </p:sp>
      <p:sp>
        <p:nvSpPr>
          <p:cNvPr id="7" name="Oval 6"/>
          <p:cNvSpPr/>
          <p:nvPr/>
        </p:nvSpPr>
        <p:spPr>
          <a:xfrm>
            <a:off x="1823525" y="2420888"/>
            <a:ext cx="7872875" cy="1081592"/>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b="1" noProof="1" smtClean="0">
                <a:solidFill>
                  <a:schemeClr val="tx1"/>
                </a:solidFill>
              </a:rPr>
              <a:t>INTERNALISASI MELEMBAGA/PELEMBAGAAN</a:t>
            </a:r>
          </a:p>
          <a:p>
            <a:pPr algn="ctr"/>
            <a:r>
              <a:rPr lang="id-ID" sz="1400" b="1" noProof="1" smtClean="0">
                <a:solidFill>
                  <a:schemeClr val="tx1"/>
                </a:solidFill>
              </a:rPr>
              <a:t>(values, regulation, program, resources, etc)</a:t>
            </a:r>
            <a:endParaRPr lang="id-ID" sz="1400" b="1" noProof="1">
              <a:solidFill>
                <a:schemeClr val="tx1"/>
              </a:solidFill>
            </a:endParaRPr>
          </a:p>
        </p:txBody>
      </p:sp>
      <p:sp>
        <p:nvSpPr>
          <p:cNvPr id="8" name="Oval 7"/>
          <p:cNvSpPr/>
          <p:nvPr/>
        </p:nvSpPr>
        <p:spPr>
          <a:xfrm>
            <a:off x="335360" y="4005064"/>
            <a:ext cx="3840427" cy="1368152"/>
          </a:xfrm>
          <a:prstGeom prst="ellipse">
            <a:avLst/>
          </a:prstGeom>
          <a:solidFill>
            <a:srgbClr val="C2B14A"/>
          </a:solidFill>
          <a:ln>
            <a:solidFill>
              <a:srgbClr val="C2B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smtClean="0">
                <a:solidFill>
                  <a:schemeClr val="tx1"/>
                </a:solidFill>
              </a:rPr>
              <a:t>KEBIJAKAN/</a:t>
            </a:r>
          </a:p>
          <a:p>
            <a:pPr algn="ctr"/>
            <a:r>
              <a:rPr lang="en-AU" sz="1400" b="1" dirty="0" smtClean="0">
                <a:solidFill>
                  <a:schemeClr val="tx1"/>
                </a:solidFill>
              </a:rPr>
              <a:t>PROGRAM</a:t>
            </a:r>
          </a:p>
          <a:p>
            <a:pPr algn="ctr"/>
            <a:r>
              <a:rPr lang="en-AU" sz="1400" b="1" dirty="0" smtClean="0">
                <a:solidFill>
                  <a:schemeClr val="tx1"/>
                </a:solidFill>
              </a:rPr>
              <a:t>SALURAN PEMERINTAH</a:t>
            </a:r>
            <a:endParaRPr lang="en-AU" sz="1400" b="1" dirty="0">
              <a:solidFill>
                <a:schemeClr val="tx1"/>
              </a:solidFill>
            </a:endParaRPr>
          </a:p>
        </p:txBody>
      </p:sp>
      <p:sp>
        <p:nvSpPr>
          <p:cNvPr id="9" name="Oval 8"/>
          <p:cNvSpPr/>
          <p:nvPr/>
        </p:nvSpPr>
        <p:spPr>
          <a:xfrm>
            <a:off x="8016213" y="4077072"/>
            <a:ext cx="3456384" cy="136815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b="1" dirty="0" smtClean="0">
                <a:solidFill>
                  <a:schemeClr val="tx1"/>
                </a:solidFill>
              </a:rPr>
              <a:t>PELAKSANAAN </a:t>
            </a:r>
            <a:r>
              <a:rPr lang="id-ID" sz="1200" b="1" dirty="0" smtClean="0">
                <a:solidFill>
                  <a:schemeClr val="tx1"/>
                </a:solidFill>
              </a:rPr>
              <a:t>di</a:t>
            </a:r>
            <a:r>
              <a:rPr lang="en-AU" sz="1200" b="1" dirty="0" smtClean="0">
                <a:solidFill>
                  <a:schemeClr val="tx1"/>
                </a:solidFill>
              </a:rPr>
              <a:t> MASYARAKAT/</a:t>
            </a:r>
          </a:p>
          <a:p>
            <a:pPr algn="ctr"/>
            <a:r>
              <a:rPr lang="en-AU" sz="1200" b="1" dirty="0" smtClean="0">
                <a:solidFill>
                  <a:schemeClr val="tx1"/>
                </a:solidFill>
              </a:rPr>
              <a:t>AKTUALISASI  CSO, </a:t>
            </a:r>
            <a:r>
              <a:rPr lang="en-AU" sz="1200" b="1" u="sng" dirty="0" smtClean="0">
                <a:solidFill>
                  <a:schemeClr val="tx1"/>
                </a:solidFill>
              </a:rPr>
              <a:t>DUNIA USAHA, </a:t>
            </a:r>
            <a:r>
              <a:rPr lang="en-AU" sz="1200" b="1" dirty="0" smtClean="0">
                <a:solidFill>
                  <a:schemeClr val="tx1"/>
                </a:solidFill>
              </a:rPr>
              <a:t>MASYARAKAT</a:t>
            </a:r>
            <a:endParaRPr lang="en-AU" sz="1200" b="1" dirty="0">
              <a:solidFill>
                <a:schemeClr val="tx1"/>
              </a:solidFill>
            </a:endParaRPr>
          </a:p>
        </p:txBody>
      </p:sp>
      <p:sp>
        <p:nvSpPr>
          <p:cNvPr id="10" name="Rectangle 9"/>
          <p:cNvSpPr/>
          <p:nvPr/>
        </p:nvSpPr>
        <p:spPr>
          <a:xfrm>
            <a:off x="4121864" y="6048672"/>
            <a:ext cx="3840427" cy="692696"/>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b="1" noProof="1" smtClean="0">
                <a:solidFill>
                  <a:schemeClr val="tx1"/>
                </a:solidFill>
              </a:rPr>
              <a:t>PELAPORAN DAN EVALUASI</a:t>
            </a:r>
          </a:p>
          <a:p>
            <a:pPr algn="ctr"/>
            <a:r>
              <a:rPr lang="id-ID" sz="1400" b="1" noProof="1" smtClean="0">
                <a:solidFill>
                  <a:schemeClr val="tx1"/>
                </a:solidFill>
              </a:rPr>
              <a:t>UNFCCC dan PUBLIK</a:t>
            </a:r>
            <a:endParaRPr lang="id-ID" sz="1400" b="1" noProof="1">
              <a:solidFill>
                <a:schemeClr val="tx1"/>
              </a:solidFill>
            </a:endParaRPr>
          </a:p>
        </p:txBody>
      </p:sp>
      <p:sp>
        <p:nvSpPr>
          <p:cNvPr id="11" name="Curved Right Arrow 10"/>
          <p:cNvSpPr/>
          <p:nvPr/>
        </p:nvSpPr>
        <p:spPr>
          <a:xfrm rot="16200000">
            <a:off x="3748587" y="4667967"/>
            <a:ext cx="476396" cy="1926253"/>
          </a:xfrm>
          <a:prstGeom prst="curv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4" name="Curved Right Arrow 13"/>
          <p:cNvSpPr/>
          <p:nvPr/>
        </p:nvSpPr>
        <p:spPr>
          <a:xfrm rot="15979222" flipV="1">
            <a:off x="7618486" y="4761096"/>
            <a:ext cx="509969" cy="1781692"/>
          </a:xfrm>
          <a:prstGeom prst="curv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5" name="Down Arrow 14"/>
          <p:cNvSpPr/>
          <p:nvPr/>
        </p:nvSpPr>
        <p:spPr>
          <a:xfrm>
            <a:off x="5231904" y="1124745"/>
            <a:ext cx="1344149" cy="27347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Down Arrow 15"/>
          <p:cNvSpPr/>
          <p:nvPr/>
        </p:nvSpPr>
        <p:spPr>
          <a:xfrm>
            <a:off x="5231904" y="2147414"/>
            <a:ext cx="1344149" cy="27347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Down Arrow 16"/>
          <p:cNvSpPr/>
          <p:nvPr/>
        </p:nvSpPr>
        <p:spPr>
          <a:xfrm>
            <a:off x="5231904" y="3515566"/>
            <a:ext cx="1344149" cy="27347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9" name="Straight Connector 18"/>
          <p:cNvCxnSpPr/>
          <p:nvPr/>
        </p:nvCxnSpPr>
        <p:spPr>
          <a:xfrm flipH="1" flipV="1">
            <a:off x="239349" y="6381329"/>
            <a:ext cx="3786504" cy="37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239349" y="1700808"/>
            <a:ext cx="0" cy="468052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239350" y="1700808"/>
            <a:ext cx="4080453"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7002839" y="1772816"/>
            <a:ext cx="4757791"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11760629" y="1772816"/>
            <a:ext cx="0" cy="468052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flipV="1">
            <a:off x="8016213" y="6453337"/>
            <a:ext cx="3744416"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Down Arrow 30"/>
          <p:cNvSpPr/>
          <p:nvPr/>
        </p:nvSpPr>
        <p:spPr>
          <a:xfrm>
            <a:off x="5231904" y="5648254"/>
            <a:ext cx="1344149" cy="44504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extBox 1"/>
          <p:cNvSpPr txBox="1"/>
          <p:nvPr/>
        </p:nvSpPr>
        <p:spPr>
          <a:xfrm>
            <a:off x="8016213" y="6459107"/>
            <a:ext cx="3922512" cy="307777"/>
          </a:xfrm>
          <a:prstGeom prst="rect">
            <a:avLst/>
          </a:prstGeom>
          <a:noFill/>
        </p:spPr>
        <p:txBody>
          <a:bodyPr wrap="square" rtlCol="0">
            <a:spAutoFit/>
          </a:bodyPr>
          <a:lstStyle/>
          <a:p>
            <a:pPr algn="r"/>
            <a:r>
              <a:rPr lang="id-ID" sz="1200" b="1" i="1" dirty="0" smtClean="0"/>
              <a:t>MenLHK – Mainstreaming PI  (2016</a:t>
            </a:r>
            <a:r>
              <a:rPr lang="id-ID" sz="1400" b="1" i="1" dirty="0" smtClean="0"/>
              <a:t>)</a:t>
            </a:r>
            <a:endParaRPr lang="id-ID" sz="1400" b="1" i="1" dirty="0"/>
          </a:p>
        </p:txBody>
      </p:sp>
    </p:spTree>
    <p:extLst>
      <p:ext uri="{BB962C8B-B14F-4D97-AF65-F5344CB8AC3E}">
        <p14:creationId xmlns:p14="http://schemas.microsoft.com/office/powerpoint/2010/main" val="2328863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Cop 21</a:t>
            </a:r>
            <a:endParaRPr lang="en-US" dirty="0"/>
          </a:p>
        </p:txBody>
      </p:sp>
      <p:pic>
        <p:nvPicPr>
          <p:cNvPr id="4" name="Content Placeholder 3"/>
          <p:cNvPicPr>
            <a:picLocks noGrp="1" noChangeAspect="1"/>
          </p:cNvPicPr>
          <p:nvPr>
            <p:ph idx="1"/>
          </p:nvPr>
        </p:nvPicPr>
        <p:blipFill>
          <a:blip r:embed="rId2"/>
          <a:stretch>
            <a:fillRect/>
          </a:stretch>
        </p:blipFill>
        <p:spPr>
          <a:xfrm>
            <a:off x="1097280" y="1987312"/>
            <a:ext cx="9082143" cy="4190813"/>
          </a:xfrm>
          <a:prstGeom prst="rect">
            <a:avLst/>
          </a:prstGeom>
        </p:spPr>
      </p:pic>
    </p:spTree>
    <p:extLst>
      <p:ext uri="{BB962C8B-B14F-4D97-AF65-F5344CB8AC3E}">
        <p14:creationId xmlns:p14="http://schemas.microsoft.com/office/powerpoint/2010/main" val="468295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16243" y="1017167"/>
            <a:ext cx="5306333" cy="5632311"/>
          </a:xfrm>
          <a:prstGeom prst="rect">
            <a:avLst/>
          </a:prstGeom>
        </p:spPr>
        <p:txBody>
          <a:bodyPr wrap="square">
            <a:spAutoFit/>
          </a:bodyPr>
          <a:lstStyle/>
          <a:p>
            <a:pPr marL="342900" indent="-342900" algn="just">
              <a:buFont typeface="Arial"/>
              <a:buChar char="•"/>
            </a:pPr>
            <a:r>
              <a:rPr lang="id-ID" sz="2000" noProof="1" smtClean="0"/>
              <a:t>Perlu dilakukan upaya mitigasi dengan mengurangi emisi karbon dengan cepat, untuk menjaga ambang batas kenaikan suhu bumi </a:t>
            </a:r>
            <a:r>
              <a:rPr lang="id-ID" sz="2000" noProof="1" smtClean="0">
                <a:solidFill>
                  <a:srgbClr val="C0504D"/>
                </a:solidFill>
              </a:rPr>
              <a:t>di bawah 2</a:t>
            </a:r>
            <a:r>
              <a:rPr lang="id-ID" sz="2000" baseline="30000" noProof="1" smtClean="0">
                <a:solidFill>
                  <a:srgbClr val="C0504D"/>
                </a:solidFill>
              </a:rPr>
              <a:t>o</a:t>
            </a:r>
            <a:r>
              <a:rPr lang="id-ID" sz="2000" noProof="1" smtClean="0">
                <a:solidFill>
                  <a:srgbClr val="C0504D"/>
                </a:solidFill>
              </a:rPr>
              <a:t> C</a:t>
            </a:r>
            <a:r>
              <a:rPr lang="id-ID" sz="2000" noProof="1" smtClean="0"/>
              <a:t> dan berupaya </a:t>
            </a:r>
            <a:r>
              <a:rPr lang="id-ID" sz="2000" noProof="1" smtClean="0">
                <a:solidFill>
                  <a:srgbClr val="C0504D"/>
                </a:solidFill>
              </a:rPr>
              <a:t>menekan hingga 1,5</a:t>
            </a:r>
            <a:r>
              <a:rPr lang="id-ID" sz="2000" baseline="30000" noProof="1" smtClean="0">
                <a:solidFill>
                  <a:srgbClr val="C0504D"/>
                </a:solidFill>
              </a:rPr>
              <a:t>o</a:t>
            </a:r>
            <a:r>
              <a:rPr lang="id-ID" sz="2000" noProof="1" smtClean="0">
                <a:solidFill>
                  <a:srgbClr val="C0504D"/>
                </a:solidFill>
              </a:rPr>
              <a:t> C</a:t>
            </a:r>
            <a:r>
              <a:rPr lang="id-ID" sz="2000" noProof="1" smtClean="0"/>
              <a:t>.</a:t>
            </a:r>
          </a:p>
          <a:p>
            <a:pPr marL="342900" indent="-342900" algn="just">
              <a:buFont typeface="Arial"/>
              <a:buChar char="•"/>
            </a:pPr>
            <a:r>
              <a:rPr lang="id-ID" sz="2000" noProof="1" smtClean="0"/>
              <a:t>Sistem penghitungan karbon dan pengurangan emisi harus dilakukan secara </a:t>
            </a:r>
            <a:r>
              <a:rPr lang="id-ID" sz="2000" noProof="1" smtClean="0">
                <a:solidFill>
                  <a:srgbClr val="C0504D"/>
                </a:solidFill>
              </a:rPr>
              <a:t>transparan</a:t>
            </a:r>
            <a:r>
              <a:rPr lang="id-ID" sz="2000" noProof="1" smtClean="0"/>
              <a:t>.</a:t>
            </a:r>
          </a:p>
          <a:p>
            <a:pPr marL="342900" indent="-342900" algn="just">
              <a:buFont typeface="Arial"/>
              <a:buChar char="•"/>
            </a:pPr>
            <a:r>
              <a:rPr lang="id-ID" sz="2000" noProof="1" smtClean="0"/>
              <a:t>Upaya adaptasi harus dilakukan dengan </a:t>
            </a:r>
            <a:r>
              <a:rPr lang="id-ID" sz="2000" noProof="1" smtClean="0">
                <a:solidFill>
                  <a:srgbClr val="C0504D"/>
                </a:solidFill>
              </a:rPr>
              <a:t>memperkuat kemampuan-kemampuan</a:t>
            </a:r>
            <a:r>
              <a:rPr lang="id-ID" sz="2000" noProof="1" smtClean="0"/>
              <a:t> negara-negara di dunia untuk mengatasi dampak perubahan iklim.</a:t>
            </a:r>
          </a:p>
          <a:p>
            <a:pPr marL="342900" indent="-342900" algn="just">
              <a:buFont typeface="Arial"/>
              <a:buChar char="•"/>
            </a:pPr>
            <a:r>
              <a:rPr lang="id-ID" sz="2000" noProof="1" smtClean="0"/>
              <a:t>Memperkuat </a:t>
            </a:r>
            <a:r>
              <a:rPr lang="id-ID" sz="2000" noProof="1" smtClean="0">
                <a:solidFill>
                  <a:srgbClr val="C0504D"/>
                </a:solidFill>
              </a:rPr>
              <a:t>upaya pemulihan</a:t>
            </a:r>
            <a:r>
              <a:rPr lang="id-ID" sz="2000" noProof="1" smtClean="0"/>
              <a:t> akibat perubahan iklim, dari kerusakan.</a:t>
            </a:r>
          </a:p>
          <a:p>
            <a:pPr marL="342900" indent="-342900" algn="just">
              <a:buFont typeface="Arial"/>
              <a:buChar char="•"/>
            </a:pPr>
            <a:r>
              <a:rPr lang="id-ID" sz="2000" noProof="1" smtClean="0"/>
              <a:t>Bantuan, termasuk </a:t>
            </a:r>
            <a:r>
              <a:rPr lang="id-ID" sz="2000" noProof="1" smtClean="0">
                <a:solidFill>
                  <a:srgbClr val="C0504D"/>
                </a:solidFill>
              </a:rPr>
              <a:t>pendanaan</a:t>
            </a:r>
            <a:r>
              <a:rPr lang="id-ID" sz="2000" noProof="1" smtClean="0"/>
              <a:t> bagi negara-negara untuk membangun ekonomi hijau dan berkelanjutan.</a:t>
            </a:r>
          </a:p>
          <a:p>
            <a:endParaRPr lang="id-ID" sz="2000" noProof="1"/>
          </a:p>
        </p:txBody>
      </p:sp>
      <p:sp>
        <p:nvSpPr>
          <p:cNvPr id="5" name="TextBox 4"/>
          <p:cNvSpPr txBox="1"/>
          <p:nvPr/>
        </p:nvSpPr>
        <p:spPr>
          <a:xfrm>
            <a:off x="516243" y="246091"/>
            <a:ext cx="9251217" cy="523220"/>
          </a:xfrm>
          <a:prstGeom prst="rect">
            <a:avLst/>
          </a:prstGeom>
          <a:noFill/>
        </p:spPr>
        <p:txBody>
          <a:bodyPr wrap="square" rtlCol="0">
            <a:spAutoFit/>
          </a:bodyPr>
          <a:lstStyle/>
          <a:p>
            <a:r>
              <a:rPr lang="en-US" sz="2800" b="1" dirty="0" smtClean="0"/>
              <a:t>5 </a:t>
            </a:r>
            <a:r>
              <a:rPr lang="en-US" sz="2800" b="1" dirty="0" err="1" smtClean="0"/>
              <a:t>Hasil</a:t>
            </a:r>
            <a:r>
              <a:rPr lang="en-US" sz="2800" b="1" dirty="0" smtClean="0"/>
              <a:t> </a:t>
            </a:r>
            <a:r>
              <a:rPr lang="en-US" sz="2800" b="1" dirty="0" err="1" smtClean="0"/>
              <a:t>Penting</a:t>
            </a:r>
            <a:r>
              <a:rPr lang="en-US" sz="2800" b="1" dirty="0" smtClean="0"/>
              <a:t> Paris Agreement</a:t>
            </a:r>
            <a:endParaRPr lang="en-US" sz="2800" b="1" dirty="0"/>
          </a:p>
        </p:txBody>
      </p:sp>
      <p:pic>
        <p:nvPicPr>
          <p:cNvPr id="6" name="Content Placeholder 5"/>
          <p:cNvPicPr>
            <a:picLocks noChangeAspect="1"/>
          </p:cNvPicPr>
          <p:nvPr/>
        </p:nvPicPr>
        <p:blipFill>
          <a:blip r:embed="rId2"/>
          <a:stretch>
            <a:fillRect/>
          </a:stretch>
        </p:blipFill>
        <p:spPr>
          <a:xfrm>
            <a:off x="6427694" y="1748118"/>
            <a:ext cx="5495364" cy="3859305"/>
          </a:xfrm>
          <a:prstGeom prst="rect">
            <a:avLst/>
          </a:prstGeom>
        </p:spPr>
      </p:pic>
    </p:spTree>
    <p:extLst>
      <p:ext uri="{BB962C8B-B14F-4D97-AF65-F5344CB8AC3E}">
        <p14:creationId xmlns:p14="http://schemas.microsoft.com/office/powerpoint/2010/main" val="595097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solidFill>
                  <a:schemeClr val="tx1"/>
                </a:solidFill>
              </a:rPr>
              <a:t>Paris Agreement</a:t>
            </a:r>
            <a:endParaRPr lang="en-US" sz="3200" dirty="0">
              <a:solidFill>
                <a:schemeClr val="tx1"/>
              </a:solidFill>
            </a:endParaRPr>
          </a:p>
        </p:txBody>
      </p:sp>
      <p:pic>
        <p:nvPicPr>
          <p:cNvPr id="3" name="Picture 2" descr="cop paris.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22368" y="1896536"/>
            <a:ext cx="1965936" cy="2670705"/>
          </a:xfrm>
          <a:prstGeom prst="rect">
            <a:avLst/>
          </a:prstGeom>
        </p:spPr>
      </p:pic>
      <p:pic>
        <p:nvPicPr>
          <p:cNvPr id="6" name="Picture 5" descr="unfcc.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5" y="2150533"/>
            <a:ext cx="1995001" cy="2006600"/>
          </a:xfrm>
          <a:prstGeom prst="rect">
            <a:avLst/>
          </a:prstGeom>
        </p:spPr>
      </p:pic>
      <p:pic>
        <p:nvPicPr>
          <p:cNvPr id="7" name="Picture 6" descr="Screen Shot 2017-02-16 at 07.54.23.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40704" y="1409175"/>
            <a:ext cx="5638496" cy="4292753"/>
          </a:xfrm>
          <a:prstGeom prst="rect">
            <a:avLst/>
          </a:prstGeom>
        </p:spPr>
      </p:pic>
      <p:sp>
        <p:nvSpPr>
          <p:cNvPr id="8" name="TextBox 7"/>
          <p:cNvSpPr txBox="1"/>
          <p:nvPr/>
        </p:nvSpPr>
        <p:spPr>
          <a:xfrm>
            <a:off x="855133" y="5212036"/>
            <a:ext cx="4597400" cy="646331"/>
          </a:xfrm>
          <a:prstGeom prst="rect">
            <a:avLst/>
          </a:prstGeom>
          <a:noFill/>
        </p:spPr>
        <p:txBody>
          <a:bodyPr wrap="square" rtlCol="0">
            <a:spAutoFit/>
          </a:bodyPr>
          <a:lstStyle/>
          <a:p>
            <a:r>
              <a:rPr lang="en-US" b="1" dirty="0" err="1" smtClean="0"/>
              <a:t>Tandatangan</a:t>
            </a:r>
            <a:r>
              <a:rPr lang="en-US" b="1" dirty="0" smtClean="0"/>
              <a:t> : 22 April 2016</a:t>
            </a:r>
          </a:p>
          <a:p>
            <a:r>
              <a:rPr lang="en-US" b="1" dirty="0" err="1" smtClean="0"/>
              <a:t>Ratifikasi</a:t>
            </a:r>
            <a:r>
              <a:rPr lang="en-US" b="1" dirty="0" smtClean="0"/>
              <a:t> : 24 </a:t>
            </a:r>
            <a:r>
              <a:rPr lang="en-US" b="1" dirty="0" err="1" smtClean="0"/>
              <a:t>Oktober</a:t>
            </a:r>
            <a:r>
              <a:rPr lang="en-US" b="1" dirty="0" smtClean="0"/>
              <a:t> 2016</a:t>
            </a:r>
            <a:endParaRPr lang="en-US" b="1" dirty="0"/>
          </a:p>
        </p:txBody>
      </p:sp>
    </p:spTree>
    <p:extLst>
      <p:ext uri="{BB962C8B-B14F-4D97-AF65-F5344CB8AC3E}">
        <p14:creationId xmlns:p14="http://schemas.microsoft.com/office/powerpoint/2010/main" val="3005857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p:cNvSpPr/>
          <p:nvPr/>
        </p:nvSpPr>
        <p:spPr>
          <a:xfrm>
            <a:off x="1102659" y="1047870"/>
            <a:ext cx="11089341" cy="5554099"/>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4062219" y="2807684"/>
            <a:ext cx="8020365" cy="3607239"/>
          </a:xfrm>
          <a:prstGeom prst="rect">
            <a:avLst/>
          </a:prstGeom>
          <a:solidFill>
            <a:schemeClr val="accent2">
              <a:lumMod val="40000"/>
              <a:lumOff val="6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p:cNvSpPr>
            <a:spLocks noGrp="1"/>
          </p:cNvSpPr>
          <p:nvPr>
            <p:ph type="title"/>
          </p:nvPr>
        </p:nvSpPr>
        <p:spPr>
          <a:xfrm>
            <a:off x="1397261" y="1"/>
            <a:ext cx="9509760" cy="983387"/>
          </a:xfrm>
        </p:spPr>
        <p:txBody>
          <a:bodyPr>
            <a:noAutofit/>
          </a:bodyPr>
          <a:lstStyle/>
          <a:p>
            <a:pPr algn="ctr">
              <a:buNone/>
            </a:pPr>
            <a:r>
              <a:rPr lang="en-US" sz="2000" b="1" dirty="0" smtClean="0"/>
              <a:t>PARIS AGREEMENT – NDC DAN IMPLEMENTASINYA </a:t>
            </a:r>
            <a:br>
              <a:rPr lang="en-US" sz="2000" b="1" dirty="0" smtClean="0"/>
            </a:br>
            <a:r>
              <a:rPr lang="en-US" sz="2000" b="1" dirty="0" smtClean="0"/>
              <a:t>DALAM KONTEKS GLOBAL DAN NASIONAL  </a:t>
            </a:r>
            <a:endParaRPr lang="en-US" sz="2000" b="1" dirty="0"/>
          </a:p>
        </p:txBody>
      </p:sp>
      <p:sp>
        <p:nvSpPr>
          <p:cNvPr id="5" name="Oval 4"/>
          <p:cNvSpPr/>
          <p:nvPr/>
        </p:nvSpPr>
        <p:spPr>
          <a:xfrm>
            <a:off x="5356466" y="1128527"/>
            <a:ext cx="2403909" cy="142675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a:lstStyle/>
          <a:p>
            <a:pPr algn="ctr"/>
            <a:r>
              <a:rPr lang="en-US" b="1" dirty="0" smtClean="0">
                <a:solidFill>
                  <a:schemeClr val="tx2"/>
                </a:solidFill>
              </a:rPr>
              <a:t>GOAL OF PA</a:t>
            </a:r>
          </a:p>
          <a:p>
            <a:pPr algn="ctr"/>
            <a:r>
              <a:rPr lang="en-US" b="1" dirty="0" smtClean="0">
                <a:solidFill>
                  <a:schemeClr val="tx2"/>
                </a:solidFill>
              </a:rPr>
              <a:t>&lt; 2°C</a:t>
            </a:r>
          </a:p>
          <a:p>
            <a:pPr algn="ctr"/>
            <a:r>
              <a:rPr lang="en-US" b="1" dirty="0" smtClean="0">
                <a:solidFill>
                  <a:schemeClr val="tx2"/>
                </a:solidFill>
                <a:sym typeface="Wingdings"/>
              </a:rPr>
              <a:t> </a:t>
            </a:r>
            <a:r>
              <a:rPr lang="en-US" b="1" dirty="0" smtClean="0">
                <a:solidFill>
                  <a:schemeClr val="tx2"/>
                </a:solidFill>
              </a:rPr>
              <a:t>1.5°C</a:t>
            </a:r>
            <a:endParaRPr lang="en-US" b="1" dirty="0">
              <a:solidFill>
                <a:schemeClr val="tx2"/>
              </a:solidFill>
            </a:endParaRPr>
          </a:p>
        </p:txBody>
      </p:sp>
      <p:sp>
        <p:nvSpPr>
          <p:cNvPr id="6" name="Rectangle 5"/>
          <p:cNvSpPr/>
          <p:nvPr/>
        </p:nvSpPr>
        <p:spPr>
          <a:xfrm>
            <a:off x="4332369" y="3226495"/>
            <a:ext cx="4347939" cy="1003014"/>
          </a:xfrm>
          <a:prstGeom prst="rect">
            <a:avLst/>
          </a:prstGeom>
          <a:ln/>
        </p:spPr>
        <p:style>
          <a:lnRef idx="1">
            <a:schemeClr val="accent1"/>
          </a:lnRef>
          <a:fillRef idx="3">
            <a:schemeClr val="accent1"/>
          </a:fillRef>
          <a:effectRef idx="2">
            <a:schemeClr val="accent1"/>
          </a:effectRef>
          <a:fontRef idx="minor">
            <a:schemeClr val="lt1"/>
          </a:fontRef>
        </p:style>
        <p:txBody>
          <a:bodyPr/>
          <a:lstStyle/>
          <a:p>
            <a:pPr algn="ctr"/>
            <a:r>
              <a:rPr lang="en-US" b="1" dirty="0" smtClean="0">
                <a:solidFill>
                  <a:schemeClr val="bg1"/>
                </a:solidFill>
              </a:rPr>
              <a:t>Mitigation – Adaptation and Avert Lost and Damage</a:t>
            </a:r>
            <a:endParaRPr lang="en-US" b="1" dirty="0">
              <a:solidFill>
                <a:schemeClr val="bg1"/>
              </a:solidFill>
            </a:endParaRPr>
          </a:p>
        </p:txBody>
      </p:sp>
      <p:sp>
        <p:nvSpPr>
          <p:cNvPr id="8" name="Rectangle 7"/>
          <p:cNvSpPr/>
          <p:nvPr/>
        </p:nvSpPr>
        <p:spPr>
          <a:xfrm>
            <a:off x="4332369" y="4211324"/>
            <a:ext cx="4347939" cy="958859"/>
          </a:xfrm>
          <a:prstGeom prst="rect">
            <a:avLst/>
          </a:prstGeom>
          <a:ln/>
        </p:spPr>
        <p:style>
          <a:lnRef idx="1">
            <a:schemeClr val="accent1"/>
          </a:lnRef>
          <a:fillRef idx="3">
            <a:schemeClr val="accent1"/>
          </a:fillRef>
          <a:effectRef idx="2">
            <a:schemeClr val="accent1"/>
          </a:effectRef>
          <a:fontRef idx="minor">
            <a:schemeClr val="lt1"/>
          </a:fontRef>
        </p:style>
        <p:txBody>
          <a:bodyPr/>
          <a:lstStyle/>
          <a:p>
            <a:pPr algn="ctr"/>
            <a:r>
              <a:rPr lang="en-US" b="1" dirty="0" smtClean="0">
                <a:solidFill>
                  <a:schemeClr val="bg1"/>
                </a:solidFill>
              </a:rPr>
              <a:t>MOI</a:t>
            </a:r>
          </a:p>
          <a:p>
            <a:pPr algn="ctr"/>
            <a:r>
              <a:rPr lang="en-US" b="1" dirty="0" smtClean="0">
                <a:solidFill>
                  <a:schemeClr val="bg1"/>
                </a:solidFill>
              </a:rPr>
              <a:t>(</a:t>
            </a:r>
            <a:r>
              <a:rPr lang="en-US" b="1" dirty="0" err="1" smtClean="0">
                <a:solidFill>
                  <a:schemeClr val="bg1"/>
                </a:solidFill>
              </a:rPr>
              <a:t>Pendanaan</a:t>
            </a:r>
            <a:r>
              <a:rPr lang="en-US" b="1" dirty="0" smtClean="0">
                <a:solidFill>
                  <a:schemeClr val="bg1"/>
                </a:solidFill>
              </a:rPr>
              <a:t>, </a:t>
            </a:r>
            <a:r>
              <a:rPr lang="en-US" b="1" dirty="0" err="1" smtClean="0">
                <a:solidFill>
                  <a:schemeClr val="bg1"/>
                </a:solidFill>
              </a:rPr>
              <a:t>Teknologi</a:t>
            </a:r>
            <a:r>
              <a:rPr lang="en-US" b="1" dirty="0" smtClean="0">
                <a:solidFill>
                  <a:schemeClr val="bg1"/>
                </a:solidFill>
              </a:rPr>
              <a:t>, Capacity Building)</a:t>
            </a:r>
            <a:endParaRPr lang="en-US" b="1" dirty="0">
              <a:solidFill>
                <a:schemeClr val="bg1"/>
              </a:solidFill>
            </a:endParaRPr>
          </a:p>
        </p:txBody>
      </p:sp>
      <p:sp>
        <p:nvSpPr>
          <p:cNvPr id="9" name="Rectangle 8"/>
          <p:cNvSpPr/>
          <p:nvPr/>
        </p:nvSpPr>
        <p:spPr>
          <a:xfrm>
            <a:off x="11107311" y="4519184"/>
            <a:ext cx="329277"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ounded Rectangle 9"/>
          <p:cNvSpPr/>
          <p:nvPr/>
        </p:nvSpPr>
        <p:spPr>
          <a:xfrm>
            <a:off x="1170253" y="1231106"/>
            <a:ext cx="3222113" cy="1221592"/>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a:lstStyle/>
          <a:p>
            <a:pPr marL="176213" indent="-176213">
              <a:buFont typeface="Arial"/>
              <a:buChar char="•"/>
            </a:pPr>
            <a:r>
              <a:rPr lang="en-US" sz="1600" dirty="0" smtClean="0">
                <a:solidFill>
                  <a:sysClr val="windowText" lastClr="000000"/>
                </a:solidFill>
              </a:rPr>
              <a:t>Facilitative Dialogue</a:t>
            </a:r>
          </a:p>
          <a:p>
            <a:pPr marL="176213" indent="-176213">
              <a:buFont typeface="Arial"/>
              <a:buChar char="•"/>
            </a:pPr>
            <a:r>
              <a:rPr lang="en-US" sz="1600" dirty="0" smtClean="0">
                <a:solidFill>
                  <a:sysClr val="windowText" lastClr="000000"/>
                </a:solidFill>
              </a:rPr>
              <a:t>Global </a:t>
            </a:r>
            <a:r>
              <a:rPr lang="en-US" sz="1600" dirty="0" err="1" smtClean="0">
                <a:solidFill>
                  <a:sysClr val="windowText" lastClr="000000"/>
                </a:solidFill>
              </a:rPr>
              <a:t>Stocktake</a:t>
            </a:r>
            <a:endParaRPr lang="en-US" sz="1600" dirty="0" smtClean="0">
              <a:solidFill>
                <a:sysClr val="windowText" lastClr="000000"/>
              </a:solidFill>
            </a:endParaRPr>
          </a:p>
          <a:p>
            <a:pPr marL="176213" indent="-176213">
              <a:buFont typeface="Arial"/>
              <a:buChar char="•"/>
            </a:pPr>
            <a:r>
              <a:rPr lang="en-US" sz="1600" dirty="0" smtClean="0">
                <a:solidFill>
                  <a:sysClr val="windowText" lastClr="000000"/>
                </a:solidFill>
              </a:rPr>
              <a:t>Facilitation and Compliance</a:t>
            </a:r>
            <a:endParaRPr lang="en-US" sz="1600" dirty="0">
              <a:solidFill>
                <a:sysClr val="windowText" lastClr="000000"/>
              </a:solidFill>
            </a:endParaRPr>
          </a:p>
        </p:txBody>
      </p:sp>
      <p:sp>
        <p:nvSpPr>
          <p:cNvPr id="14" name="Rounded Rectangle 13"/>
          <p:cNvSpPr/>
          <p:nvPr/>
        </p:nvSpPr>
        <p:spPr>
          <a:xfrm>
            <a:off x="4369268" y="5737100"/>
            <a:ext cx="4274141" cy="58063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a:lstStyle/>
          <a:p>
            <a:pPr algn="ctr"/>
            <a:r>
              <a:rPr lang="en-US" sz="1600" b="1" dirty="0" smtClean="0">
                <a:solidFill>
                  <a:schemeClr val="tx2"/>
                </a:solidFill>
              </a:rPr>
              <a:t>TMS</a:t>
            </a:r>
          </a:p>
          <a:p>
            <a:pPr algn="ctr"/>
            <a:r>
              <a:rPr lang="en-US" sz="1600" b="1" dirty="0" smtClean="0">
                <a:solidFill>
                  <a:schemeClr val="tx2"/>
                </a:solidFill>
              </a:rPr>
              <a:t>IGRK – MRV – SRN</a:t>
            </a:r>
          </a:p>
        </p:txBody>
      </p:sp>
      <p:sp>
        <p:nvSpPr>
          <p:cNvPr id="15" name="Rounded Rectangle 14"/>
          <p:cNvSpPr/>
          <p:nvPr/>
        </p:nvSpPr>
        <p:spPr>
          <a:xfrm>
            <a:off x="1397262" y="3274564"/>
            <a:ext cx="2165719" cy="1239792"/>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a:lstStyle/>
          <a:p>
            <a:pPr marL="285750" indent="-285750">
              <a:buFont typeface="Arial"/>
              <a:buChar char="•"/>
            </a:pPr>
            <a:r>
              <a:rPr lang="en-US" sz="1600" dirty="0" err="1" smtClean="0">
                <a:solidFill>
                  <a:sysClr val="windowText" lastClr="000000"/>
                </a:solidFill>
              </a:rPr>
              <a:t>NatCom</a:t>
            </a:r>
            <a:endParaRPr lang="en-US" sz="1600" dirty="0" smtClean="0">
              <a:solidFill>
                <a:sysClr val="windowText" lastClr="000000"/>
              </a:solidFill>
            </a:endParaRPr>
          </a:p>
          <a:p>
            <a:pPr marL="285750" indent="-285750">
              <a:buFont typeface="Arial"/>
              <a:buChar char="•"/>
            </a:pPr>
            <a:r>
              <a:rPr lang="en-US" sz="1600" dirty="0" smtClean="0">
                <a:solidFill>
                  <a:sysClr val="windowText" lastClr="000000"/>
                </a:solidFill>
              </a:rPr>
              <a:t>BUR</a:t>
            </a:r>
          </a:p>
          <a:p>
            <a:pPr marL="285750" indent="-285750">
              <a:buFont typeface="Arial"/>
              <a:buChar char="•"/>
            </a:pPr>
            <a:r>
              <a:rPr lang="en-US" sz="1400" b="1" dirty="0" smtClean="0">
                <a:solidFill>
                  <a:sysClr val="windowText" lastClr="000000"/>
                </a:solidFill>
              </a:rPr>
              <a:t>FREL-MRV REDD+</a:t>
            </a:r>
            <a:endParaRPr lang="en-US" sz="1400" b="1" dirty="0">
              <a:solidFill>
                <a:sysClr val="windowText" lastClr="000000"/>
              </a:solidFill>
            </a:endParaRPr>
          </a:p>
        </p:txBody>
      </p:sp>
      <p:sp>
        <p:nvSpPr>
          <p:cNvPr id="16" name="Rounded Rectangle 15"/>
          <p:cNvSpPr/>
          <p:nvPr/>
        </p:nvSpPr>
        <p:spPr>
          <a:xfrm>
            <a:off x="9390474" y="3439760"/>
            <a:ext cx="2493397" cy="2354446"/>
          </a:xfrm>
          <a:prstGeom prst="roundRect">
            <a:avLst/>
          </a:prstGeom>
          <a:solidFill>
            <a:schemeClr val="accent5"/>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a:lstStyle/>
          <a:p>
            <a:r>
              <a:rPr lang="id-ID" sz="1400" b="1" noProof="1" smtClean="0">
                <a:solidFill>
                  <a:schemeClr val="tx2"/>
                </a:solidFill>
              </a:rPr>
              <a:t>POLICY  AND MEASURES :</a:t>
            </a:r>
          </a:p>
          <a:p>
            <a:pPr marL="88900" indent="-88900">
              <a:buFont typeface="Arial"/>
              <a:buChar char="•"/>
            </a:pPr>
            <a:r>
              <a:rPr lang="id-ID" sz="1400" noProof="1" smtClean="0">
                <a:solidFill>
                  <a:schemeClr val="tx2"/>
                </a:solidFill>
              </a:rPr>
              <a:t>Kebijakan/Peraturan Perundangan</a:t>
            </a:r>
          </a:p>
          <a:p>
            <a:pPr marL="88900" indent="-88900">
              <a:buFont typeface="Arial"/>
              <a:buChar char="•"/>
            </a:pPr>
            <a:r>
              <a:rPr lang="id-ID" sz="1400" noProof="1" smtClean="0">
                <a:solidFill>
                  <a:schemeClr val="tx2"/>
                </a:solidFill>
              </a:rPr>
              <a:t>Gakum</a:t>
            </a:r>
          </a:p>
          <a:p>
            <a:pPr marL="88900" indent="-88900">
              <a:buFont typeface="Arial"/>
              <a:buChar char="•"/>
            </a:pPr>
            <a:r>
              <a:rPr lang="id-ID" sz="1400" noProof="1" smtClean="0">
                <a:solidFill>
                  <a:schemeClr val="tx2"/>
                </a:solidFill>
              </a:rPr>
              <a:t>Pengaturan kelembagaan (koordinasi, sinergi)</a:t>
            </a:r>
          </a:p>
        </p:txBody>
      </p:sp>
      <p:sp>
        <p:nvSpPr>
          <p:cNvPr id="18" name="Up Arrow 17"/>
          <p:cNvSpPr/>
          <p:nvPr/>
        </p:nvSpPr>
        <p:spPr>
          <a:xfrm>
            <a:off x="6056021" y="2555278"/>
            <a:ext cx="900635" cy="671216"/>
          </a:xfrm>
          <a:prstGeom prst="upArrow">
            <a:avLst/>
          </a:prstGeom>
          <a:ln/>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1" name="Left Arrow 20"/>
          <p:cNvSpPr/>
          <p:nvPr/>
        </p:nvSpPr>
        <p:spPr>
          <a:xfrm>
            <a:off x="8698756" y="4202080"/>
            <a:ext cx="710187" cy="822960"/>
          </a:xfrm>
          <a:prstGeom prst="leftArrow">
            <a:avLst/>
          </a:prstGeom>
          <a:ln/>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3" name="TextBox 12"/>
          <p:cNvSpPr txBox="1"/>
          <p:nvPr/>
        </p:nvSpPr>
        <p:spPr>
          <a:xfrm>
            <a:off x="7994710" y="2857163"/>
            <a:ext cx="3907631" cy="338554"/>
          </a:xfrm>
          <a:prstGeom prst="rect">
            <a:avLst/>
          </a:prstGeom>
          <a:noFill/>
        </p:spPr>
        <p:txBody>
          <a:bodyPr wrap="square" rtlCol="0">
            <a:spAutoFit/>
          </a:bodyPr>
          <a:lstStyle/>
          <a:p>
            <a:pPr algn="r"/>
            <a:r>
              <a:rPr lang="en-US" sz="1600" b="1" dirty="0" smtClean="0">
                <a:solidFill>
                  <a:srgbClr val="FF6600"/>
                </a:solidFill>
              </a:rPr>
              <a:t>Nationally Determined Contribution</a:t>
            </a:r>
            <a:endParaRPr lang="en-US" sz="1600" b="1" dirty="0">
              <a:solidFill>
                <a:srgbClr val="FF6600"/>
              </a:solidFill>
            </a:endParaRPr>
          </a:p>
        </p:txBody>
      </p:sp>
      <p:cxnSp>
        <p:nvCxnSpPr>
          <p:cNvPr id="37" name="Elbow Connector 36"/>
          <p:cNvCxnSpPr>
            <a:stCxn id="15" idx="0"/>
            <a:endCxn id="10" idx="2"/>
          </p:cNvCxnSpPr>
          <p:nvPr/>
        </p:nvCxnSpPr>
        <p:spPr>
          <a:xfrm rot="5400000" flipH="1" flipV="1">
            <a:off x="2219782" y="2713039"/>
            <a:ext cx="821866" cy="301187"/>
          </a:xfrm>
          <a:prstGeom prst="bentConnector3">
            <a:avLst/>
          </a:prstGeom>
          <a:ln>
            <a:solidFill>
              <a:srgbClr val="7030A0"/>
            </a:solidFill>
            <a:tailEnd type="triangle"/>
          </a:ln>
          <a:effectLst>
            <a:glow rad="635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38" idx="1"/>
            <a:endCxn id="15" idx="3"/>
          </p:cNvCxnSpPr>
          <p:nvPr/>
        </p:nvCxnSpPr>
        <p:spPr>
          <a:xfrm rot="10800000">
            <a:off x="3562981" y="3894460"/>
            <a:ext cx="499239" cy="716842"/>
          </a:xfrm>
          <a:prstGeom prst="bentConnector3">
            <a:avLst>
              <a:gd name="adj1" fmla="val 50000"/>
            </a:avLst>
          </a:prstGeom>
          <a:ln>
            <a:solidFill>
              <a:srgbClr val="7030A0"/>
            </a:solidFill>
            <a:tailEnd type="triangle"/>
          </a:ln>
          <a:effectLst>
            <a:glow rad="635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rot="16200000">
            <a:off x="-715687" y="3488596"/>
            <a:ext cx="2243107" cy="81173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Transparency</a:t>
            </a:r>
          </a:p>
          <a:p>
            <a:pPr algn="ctr"/>
            <a:r>
              <a:rPr lang="en-US" sz="2400" dirty="0" smtClean="0">
                <a:solidFill>
                  <a:schemeClr val="tx1"/>
                </a:solidFill>
              </a:rPr>
              <a:t>Framework</a:t>
            </a:r>
            <a:endParaRPr lang="en-US" sz="2400" dirty="0">
              <a:solidFill>
                <a:schemeClr val="tx1"/>
              </a:solidFill>
            </a:endParaRPr>
          </a:p>
        </p:txBody>
      </p:sp>
      <p:sp>
        <p:nvSpPr>
          <p:cNvPr id="55" name="Up Arrow 54"/>
          <p:cNvSpPr/>
          <p:nvPr/>
        </p:nvSpPr>
        <p:spPr>
          <a:xfrm rot="10800000" flipH="1">
            <a:off x="6056021" y="5179425"/>
            <a:ext cx="900635" cy="557677"/>
          </a:xfrm>
          <a:prstGeom prst="upArrow">
            <a:avLst/>
          </a:prstGeom>
          <a:ln/>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3" name="Slide Number Placeholder 2"/>
          <p:cNvSpPr>
            <a:spLocks noGrp="1"/>
          </p:cNvSpPr>
          <p:nvPr>
            <p:ph type="sldNum" sz="quarter" idx="12"/>
          </p:nvPr>
        </p:nvSpPr>
        <p:spPr/>
        <p:txBody>
          <a:bodyPr/>
          <a:lstStyle/>
          <a:p>
            <a:fld id="{CA8D9AD5-F248-4919-864A-CFD76CC027D6}" type="slidenum">
              <a:rPr lang="en-US" smtClean="0"/>
              <a:pPr/>
              <a:t>37</a:t>
            </a:fld>
            <a:endParaRPr lang="en-US"/>
          </a:p>
        </p:txBody>
      </p:sp>
      <p:cxnSp>
        <p:nvCxnSpPr>
          <p:cNvPr id="46" name="Elbow Connector 45"/>
          <p:cNvCxnSpPr>
            <a:stCxn id="49" idx="3"/>
            <a:endCxn id="10" idx="1"/>
          </p:cNvCxnSpPr>
          <p:nvPr/>
        </p:nvCxnSpPr>
        <p:spPr>
          <a:xfrm rot="5400000" flipH="1" flipV="1">
            <a:off x="322557" y="1925213"/>
            <a:ext cx="931005" cy="764385"/>
          </a:xfrm>
          <a:prstGeom prst="bentConnector2">
            <a:avLst/>
          </a:prstGeom>
          <a:ln>
            <a:solidFill>
              <a:srgbClr val="7030A0"/>
            </a:solidFill>
            <a:tailEnd type="triangle"/>
          </a:ln>
          <a:effectLst>
            <a:glow rad="635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49" idx="1"/>
          </p:cNvCxnSpPr>
          <p:nvPr/>
        </p:nvCxnSpPr>
        <p:spPr>
          <a:xfrm rot="16200000" flipH="1">
            <a:off x="1909978" y="3511903"/>
            <a:ext cx="629678" cy="3637903"/>
          </a:xfrm>
          <a:prstGeom prst="bentConnector2">
            <a:avLst/>
          </a:prstGeom>
          <a:ln>
            <a:solidFill>
              <a:srgbClr val="7030A0"/>
            </a:solidFill>
            <a:tailEnd type="triangle"/>
          </a:ln>
          <a:effectLst>
            <a:glow rad="635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2"/>
            <a:endCxn id="15" idx="1"/>
          </p:cNvCxnSpPr>
          <p:nvPr/>
        </p:nvCxnSpPr>
        <p:spPr>
          <a:xfrm>
            <a:off x="811730" y="3894460"/>
            <a:ext cx="585531" cy="0"/>
          </a:xfrm>
          <a:prstGeom prst="straightConnector1">
            <a:avLst/>
          </a:prstGeom>
          <a:ln>
            <a:solidFill>
              <a:schemeClr val="accent4"/>
            </a:solidFill>
            <a:tailEnd type="triangle"/>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10" idx="3"/>
            <a:endCxn id="5" idx="2"/>
          </p:cNvCxnSpPr>
          <p:nvPr/>
        </p:nvCxnSpPr>
        <p:spPr>
          <a:xfrm>
            <a:off x="4392364" y="1841902"/>
            <a:ext cx="964101" cy="0"/>
          </a:xfrm>
          <a:prstGeom prst="straightConnector1">
            <a:avLst/>
          </a:prstGeom>
          <a:ln>
            <a:solidFill>
              <a:schemeClr val="accent4"/>
            </a:solidFill>
            <a:tailEnd type="triangle"/>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415517" y="6542278"/>
            <a:ext cx="4776483" cy="307777"/>
          </a:xfrm>
          <a:prstGeom prst="rect">
            <a:avLst/>
          </a:prstGeom>
          <a:noFill/>
        </p:spPr>
        <p:txBody>
          <a:bodyPr wrap="square" rtlCol="0">
            <a:spAutoFit/>
          </a:bodyPr>
          <a:lstStyle/>
          <a:p>
            <a:r>
              <a:rPr lang="id-ID" sz="1400" i="1" dirty="0" smtClean="0"/>
              <a:t>Sumber : Dirjen PPI dan Karhutla (2016)</a:t>
            </a:r>
            <a:endParaRPr lang="id-ID" sz="1400" i="1" dirty="0"/>
          </a:p>
        </p:txBody>
      </p:sp>
    </p:spTree>
    <p:extLst>
      <p:ext uri="{BB962C8B-B14F-4D97-AF65-F5344CB8AC3E}">
        <p14:creationId xmlns:p14="http://schemas.microsoft.com/office/powerpoint/2010/main" val="4262583492"/>
      </p:ext>
    </p:extLst>
  </p:cSld>
  <p:clrMapOvr>
    <a:masterClrMapping/>
  </p:clrMapOvr>
  <mc:AlternateContent xmlns:mc="http://schemas.openxmlformats.org/markup-compatibility/2006" xmlns:p14="http://schemas.microsoft.com/office/powerpoint/2010/main">
    <mc:Choice Requires="p14">
      <p:transition p14:dur="10" advClick="0">
        <p14:honeycomb/>
      </p:transition>
    </mc:Choice>
    <mc:Fallback xmlns="">
      <p:transition advClick="0">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3551" y="505241"/>
            <a:ext cx="7880820" cy="680930"/>
          </a:xfrm>
        </p:spPr>
        <p:txBody>
          <a:bodyPr>
            <a:noAutofit/>
          </a:bodyPr>
          <a:lstStyle/>
          <a:p>
            <a:pPr algn="ctr">
              <a:buNone/>
            </a:pPr>
            <a:r>
              <a:rPr lang="en-US" sz="4800" b="1" dirty="0" smtClean="0">
                <a:ln w="10160">
                  <a:solidFill>
                    <a:sysClr val="windowText" lastClr="000000"/>
                  </a:solidFill>
                  <a:prstDash val="solid"/>
                </a:ln>
                <a:solidFill>
                  <a:srgbClr val="FF0000"/>
                </a:solidFill>
                <a:effectLst>
                  <a:outerShdw blurRad="38100" dist="22860" dir="5400000" algn="tl" rotWithShape="0">
                    <a:srgbClr val="000000">
                      <a:alpha val="30000"/>
                    </a:srgbClr>
                  </a:outerShdw>
                </a:effectLst>
                <a:latin typeface="Cambria" panose="02040503050406030204" pitchFamily="18" charset="0"/>
                <a:ea typeface="Cambria" panose="02040503050406030204" pitchFamily="18" charset="0"/>
                <a:cs typeface="Arial" charset="0"/>
              </a:rPr>
              <a:t>KOMITMEN INDONESIA </a:t>
            </a:r>
            <a:endParaRPr lang="en-US" sz="4800" b="1" dirty="0">
              <a:ln w="10160">
                <a:solidFill>
                  <a:sysClr val="windowText" lastClr="000000"/>
                </a:solidFill>
                <a:prstDash val="solid"/>
              </a:ln>
              <a:solidFill>
                <a:srgbClr val="FF0000"/>
              </a:solidFill>
              <a:effectLst>
                <a:outerShdw blurRad="38100" dist="22860" dir="5400000" algn="tl" rotWithShape="0">
                  <a:srgbClr val="000000">
                    <a:alpha val="30000"/>
                  </a:srgbClr>
                </a:outerShdw>
              </a:effectLst>
              <a:latin typeface="Cambria" panose="02040503050406030204" pitchFamily="18" charset="0"/>
              <a:ea typeface="Cambria" panose="02040503050406030204" pitchFamily="18" charset="0"/>
              <a:cs typeface="Arial" charset="0"/>
            </a:endParaRPr>
          </a:p>
        </p:txBody>
      </p:sp>
      <p:sp>
        <p:nvSpPr>
          <p:cNvPr id="6" name="Block Arc 5"/>
          <p:cNvSpPr/>
          <p:nvPr/>
        </p:nvSpPr>
        <p:spPr>
          <a:xfrm rot="16200000">
            <a:off x="7178494" y="2550826"/>
            <a:ext cx="4724848" cy="3144981"/>
          </a:xfrm>
          <a:prstGeom prst="blockArc">
            <a:avLst>
              <a:gd name="adj1" fmla="val 10800000"/>
              <a:gd name="adj2" fmla="val 21542309"/>
              <a:gd name="adj3" fmla="val 4725"/>
            </a:avLst>
          </a:prstGeom>
          <a:solidFill>
            <a:schemeClr val="accent6">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8" name="Straight Connector 7"/>
          <p:cNvCxnSpPr/>
          <p:nvPr/>
        </p:nvCxnSpPr>
        <p:spPr>
          <a:xfrm>
            <a:off x="1030049" y="4809117"/>
            <a:ext cx="7061415" cy="0"/>
          </a:xfrm>
          <a:prstGeom prst="line">
            <a:avLst/>
          </a:prstGeom>
          <a:ln w="1301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7310" y="1593234"/>
            <a:ext cx="2798942" cy="3931265"/>
          </a:xfrm>
          <a:prstGeom prst="rect">
            <a:avLst/>
          </a:prstGeom>
          <a:ln>
            <a:noFill/>
          </a:ln>
          <a:effectLst>
            <a:outerShdw blurRad="292100" dist="139700" dir="2700000" algn="tl" rotWithShape="0">
              <a:srgbClr val="333333">
                <a:alpha val="65000"/>
              </a:srgbClr>
            </a:outerShdw>
          </a:effectLst>
        </p:spPr>
      </p:pic>
      <p:sp>
        <p:nvSpPr>
          <p:cNvPr id="12" name="Right Arrow 11"/>
          <p:cNvSpPr/>
          <p:nvPr/>
        </p:nvSpPr>
        <p:spPr>
          <a:xfrm>
            <a:off x="3297839" y="1903387"/>
            <a:ext cx="2218916" cy="2426150"/>
          </a:xfrm>
          <a:prstGeom prst="rightArrow">
            <a:avLst/>
          </a:prstGeom>
          <a:solidFill>
            <a:schemeClr val="accent5">
              <a:lumMod val="50000"/>
            </a:schemeClr>
          </a:solidFill>
          <a:ln>
            <a:solidFill>
              <a:schemeClr val="accent2">
                <a:lumMod val="50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d-ID" sz="1600" noProof="1" smtClean="0">
                <a:ln>
                  <a:solidFill>
                    <a:schemeClr val="bg1"/>
                  </a:solidFill>
                </a:ln>
                <a:solidFill>
                  <a:schemeClr val="bg1"/>
                </a:solidFill>
              </a:rPr>
              <a:t>Translasi NDC ke dalam roadmap sektor secara rinci</a:t>
            </a:r>
            <a:endParaRPr lang="id-ID" sz="1600" noProof="1">
              <a:ln>
                <a:solidFill>
                  <a:schemeClr val="bg1"/>
                </a:solidFill>
              </a:ln>
              <a:solidFill>
                <a:schemeClr val="bg1"/>
              </a:solidFill>
            </a:endParaRPr>
          </a:p>
        </p:txBody>
      </p:sp>
      <p:pic>
        <p:nvPicPr>
          <p:cNvPr id="13" name="Picture 20" descr="agriculture"/>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851136" y="2056108"/>
            <a:ext cx="593507" cy="580356"/>
          </a:xfrm>
          <a:prstGeom prst="ellipse">
            <a:avLst/>
          </a:prstGeom>
          <a:ln w="952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5" name="Picture 22" descr="foret"/>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135404" y="1581348"/>
            <a:ext cx="642938" cy="633654"/>
          </a:xfrm>
          <a:prstGeom prst="ellipse">
            <a:avLst/>
          </a:prstGeom>
          <a:ln w="952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5" cstate="print"/>
          <a:stretch>
            <a:fillRect/>
          </a:stretch>
        </p:blipFill>
        <p:spPr>
          <a:xfrm>
            <a:off x="6218375" y="2649633"/>
            <a:ext cx="644880" cy="670977"/>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0" name="Picture 19"/>
          <p:cNvPicPr>
            <a:picLocks noChangeAspect="1"/>
          </p:cNvPicPr>
          <p:nvPr/>
        </p:nvPicPr>
        <p:blipFill>
          <a:blip r:embed="rId6" cstate="print"/>
          <a:stretch>
            <a:fillRect/>
          </a:stretch>
        </p:blipFill>
        <p:spPr>
          <a:xfrm>
            <a:off x="5214817" y="3900544"/>
            <a:ext cx="609700" cy="590159"/>
          </a:xfrm>
          <a:prstGeom prst="ellipse">
            <a:avLst/>
          </a:prstGeom>
          <a:ln w="952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1" name="Picture 20"/>
          <p:cNvPicPr>
            <a:picLocks noChangeAspect="1"/>
          </p:cNvPicPr>
          <p:nvPr/>
        </p:nvPicPr>
        <p:blipFill>
          <a:blip r:embed="rId7" cstate="print"/>
          <a:stretch>
            <a:fillRect/>
          </a:stretch>
        </p:blipFill>
        <p:spPr>
          <a:xfrm>
            <a:off x="5839091" y="3319410"/>
            <a:ext cx="617597" cy="621672"/>
          </a:xfrm>
          <a:prstGeom prst="ellipse">
            <a:avLst/>
          </a:prstGeom>
          <a:ln w="952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2" name="TextBox 21"/>
          <p:cNvSpPr txBox="1"/>
          <p:nvPr/>
        </p:nvSpPr>
        <p:spPr>
          <a:xfrm>
            <a:off x="5778341" y="1668925"/>
            <a:ext cx="1505327" cy="369332"/>
          </a:xfrm>
          <a:prstGeom prst="rect">
            <a:avLst/>
          </a:prstGeom>
          <a:noFill/>
        </p:spPr>
        <p:txBody>
          <a:bodyPr wrap="square" rtlCol="0">
            <a:spAutoFit/>
          </a:bodyPr>
          <a:lstStyle/>
          <a:p>
            <a:r>
              <a:rPr lang="en-US" dirty="0" err="1" smtClean="0"/>
              <a:t>Kehutanan</a:t>
            </a:r>
            <a:endParaRPr lang="en-US" dirty="0"/>
          </a:p>
        </p:txBody>
      </p:sp>
      <p:sp>
        <p:nvSpPr>
          <p:cNvPr id="23" name="TextBox 22"/>
          <p:cNvSpPr txBox="1"/>
          <p:nvPr/>
        </p:nvSpPr>
        <p:spPr>
          <a:xfrm>
            <a:off x="6456688" y="2144331"/>
            <a:ext cx="1210138" cy="369332"/>
          </a:xfrm>
          <a:prstGeom prst="rect">
            <a:avLst/>
          </a:prstGeom>
          <a:noFill/>
        </p:spPr>
        <p:txBody>
          <a:bodyPr wrap="square" rtlCol="0">
            <a:spAutoFit/>
          </a:bodyPr>
          <a:lstStyle/>
          <a:p>
            <a:r>
              <a:rPr lang="en-US" dirty="0" err="1" smtClean="0"/>
              <a:t>Energi</a:t>
            </a:r>
            <a:endParaRPr lang="en-US" dirty="0"/>
          </a:p>
        </p:txBody>
      </p:sp>
      <p:sp>
        <p:nvSpPr>
          <p:cNvPr id="24" name="TextBox 23"/>
          <p:cNvSpPr txBox="1"/>
          <p:nvPr/>
        </p:nvSpPr>
        <p:spPr>
          <a:xfrm>
            <a:off x="6825442" y="2798371"/>
            <a:ext cx="1210138" cy="369332"/>
          </a:xfrm>
          <a:prstGeom prst="rect">
            <a:avLst/>
          </a:prstGeom>
          <a:noFill/>
        </p:spPr>
        <p:txBody>
          <a:bodyPr wrap="square" rtlCol="0">
            <a:spAutoFit/>
          </a:bodyPr>
          <a:lstStyle/>
          <a:p>
            <a:r>
              <a:rPr lang="en-US" dirty="0" err="1" smtClean="0"/>
              <a:t>Pertanian</a:t>
            </a:r>
            <a:endParaRPr lang="en-US" dirty="0"/>
          </a:p>
        </p:txBody>
      </p:sp>
      <p:sp>
        <p:nvSpPr>
          <p:cNvPr id="25" name="TextBox 24"/>
          <p:cNvSpPr txBox="1"/>
          <p:nvPr/>
        </p:nvSpPr>
        <p:spPr>
          <a:xfrm>
            <a:off x="6437454" y="3491278"/>
            <a:ext cx="1210138" cy="369332"/>
          </a:xfrm>
          <a:prstGeom prst="rect">
            <a:avLst/>
          </a:prstGeom>
          <a:noFill/>
        </p:spPr>
        <p:txBody>
          <a:bodyPr wrap="square" rtlCol="0">
            <a:spAutoFit/>
          </a:bodyPr>
          <a:lstStyle/>
          <a:p>
            <a:r>
              <a:rPr lang="en-US" dirty="0" err="1" smtClean="0"/>
              <a:t>Industri</a:t>
            </a:r>
            <a:endParaRPr lang="en-US" dirty="0"/>
          </a:p>
        </p:txBody>
      </p:sp>
      <p:sp>
        <p:nvSpPr>
          <p:cNvPr id="26" name="TextBox 25"/>
          <p:cNvSpPr txBox="1"/>
          <p:nvPr/>
        </p:nvSpPr>
        <p:spPr>
          <a:xfrm>
            <a:off x="5788133" y="3995149"/>
            <a:ext cx="2039704" cy="369332"/>
          </a:xfrm>
          <a:prstGeom prst="rect">
            <a:avLst/>
          </a:prstGeom>
          <a:noFill/>
        </p:spPr>
        <p:txBody>
          <a:bodyPr wrap="square" rtlCol="0">
            <a:spAutoFit/>
          </a:bodyPr>
          <a:lstStyle/>
          <a:p>
            <a:r>
              <a:rPr lang="en-US" dirty="0" err="1" smtClean="0"/>
              <a:t>Pengelolaan</a:t>
            </a:r>
            <a:r>
              <a:rPr lang="en-US" dirty="0" smtClean="0"/>
              <a:t> </a:t>
            </a:r>
            <a:r>
              <a:rPr lang="en-US" dirty="0" err="1" smtClean="0"/>
              <a:t>limbah</a:t>
            </a:r>
            <a:endParaRPr lang="en-US" dirty="0"/>
          </a:p>
        </p:txBody>
      </p:sp>
      <p:sp>
        <p:nvSpPr>
          <p:cNvPr id="30" name="TextBox 29"/>
          <p:cNvSpPr txBox="1"/>
          <p:nvPr/>
        </p:nvSpPr>
        <p:spPr>
          <a:xfrm>
            <a:off x="9991874" y="4584661"/>
            <a:ext cx="2375584" cy="1938992"/>
          </a:xfrm>
          <a:prstGeom prst="rect">
            <a:avLst/>
          </a:prstGeom>
          <a:noFill/>
        </p:spPr>
        <p:txBody>
          <a:bodyPr wrap="square" rtlCol="0">
            <a:spAutoFit/>
          </a:bodyPr>
          <a:lstStyle/>
          <a:p>
            <a:r>
              <a:rPr lang="en-US" sz="2000" b="1" dirty="0" smtClean="0"/>
              <a:t>Target 2030</a:t>
            </a:r>
            <a:r>
              <a:rPr lang="en-US" sz="2000" dirty="0" smtClean="0"/>
              <a:t>: </a:t>
            </a:r>
            <a:r>
              <a:rPr lang="en-US" sz="2000" dirty="0" err="1" smtClean="0"/>
              <a:t>Penurunan</a:t>
            </a:r>
            <a:r>
              <a:rPr lang="en-US" sz="2000" dirty="0" smtClean="0"/>
              <a:t> </a:t>
            </a:r>
            <a:r>
              <a:rPr lang="en-US" sz="2000" dirty="0" err="1" smtClean="0"/>
              <a:t>emisi</a:t>
            </a:r>
            <a:r>
              <a:rPr lang="en-US" sz="2000" dirty="0" smtClean="0"/>
              <a:t> </a:t>
            </a:r>
            <a:r>
              <a:rPr lang="en-US" sz="2000" b="1" dirty="0" smtClean="0"/>
              <a:t>29% </a:t>
            </a:r>
            <a:r>
              <a:rPr lang="en-US" sz="2000" dirty="0" smtClean="0"/>
              <a:t>(</a:t>
            </a:r>
            <a:r>
              <a:rPr lang="en-US" sz="2000" dirty="0" err="1" smtClean="0"/>
              <a:t>dari</a:t>
            </a:r>
            <a:r>
              <a:rPr lang="en-US" sz="2000" dirty="0" smtClean="0"/>
              <a:t> BAU) &amp; </a:t>
            </a:r>
            <a:r>
              <a:rPr lang="en-US" sz="2000" b="1" dirty="0" smtClean="0"/>
              <a:t>41%</a:t>
            </a:r>
            <a:r>
              <a:rPr lang="en-US" sz="2000" dirty="0" smtClean="0"/>
              <a:t> </a:t>
            </a:r>
            <a:r>
              <a:rPr lang="en-US" sz="2000" dirty="0" err="1" smtClean="0"/>
              <a:t>dengan</a:t>
            </a:r>
            <a:r>
              <a:rPr lang="en-US" sz="2000" dirty="0" smtClean="0"/>
              <a:t> </a:t>
            </a:r>
            <a:r>
              <a:rPr lang="en-US" sz="2000" dirty="0" err="1" smtClean="0"/>
              <a:t>dukungan</a:t>
            </a:r>
            <a:r>
              <a:rPr lang="en-US" sz="2000" dirty="0" smtClean="0"/>
              <a:t> </a:t>
            </a:r>
            <a:r>
              <a:rPr lang="en-US" sz="2000" dirty="0" err="1" smtClean="0"/>
              <a:t>internasional</a:t>
            </a:r>
            <a:endParaRPr lang="en-US" sz="2000" dirty="0"/>
          </a:p>
        </p:txBody>
      </p:sp>
      <p:cxnSp>
        <p:nvCxnSpPr>
          <p:cNvPr id="32" name="Straight Connector 31"/>
          <p:cNvCxnSpPr/>
          <p:nvPr/>
        </p:nvCxnSpPr>
        <p:spPr>
          <a:xfrm flipV="1">
            <a:off x="8706984" y="2253862"/>
            <a:ext cx="0" cy="1911771"/>
          </a:xfrm>
          <a:prstGeom prst="line">
            <a:avLst/>
          </a:prstGeom>
          <a:ln>
            <a:solidFill>
              <a:schemeClr val="accent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9590324" y="3177664"/>
            <a:ext cx="32647" cy="1302889"/>
          </a:xfrm>
          <a:prstGeom prst="line">
            <a:avLst/>
          </a:prstGeom>
          <a:ln>
            <a:solidFill>
              <a:schemeClr val="accent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8373464" y="4203925"/>
            <a:ext cx="1108363" cy="369332"/>
          </a:xfrm>
          <a:prstGeom prst="rect">
            <a:avLst/>
          </a:prstGeom>
          <a:noFill/>
        </p:spPr>
        <p:txBody>
          <a:bodyPr wrap="square" rtlCol="0">
            <a:spAutoFit/>
          </a:bodyPr>
          <a:lstStyle/>
          <a:p>
            <a:r>
              <a:rPr lang="en-US" dirty="0" smtClean="0"/>
              <a:t>2010</a:t>
            </a:r>
            <a:endParaRPr lang="en-US" dirty="0"/>
          </a:p>
        </p:txBody>
      </p:sp>
      <p:sp>
        <p:nvSpPr>
          <p:cNvPr id="38" name="TextBox 37"/>
          <p:cNvSpPr txBox="1"/>
          <p:nvPr/>
        </p:nvSpPr>
        <p:spPr>
          <a:xfrm>
            <a:off x="9258721" y="4489520"/>
            <a:ext cx="1108363" cy="369332"/>
          </a:xfrm>
          <a:prstGeom prst="rect">
            <a:avLst/>
          </a:prstGeom>
          <a:noFill/>
        </p:spPr>
        <p:txBody>
          <a:bodyPr wrap="square" rtlCol="0">
            <a:spAutoFit/>
          </a:bodyPr>
          <a:lstStyle/>
          <a:p>
            <a:r>
              <a:rPr lang="en-US" dirty="0" smtClean="0"/>
              <a:t>2020</a:t>
            </a:r>
            <a:endParaRPr lang="en-US" dirty="0"/>
          </a:p>
        </p:txBody>
      </p:sp>
      <p:sp>
        <p:nvSpPr>
          <p:cNvPr id="40" name="Right Arrow 39"/>
          <p:cNvSpPr/>
          <p:nvPr/>
        </p:nvSpPr>
        <p:spPr>
          <a:xfrm>
            <a:off x="3278977" y="4951611"/>
            <a:ext cx="1955605" cy="1728112"/>
          </a:xfrm>
          <a:prstGeom prst="right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d-ID" sz="1400" b="1" noProof="1" smtClean="0">
                <a:solidFill>
                  <a:schemeClr val="bg1"/>
                </a:solidFill>
              </a:rPr>
              <a:t>Strategi untuk melakukan adaptasi</a:t>
            </a:r>
            <a:endParaRPr lang="id-ID" sz="1400" b="1" noProof="1">
              <a:solidFill>
                <a:schemeClr val="bg1"/>
              </a:solidFill>
            </a:endParaRPr>
          </a:p>
        </p:txBody>
      </p:sp>
      <p:sp>
        <p:nvSpPr>
          <p:cNvPr id="41" name="TextBox 40"/>
          <p:cNvSpPr txBox="1"/>
          <p:nvPr/>
        </p:nvSpPr>
        <p:spPr>
          <a:xfrm>
            <a:off x="5269028" y="4915191"/>
            <a:ext cx="1963337" cy="338554"/>
          </a:xfrm>
          <a:prstGeom prst="rect">
            <a:avLst/>
          </a:prstGeom>
          <a:solidFill>
            <a:schemeClr val="accent1">
              <a:lumMod val="40000"/>
              <a:lumOff val="60000"/>
            </a:schemeClr>
          </a:solidFill>
        </p:spPr>
        <p:txBody>
          <a:bodyPr wrap="square" rtlCol="0">
            <a:spAutoFit/>
          </a:bodyPr>
          <a:lstStyle/>
          <a:p>
            <a:r>
              <a:rPr lang="en-US" sz="1600" dirty="0" err="1" smtClean="0"/>
              <a:t>Ketahanan</a:t>
            </a:r>
            <a:r>
              <a:rPr lang="en-US" sz="1600" dirty="0" smtClean="0"/>
              <a:t> </a:t>
            </a:r>
            <a:r>
              <a:rPr lang="en-US" sz="1600" dirty="0" err="1" smtClean="0"/>
              <a:t>Iklim</a:t>
            </a:r>
            <a:endParaRPr lang="en-US" sz="1600" dirty="0"/>
          </a:p>
        </p:txBody>
      </p:sp>
      <p:sp>
        <p:nvSpPr>
          <p:cNvPr id="42" name="TextBox 41"/>
          <p:cNvSpPr txBox="1"/>
          <p:nvPr/>
        </p:nvSpPr>
        <p:spPr>
          <a:xfrm>
            <a:off x="5269028" y="5321798"/>
            <a:ext cx="2322361" cy="338554"/>
          </a:xfrm>
          <a:prstGeom prst="rect">
            <a:avLst/>
          </a:prstGeom>
          <a:solidFill>
            <a:schemeClr val="accent2">
              <a:lumMod val="60000"/>
              <a:lumOff val="40000"/>
            </a:schemeClr>
          </a:solidFill>
        </p:spPr>
        <p:txBody>
          <a:bodyPr wrap="square" rtlCol="0">
            <a:spAutoFit/>
          </a:bodyPr>
          <a:lstStyle/>
          <a:p>
            <a:r>
              <a:rPr lang="en-US" sz="1600" dirty="0" err="1" smtClean="0"/>
              <a:t>Ketahanan</a:t>
            </a:r>
            <a:r>
              <a:rPr lang="en-US" sz="1600" dirty="0" smtClean="0"/>
              <a:t> </a:t>
            </a:r>
            <a:r>
              <a:rPr lang="en-US" sz="1600" dirty="0" err="1" smtClean="0"/>
              <a:t>Ekonomi</a:t>
            </a:r>
            <a:endParaRPr lang="en-US" sz="1600" dirty="0"/>
          </a:p>
        </p:txBody>
      </p:sp>
      <p:sp>
        <p:nvSpPr>
          <p:cNvPr id="43" name="TextBox 42"/>
          <p:cNvSpPr txBox="1"/>
          <p:nvPr/>
        </p:nvSpPr>
        <p:spPr>
          <a:xfrm>
            <a:off x="5269028" y="5728405"/>
            <a:ext cx="2888058" cy="462627"/>
          </a:xfrm>
          <a:prstGeom prst="rect">
            <a:avLst/>
          </a:prstGeom>
          <a:solidFill>
            <a:srgbClr val="D28AD4"/>
          </a:solidFill>
        </p:spPr>
        <p:txBody>
          <a:bodyPr wrap="square" rtlCol="0">
            <a:spAutoFit/>
          </a:bodyPr>
          <a:lstStyle/>
          <a:p>
            <a:pPr>
              <a:lnSpc>
                <a:spcPct val="75000"/>
              </a:lnSpc>
            </a:pPr>
            <a:r>
              <a:rPr lang="en-US" sz="1600" dirty="0" err="1" smtClean="0"/>
              <a:t>Ketahanan</a:t>
            </a:r>
            <a:r>
              <a:rPr lang="en-US" sz="1600" dirty="0" smtClean="0"/>
              <a:t> </a:t>
            </a:r>
            <a:r>
              <a:rPr lang="en-US" sz="1600" dirty="0" err="1" smtClean="0"/>
              <a:t>Sosial</a:t>
            </a:r>
            <a:r>
              <a:rPr lang="en-US" sz="1600" dirty="0" smtClean="0"/>
              <a:t> </a:t>
            </a:r>
            <a:r>
              <a:rPr lang="en-US" sz="1600" dirty="0" err="1" smtClean="0"/>
              <a:t>dan</a:t>
            </a:r>
            <a:r>
              <a:rPr lang="en-US" sz="1600" dirty="0" smtClean="0"/>
              <a:t> Sumber </a:t>
            </a:r>
            <a:r>
              <a:rPr lang="en-US" sz="1600" dirty="0" err="1" smtClean="0"/>
              <a:t>Penghidupan</a:t>
            </a:r>
            <a:endParaRPr lang="en-US" sz="1600" dirty="0"/>
          </a:p>
        </p:txBody>
      </p:sp>
      <p:sp>
        <p:nvSpPr>
          <p:cNvPr id="44" name="TextBox 43"/>
          <p:cNvSpPr txBox="1"/>
          <p:nvPr/>
        </p:nvSpPr>
        <p:spPr>
          <a:xfrm>
            <a:off x="5269028" y="6282488"/>
            <a:ext cx="3579697" cy="338554"/>
          </a:xfrm>
          <a:prstGeom prst="rect">
            <a:avLst/>
          </a:prstGeom>
          <a:solidFill>
            <a:schemeClr val="accent6">
              <a:lumMod val="60000"/>
              <a:lumOff val="40000"/>
            </a:schemeClr>
          </a:solidFill>
        </p:spPr>
        <p:txBody>
          <a:bodyPr wrap="square" rtlCol="0">
            <a:spAutoFit/>
          </a:bodyPr>
          <a:lstStyle/>
          <a:p>
            <a:r>
              <a:rPr lang="en-US" sz="1600" dirty="0" err="1" smtClean="0"/>
              <a:t>Ketahanan</a:t>
            </a:r>
            <a:r>
              <a:rPr lang="en-US" sz="1600" dirty="0" smtClean="0"/>
              <a:t> </a:t>
            </a:r>
            <a:r>
              <a:rPr lang="en-US" sz="1600" dirty="0" err="1" smtClean="0"/>
              <a:t>Ekosistem</a:t>
            </a:r>
            <a:r>
              <a:rPr lang="en-US" sz="1600" dirty="0" smtClean="0"/>
              <a:t> </a:t>
            </a:r>
            <a:r>
              <a:rPr lang="en-US" sz="1600" dirty="0" err="1" smtClean="0"/>
              <a:t>dan</a:t>
            </a:r>
            <a:r>
              <a:rPr lang="en-US" sz="1600" dirty="0" smtClean="0"/>
              <a:t> </a:t>
            </a:r>
            <a:r>
              <a:rPr lang="en-US" sz="1600" dirty="0" err="1" smtClean="0"/>
              <a:t>Landskap</a:t>
            </a:r>
            <a:endParaRPr lang="en-US" sz="1600" dirty="0"/>
          </a:p>
        </p:txBody>
      </p:sp>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7095" y="364444"/>
            <a:ext cx="962524" cy="962524"/>
          </a:xfrm>
          <a:prstGeom prst="rect">
            <a:avLst/>
          </a:prstGeom>
        </p:spPr>
      </p:pic>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738715" y="296391"/>
            <a:ext cx="1271562" cy="1098630"/>
          </a:xfrm>
          <a:prstGeom prst="rect">
            <a:avLst/>
          </a:prstGeom>
        </p:spPr>
      </p:pic>
      <p:cxnSp>
        <p:nvCxnSpPr>
          <p:cNvPr id="4" name="Straight Arrow Connector 3"/>
          <p:cNvCxnSpPr/>
          <p:nvPr/>
        </p:nvCxnSpPr>
        <p:spPr>
          <a:xfrm>
            <a:off x="8706984" y="2253862"/>
            <a:ext cx="2396445" cy="2235658"/>
          </a:xfrm>
          <a:prstGeom prst="straightConnector1">
            <a:avLst/>
          </a:prstGeom>
          <a:ln w="2667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156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867" y="498644"/>
            <a:ext cx="3371285" cy="1143000"/>
          </a:xfrm>
        </p:spPr>
        <p:txBody>
          <a:bodyPr>
            <a:normAutofit fontScale="90000"/>
          </a:bodyPr>
          <a:lstStyle/>
          <a:p>
            <a:pPr algn="ctr">
              <a:buNone/>
            </a:pPr>
            <a:r>
              <a:rPr lang="en-US" dirty="0" smtClean="0"/>
              <a:t>NDC MITIGASI</a:t>
            </a:r>
            <a:endParaRPr lang="en-US" dirty="0"/>
          </a:p>
        </p:txBody>
      </p:sp>
      <p:pic>
        <p:nvPicPr>
          <p:cNvPr id="4" name="Content Placeholder 4"/>
          <p:cNvPicPr>
            <a:picLocks noGrp="1" noChangeAspect="1"/>
          </p:cNvPicPr>
          <p:nvPr>
            <p:ph idx="4294967295"/>
          </p:nvPr>
        </p:nvPicPr>
        <p:blipFill>
          <a:blip r:embed="rId2" cstate="print">
            <a:extLst>
              <a:ext uri="{28A0092B-C50C-407E-A947-70E740481C1C}">
                <a14:useLocalDpi xmlns:a14="http://schemas.microsoft.com/office/drawing/2010/main"/>
              </a:ext>
            </a:extLst>
          </a:blip>
          <a:srcRect l="-9369" r="-9369"/>
          <a:stretch>
            <a:fillRect/>
          </a:stretch>
        </p:blipFill>
        <p:spPr>
          <a:xfrm>
            <a:off x="1277471" y="3321660"/>
            <a:ext cx="9722223" cy="3038960"/>
          </a:xfrm>
          <a:prstGeom prst="rect">
            <a:avLst/>
          </a:prstGeom>
          <a:ln>
            <a:solidFill>
              <a:srgbClr val="1F497D"/>
            </a:solidFill>
          </a:ln>
        </p:spPr>
      </p:pic>
      <p:graphicFrame>
        <p:nvGraphicFramePr>
          <p:cNvPr id="5" name="Table 4"/>
          <p:cNvGraphicFramePr>
            <a:graphicFrameLocks noGrp="1"/>
          </p:cNvGraphicFramePr>
          <p:nvPr>
            <p:extLst>
              <p:ext uri="{D42A27DB-BD31-4B8C-83A1-F6EECF244321}">
                <p14:modId xmlns:p14="http://schemas.microsoft.com/office/powerpoint/2010/main" val="3999582704"/>
              </p:ext>
            </p:extLst>
          </p:nvPr>
        </p:nvGraphicFramePr>
        <p:xfrm>
          <a:off x="4087906" y="322730"/>
          <a:ext cx="6911788" cy="2689410"/>
        </p:xfrm>
        <a:graphic>
          <a:graphicData uri="http://schemas.openxmlformats.org/drawingml/2006/table">
            <a:tbl>
              <a:tblPr firstRow="1" bandRow="1">
                <a:tableStyleId>{5C22544A-7EE6-4342-B048-85BDC9FD1C3A}</a:tableStyleId>
              </a:tblPr>
              <a:tblGrid>
                <a:gridCol w="1595804"/>
                <a:gridCol w="5315984"/>
              </a:tblGrid>
              <a:tr h="349973">
                <a:tc>
                  <a:txBody>
                    <a:bodyPr/>
                    <a:lstStyle/>
                    <a:p>
                      <a:endParaRPr lang="en-US" sz="1400" dirty="0"/>
                    </a:p>
                  </a:txBody>
                  <a:tcPr>
                    <a:cell3D prstMaterial="dkEdge">
                      <a:bevel/>
                      <a:lightRig rig="flood" dir="t"/>
                    </a:cell3D>
                  </a:tcPr>
                </a:tc>
                <a:tc>
                  <a:txBody>
                    <a:bodyPr/>
                    <a:lstStyle/>
                    <a:p>
                      <a:r>
                        <a:rPr lang="en-US" sz="1400" dirty="0" smtClean="0"/>
                        <a:t>DESKRIPSI</a:t>
                      </a:r>
                      <a:endParaRPr lang="en-US" sz="1400" dirty="0"/>
                    </a:p>
                  </a:txBody>
                  <a:tcPr>
                    <a:cell3D prstMaterial="dkEdge">
                      <a:bevel/>
                      <a:lightRig rig="flood" dir="t"/>
                    </a:cell3D>
                  </a:tcPr>
                </a:tc>
              </a:tr>
              <a:tr h="449583">
                <a:tc>
                  <a:txBody>
                    <a:bodyPr/>
                    <a:lstStyle/>
                    <a:p>
                      <a:r>
                        <a:rPr lang="en-US" sz="1400" dirty="0" smtClean="0"/>
                        <a:t>Type</a:t>
                      </a:r>
                      <a:endParaRPr lang="en-US" sz="1400" dirty="0"/>
                    </a:p>
                  </a:txBody>
                  <a:tcPr>
                    <a:cell3D prstMaterial="dkEdge">
                      <a:bevel/>
                      <a:lightRig rig="flood" dir="t"/>
                    </a:cell3D>
                  </a:tcPr>
                </a:tc>
                <a:tc>
                  <a:txBody>
                    <a:bodyPr/>
                    <a:lstStyle/>
                    <a:p>
                      <a:r>
                        <a:rPr lang="en-US" sz="1400" dirty="0" smtClean="0"/>
                        <a:t> emission reduction relative to BAU</a:t>
                      </a:r>
                      <a:endParaRPr lang="en-US" sz="1400" dirty="0"/>
                    </a:p>
                  </a:txBody>
                  <a:tcPr>
                    <a:cell3D prstMaterial="dkEdge">
                      <a:bevel/>
                      <a:lightRig rig="flood" dir="t"/>
                    </a:cell3D>
                  </a:tcPr>
                </a:tc>
              </a:tr>
              <a:tr h="594954">
                <a:tc>
                  <a:txBody>
                    <a:bodyPr/>
                    <a:lstStyle/>
                    <a:p>
                      <a:r>
                        <a:rPr lang="en-US" sz="1400" dirty="0" smtClean="0"/>
                        <a:t>Coverage</a:t>
                      </a:r>
                      <a:endParaRPr lang="en-US" sz="1400" dirty="0"/>
                    </a:p>
                  </a:txBody>
                  <a:tcPr>
                    <a:cell3D prstMaterial="dkEdge">
                      <a:bevel/>
                      <a:lightRig rig="flood" dir="t"/>
                    </a:cell3D>
                  </a:tcPr>
                </a:tc>
                <a:tc>
                  <a:txBody>
                    <a:bodyPr/>
                    <a:lstStyle/>
                    <a:p>
                      <a:r>
                        <a:rPr lang="en-US" sz="1400" dirty="0" smtClean="0"/>
                        <a:t>Nationwide with  a landscape and ecosystem management approaches in adaptation</a:t>
                      </a:r>
                      <a:r>
                        <a:rPr lang="en-US" sz="1400" baseline="0" dirty="0" smtClean="0"/>
                        <a:t> and mitigation</a:t>
                      </a:r>
                      <a:endParaRPr lang="en-US" sz="1400" dirty="0"/>
                    </a:p>
                  </a:txBody>
                  <a:tcPr>
                    <a:cell3D prstMaterial="dkEdge">
                      <a:bevel/>
                      <a:lightRig rig="flood" dir="t"/>
                    </a:cell3D>
                  </a:tcPr>
                </a:tc>
              </a:tr>
              <a:tr h="349973">
                <a:tc>
                  <a:txBody>
                    <a:bodyPr/>
                    <a:lstStyle/>
                    <a:p>
                      <a:r>
                        <a:rPr lang="en-US" sz="1400" dirty="0" smtClean="0"/>
                        <a:t>Scope</a:t>
                      </a:r>
                      <a:endParaRPr lang="en-US" sz="1400" dirty="0"/>
                    </a:p>
                  </a:txBody>
                  <a:tcPr>
                    <a:cell3D prstMaterial="dkEdge">
                      <a:bevel/>
                      <a:lightRig rig="flood" dir="t"/>
                    </a:cell3D>
                  </a:tcPr>
                </a:tc>
                <a:tc>
                  <a:txBody>
                    <a:bodyPr/>
                    <a:lstStyle/>
                    <a:p>
                      <a:r>
                        <a:rPr lang="en-US" sz="1400" dirty="0" smtClean="0"/>
                        <a:t>CO2, CH4, N2O</a:t>
                      </a:r>
                      <a:endParaRPr lang="en-US" sz="1400" dirty="0"/>
                    </a:p>
                  </a:txBody>
                  <a:tcPr>
                    <a:cell3D prstMaterial="dkEdge">
                      <a:bevel/>
                      <a:lightRig rig="flood" dir="t"/>
                    </a:cell3D>
                  </a:tcPr>
                </a:tc>
              </a:tr>
              <a:tr h="349973">
                <a:tc>
                  <a:txBody>
                    <a:bodyPr/>
                    <a:lstStyle/>
                    <a:p>
                      <a:r>
                        <a:rPr lang="en-US" sz="1400" dirty="0" smtClean="0"/>
                        <a:t>Baseline</a:t>
                      </a:r>
                      <a:endParaRPr lang="en-US" sz="1400" dirty="0"/>
                    </a:p>
                  </a:txBody>
                  <a:tcPr>
                    <a:cell3D prstMaterial="dkEdge">
                      <a:bevel/>
                      <a:lightRig rig="flood" dir="t"/>
                    </a:cell3D>
                  </a:tcPr>
                </a:tc>
                <a:tc>
                  <a:txBody>
                    <a:bodyPr/>
                    <a:lstStyle/>
                    <a:p>
                      <a:r>
                        <a:rPr lang="en-US" sz="1400" dirty="0" smtClean="0"/>
                        <a:t>BAU scenario</a:t>
                      </a:r>
                      <a:endParaRPr lang="en-US" sz="1400" dirty="0"/>
                    </a:p>
                  </a:txBody>
                  <a:tcPr>
                    <a:cell3D prstMaterial="dkEdge">
                      <a:bevel/>
                      <a:lightRig rig="flood" dir="t"/>
                    </a:cell3D>
                  </a:tcPr>
                </a:tc>
              </a:tr>
              <a:tr h="5949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Metric</a:t>
                      </a:r>
                      <a:r>
                        <a:rPr lang="en-US" sz="1400" baseline="0" dirty="0" smtClean="0"/>
                        <a:t> applied</a:t>
                      </a:r>
                      <a:endParaRPr lang="en-US" sz="1400" dirty="0" smtClean="0"/>
                    </a:p>
                    <a:p>
                      <a:endParaRPr lang="en-US" sz="1400" dirty="0"/>
                    </a:p>
                  </a:txBody>
                  <a:tcPr>
                    <a:cell3D prstMaterial="dkEdge">
                      <a:bevel/>
                      <a:lightRig rig="flood" dir="t"/>
                    </a:cell3D>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GWP</a:t>
                      </a:r>
                      <a:r>
                        <a:rPr lang="en-US" sz="1400" baseline="0" dirty="0" smtClean="0"/>
                        <a:t> </a:t>
                      </a:r>
                      <a:r>
                        <a:rPr lang="en-US" sz="1400" baseline="0" dirty="0" err="1" smtClean="0"/>
                        <a:t>skala</a:t>
                      </a:r>
                      <a:r>
                        <a:rPr lang="en-US" sz="1400" baseline="0" dirty="0" smtClean="0"/>
                        <a:t> 100 </a:t>
                      </a:r>
                      <a:r>
                        <a:rPr lang="en-US" sz="1400" baseline="0" dirty="0" err="1" smtClean="0"/>
                        <a:t>thn</a:t>
                      </a:r>
                      <a:r>
                        <a:rPr lang="en-US" sz="1400" baseline="0" dirty="0" smtClean="0"/>
                        <a:t> IPCC AR 4</a:t>
                      </a:r>
                      <a:endParaRPr lang="en-US" sz="1400" dirty="0" smtClean="0"/>
                    </a:p>
                  </a:txBody>
                  <a:tcPr>
                    <a:cell3D prstMaterial="dkEdge">
                      <a:bevel/>
                      <a:lightRig rig="flood" dir="t"/>
                    </a:cell3D>
                  </a:tcPr>
                </a:tc>
              </a:tr>
            </a:tbl>
          </a:graphicData>
        </a:graphic>
      </p:graphicFrame>
    </p:spTree>
    <p:extLst>
      <p:ext uri="{BB962C8B-B14F-4D97-AF65-F5344CB8AC3E}">
        <p14:creationId xmlns:p14="http://schemas.microsoft.com/office/powerpoint/2010/main" val="2391354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ChangeArrowheads="1"/>
          </p:cNvSpPr>
          <p:nvPr/>
        </p:nvSpPr>
        <p:spPr bwMode="auto">
          <a:xfrm>
            <a:off x="4814046" y="630833"/>
            <a:ext cx="6617261"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id-ID" altLang="id-ID" sz="2400" b="1" dirty="0"/>
              <a:t>Pemanasan global</a:t>
            </a:r>
            <a:r>
              <a:rPr lang="id-ID" altLang="id-ID" sz="2400" dirty="0"/>
              <a:t> adalah suatu proses meningkatnya </a:t>
            </a:r>
            <a:r>
              <a:rPr lang="id-ID" altLang="id-ID" sz="2400" b="1" dirty="0">
                <a:solidFill>
                  <a:srgbClr val="FF0000"/>
                </a:solidFill>
              </a:rPr>
              <a:t>suhu</a:t>
            </a:r>
            <a:r>
              <a:rPr lang="id-ID" altLang="id-ID" sz="2400" dirty="0">
                <a:solidFill>
                  <a:srgbClr val="FF0000"/>
                </a:solidFill>
              </a:rPr>
              <a:t> </a:t>
            </a:r>
            <a:r>
              <a:rPr lang="id-ID" altLang="id-ID" sz="2400" dirty="0"/>
              <a:t>rata-rata</a:t>
            </a:r>
            <a:r>
              <a:rPr lang="id-ID" altLang="id-ID" sz="2400" dirty="0">
                <a:solidFill>
                  <a:srgbClr val="FF0000"/>
                </a:solidFill>
              </a:rPr>
              <a:t> </a:t>
            </a:r>
            <a:r>
              <a:rPr lang="id-ID" altLang="id-ID" sz="2400" b="1" dirty="0">
                <a:solidFill>
                  <a:srgbClr val="FF0000"/>
                </a:solidFill>
              </a:rPr>
              <a:t>atmosfer, laut,</a:t>
            </a:r>
            <a:r>
              <a:rPr lang="id-ID" altLang="id-ID" sz="2400" dirty="0">
                <a:solidFill>
                  <a:srgbClr val="FF0000"/>
                </a:solidFill>
              </a:rPr>
              <a:t> </a:t>
            </a:r>
            <a:r>
              <a:rPr lang="id-ID" altLang="id-ID" sz="2400" dirty="0"/>
              <a:t>dan</a:t>
            </a:r>
            <a:r>
              <a:rPr lang="id-ID" altLang="id-ID" sz="2400" dirty="0">
                <a:solidFill>
                  <a:srgbClr val="FF0000"/>
                </a:solidFill>
              </a:rPr>
              <a:t> </a:t>
            </a:r>
            <a:r>
              <a:rPr lang="id-ID" altLang="id-ID" sz="2400" b="1" dirty="0">
                <a:solidFill>
                  <a:srgbClr val="FF0000"/>
                </a:solidFill>
              </a:rPr>
              <a:t>daratan</a:t>
            </a:r>
          </a:p>
          <a:p>
            <a:endParaRPr lang="id-ID" altLang="id-ID" sz="2400" dirty="0"/>
          </a:p>
          <a:p>
            <a:endParaRPr lang="id-ID" altLang="id-ID" dirty="0"/>
          </a:p>
        </p:txBody>
      </p:sp>
      <p:sp>
        <p:nvSpPr>
          <p:cNvPr id="5" name="Rounded Rectangle 4"/>
          <p:cNvSpPr/>
          <p:nvPr/>
        </p:nvSpPr>
        <p:spPr>
          <a:xfrm>
            <a:off x="1752600" y="2398713"/>
            <a:ext cx="3200400" cy="1066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id-ID" sz="2000" b="1" dirty="0">
                <a:solidFill>
                  <a:srgbClr val="FF0000"/>
                </a:solidFill>
              </a:rPr>
              <a:t>ALAMI</a:t>
            </a:r>
          </a:p>
          <a:p>
            <a:pPr marL="285750" indent="-285750">
              <a:buFont typeface="Wingdings" panose="05000000000000000000" pitchFamily="2" charset="2"/>
              <a:buChar char="ü"/>
              <a:defRPr/>
            </a:pPr>
            <a:r>
              <a:rPr lang="id-ID" sz="1400" dirty="0">
                <a:solidFill>
                  <a:schemeClr val="tx1"/>
                </a:solidFill>
              </a:rPr>
              <a:t>GUNUNG MELETUS</a:t>
            </a:r>
          </a:p>
          <a:p>
            <a:pPr marL="285750" indent="-285750">
              <a:buFont typeface="Wingdings" panose="05000000000000000000" pitchFamily="2" charset="2"/>
              <a:buChar char="ü"/>
              <a:defRPr/>
            </a:pPr>
            <a:r>
              <a:rPr lang="id-ID" sz="1400" dirty="0">
                <a:solidFill>
                  <a:schemeClr val="tx1"/>
                </a:solidFill>
              </a:rPr>
              <a:t>INTERAKSI LAUT-ATMOSFER</a:t>
            </a:r>
          </a:p>
          <a:p>
            <a:pPr marL="285750" indent="-285750">
              <a:buFont typeface="Wingdings" panose="05000000000000000000" pitchFamily="2" charset="2"/>
              <a:buChar char="ü"/>
              <a:defRPr/>
            </a:pPr>
            <a:r>
              <a:rPr lang="id-ID" sz="1400" dirty="0">
                <a:solidFill>
                  <a:schemeClr val="tx1"/>
                </a:solidFill>
              </a:rPr>
              <a:t>AKTIFITAS MATAHARI</a:t>
            </a:r>
          </a:p>
        </p:txBody>
      </p:sp>
      <p:sp>
        <p:nvSpPr>
          <p:cNvPr id="6" name="Rounded Rectangle 5"/>
          <p:cNvSpPr/>
          <p:nvPr/>
        </p:nvSpPr>
        <p:spPr>
          <a:xfrm>
            <a:off x="6213476" y="2354263"/>
            <a:ext cx="3533775" cy="1077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id-ID" b="1" dirty="0">
                <a:solidFill>
                  <a:srgbClr val="FF0000"/>
                </a:solidFill>
              </a:rPr>
              <a:t>AKTIVITAS MANUSIA</a:t>
            </a:r>
          </a:p>
          <a:p>
            <a:pPr marL="285750" indent="-285750">
              <a:buFont typeface="Wingdings" panose="05000000000000000000" pitchFamily="2" charset="2"/>
              <a:buChar char="ü"/>
              <a:defRPr/>
            </a:pPr>
            <a:r>
              <a:rPr lang="id-ID" sz="1400" dirty="0">
                <a:solidFill>
                  <a:schemeClr val="tx1"/>
                </a:solidFill>
              </a:rPr>
              <a:t>PENINGKATAN GAS RUMAH KACA</a:t>
            </a:r>
          </a:p>
        </p:txBody>
      </p:sp>
      <p:sp>
        <p:nvSpPr>
          <p:cNvPr id="7" name="Rectangle 6"/>
          <p:cNvSpPr>
            <a:spLocks noChangeArrowheads="1"/>
          </p:cNvSpPr>
          <p:nvPr/>
        </p:nvSpPr>
        <p:spPr bwMode="auto">
          <a:xfrm>
            <a:off x="6096000" y="3432175"/>
            <a:ext cx="457200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id-ID" altLang="id-ID" b="1">
                <a:solidFill>
                  <a:srgbClr val="00B050"/>
                </a:solidFill>
              </a:rPr>
              <a:t>Gas rumah kaca adalah gas-gas yang ada di atmosfer yang menyebabkan efek rumah kaca. </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40541" y="3544889"/>
            <a:ext cx="4190348" cy="3285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4354514"/>
            <a:ext cx="2286000" cy="128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2000" y="5459413"/>
            <a:ext cx="2211791" cy="1350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6096001" y="5638800"/>
            <a:ext cx="2285999" cy="3047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id-ID" sz="1400" b="1" dirty="0">
                <a:solidFill>
                  <a:srgbClr val="FF0000"/>
                </a:solidFill>
              </a:rPr>
              <a:t>KARBONDIOKSIDA</a:t>
            </a:r>
          </a:p>
        </p:txBody>
      </p:sp>
      <p:sp>
        <p:nvSpPr>
          <p:cNvPr id="15" name="Rectangle 14"/>
          <p:cNvSpPr/>
          <p:nvPr/>
        </p:nvSpPr>
        <p:spPr>
          <a:xfrm>
            <a:off x="8382000" y="5155605"/>
            <a:ext cx="2211791" cy="3038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id-ID" sz="1400" b="1" dirty="0">
                <a:solidFill>
                  <a:srgbClr val="FF0000"/>
                </a:solidFill>
              </a:rPr>
              <a:t>METHANA</a:t>
            </a:r>
          </a:p>
        </p:txBody>
      </p:sp>
      <p:sp>
        <p:nvSpPr>
          <p:cNvPr id="23" name="Left-Right-Up Arrow 22"/>
          <p:cNvSpPr/>
          <p:nvPr/>
        </p:nvSpPr>
        <p:spPr>
          <a:xfrm>
            <a:off x="5049838" y="2147888"/>
            <a:ext cx="1066800" cy="1009650"/>
          </a:xfrm>
          <a:prstGeom prst="leftRightUpArrow">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p>
        </p:txBody>
      </p:sp>
      <p:sp>
        <p:nvSpPr>
          <p:cNvPr id="24" name="Rounded Rectangle 23"/>
          <p:cNvSpPr/>
          <p:nvPr/>
        </p:nvSpPr>
        <p:spPr>
          <a:xfrm>
            <a:off x="-1177924" y="663575"/>
            <a:ext cx="7391400" cy="89058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id-ID" sz="3200" b="1" dirty="0">
                <a:solidFill>
                  <a:schemeClr val="tx1"/>
                </a:solidFill>
              </a:rPr>
              <a:t>PEMANASAN GLOBAL</a:t>
            </a:r>
          </a:p>
        </p:txBody>
      </p:sp>
    </p:spTree>
    <p:extLst>
      <p:ext uri="{BB962C8B-B14F-4D97-AF65-F5344CB8AC3E}">
        <p14:creationId xmlns:p14="http://schemas.microsoft.com/office/powerpoint/2010/main" val="1811554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randombar(horizontal)">
                                      <p:cBhvr>
                                        <p:cTn id="18" dur="500"/>
                                        <p:tgtEl>
                                          <p:spTgt spid="7"/>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randombar(horizontal)">
                                      <p:cBhvr>
                                        <p:cTn id="21" dur="500"/>
                                        <p:tgtEl>
                                          <p:spTgt spid="15"/>
                                        </p:tgtEl>
                                      </p:cBhvr>
                                    </p:animEffect>
                                  </p:childTnLst>
                                </p:cTn>
                              </p:par>
                              <p:par>
                                <p:cTn id="22" presetID="14" presetClass="entr" presetSubtype="1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randombar(horizontal)">
                                      <p:cBhvr>
                                        <p:cTn id="24" dur="500"/>
                                        <p:tgtEl>
                                          <p:spTgt spid="11"/>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randombar(horizontal)">
                                      <p:cBhvr>
                                        <p:cTn id="27" dur="500"/>
                                        <p:tgtEl>
                                          <p:spTgt spid="14"/>
                                        </p:tgtEl>
                                      </p:cBhvr>
                                    </p:animEffect>
                                  </p:childTnLst>
                                </p:cTn>
                              </p:par>
                              <p:par>
                                <p:cTn id="28" presetID="14" presetClass="entr" presetSubtype="1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randombar(horizontal)">
                                      <p:cBhvr>
                                        <p:cTn id="30" dur="500"/>
                                        <p:tgtEl>
                                          <p:spTgt spid="13"/>
                                        </p:tgtEl>
                                      </p:cBhvr>
                                    </p:animEffect>
                                  </p:childTnLst>
                                </p:cTn>
                              </p:par>
                              <p:par>
                                <p:cTn id="31" presetID="14" presetClass="entr" presetSubtype="1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randombar(horizontal)">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14" grpId="0" animBg="1"/>
      <p:bldP spid="1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97193"/>
          </a:xfrm>
        </p:spPr>
        <p:txBody>
          <a:bodyPr>
            <a:normAutofit/>
          </a:bodyPr>
          <a:lstStyle/>
          <a:p>
            <a:r>
              <a:rPr lang="en-US" sz="4000" b="1" dirty="0" smtClean="0"/>
              <a:t>AKSI MITIGASI UNTUK PENCAPAIAN TARGET NDC</a:t>
            </a:r>
            <a:endParaRPr lang="en-US" sz="4000" b="1" dirty="0"/>
          </a:p>
        </p:txBody>
      </p:sp>
      <p:sp>
        <p:nvSpPr>
          <p:cNvPr id="3" name="Content Placeholder 2"/>
          <p:cNvSpPr>
            <a:spLocks noGrp="1"/>
          </p:cNvSpPr>
          <p:nvPr>
            <p:ph idx="1"/>
          </p:nvPr>
        </p:nvSpPr>
        <p:spPr>
          <a:xfrm>
            <a:off x="3240575" y="1358153"/>
            <a:ext cx="7974272" cy="2635623"/>
          </a:xfrm>
        </p:spPr>
        <p:txBody>
          <a:bodyPr>
            <a:normAutofit fontScale="92500" lnSpcReduction="10000"/>
          </a:bodyPr>
          <a:lstStyle/>
          <a:p>
            <a:pPr marL="0" lvl="0" indent="0">
              <a:buNone/>
            </a:pPr>
            <a:r>
              <a:rPr lang="en-US" sz="2600" b="1" dirty="0" err="1">
                <a:solidFill>
                  <a:srgbClr val="FF0000"/>
                </a:solidFill>
                <a:latin typeface="Abadi MT Condensed Light" charset="0"/>
                <a:ea typeface="Abadi MT Condensed Light" charset="0"/>
                <a:cs typeface="Abadi MT Condensed Light" charset="0"/>
              </a:rPr>
              <a:t>E</a:t>
            </a:r>
            <a:r>
              <a:rPr lang="en-US" sz="2600" b="1" dirty="0" err="1" smtClean="0">
                <a:solidFill>
                  <a:srgbClr val="FF0000"/>
                </a:solidFill>
                <a:latin typeface="Abadi MT Condensed Light" charset="0"/>
                <a:ea typeface="Abadi MT Condensed Light" charset="0"/>
                <a:cs typeface="Abadi MT Condensed Light" charset="0"/>
              </a:rPr>
              <a:t>nergi</a:t>
            </a:r>
            <a:endParaRPr lang="en-US" sz="2600" b="1" dirty="0" smtClean="0">
              <a:solidFill>
                <a:srgbClr val="FF0000"/>
              </a:solidFill>
              <a:latin typeface="Abadi MT Condensed Light" charset="0"/>
              <a:ea typeface="Abadi MT Condensed Light" charset="0"/>
              <a:cs typeface="Abadi MT Condensed Light" charset="0"/>
            </a:endParaRPr>
          </a:p>
          <a:p>
            <a:pPr lvl="1"/>
            <a:r>
              <a:rPr lang="en-US" sz="1900" dirty="0" err="1" smtClean="0">
                <a:latin typeface="Abadi MT Condensed Light" charset="0"/>
                <a:ea typeface="Abadi MT Condensed Light" charset="0"/>
                <a:cs typeface="Abadi MT Condensed Light" charset="0"/>
              </a:rPr>
              <a:t>Efisiensi</a:t>
            </a:r>
            <a:r>
              <a:rPr lang="en-US" sz="1900" dirty="0" smtClean="0">
                <a:latin typeface="Abadi MT Condensed Light" charset="0"/>
                <a:ea typeface="Abadi MT Condensed Light" charset="0"/>
                <a:cs typeface="Abadi MT Condensed Light" charset="0"/>
              </a:rPr>
              <a:t> </a:t>
            </a:r>
            <a:r>
              <a:rPr lang="en-US" sz="1900" dirty="0" err="1" smtClean="0">
                <a:latin typeface="Abadi MT Condensed Light" charset="0"/>
                <a:ea typeface="Abadi MT Condensed Light" charset="0"/>
                <a:cs typeface="Abadi MT Condensed Light" charset="0"/>
              </a:rPr>
              <a:t>Penggunaan</a:t>
            </a:r>
            <a:r>
              <a:rPr lang="en-US" sz="1900" dirty="0" smtClean="0">
                <a:latin typeface="Abadi MT Condensed Light" charset="0"/>
                <a:ea typeface="Abadi MT Condensed Light" charset="0"/>
                <a:cs typeface="Abadi MT Condensed Light" charset="0"/>
              </a:rPr>
              <a:t> </a:t>
            </a:r>
            <a:r>
              <a:rPr lang="en-US" sz="1900" dirty="0" err="1" smtClean="0">
                <a:latin typeface="Abadi MT Condensed Light" charset="0"/>
                <a:ea typeface="Abadi MT Condensed Light" charset="0"/>
                <a:cs typeface="Abadi MT Condensed Light" charset="0"/>
              </a:rPr>
              <a:t>Energi</a:t>
            </a:r>
            <a:r>
              <a:rPr lang="en-US" sz="1900" dirty="0" smtClean="0">
                <a:latin typeface="Abadi MT Condensed Light" charset="0"/>
                <a:ea typeface="Abadi MT Condensed Light" charset="0"/>
                <a:cs typeface="Abadi MT Condensed Light" charset="0"/>
              </a:rPr>
              <a:t> Final (75 % </a:t>
            </a:r>
            <a:r>
              <a:rPr lang="en-US" sz="1900" dirty="0" err="1" smtClean="0">
                <a:latin typeface="Abadi MT Condensed Light" charset="0"/>
                <a:ea typeface="Abadi MT Condensed Light" charset="0"/>
                <a:cs typeface="Abadi MT Condensed Light" charset="0"/>
              </a:rPr>
              <a:t>dilaksanakan</a:t>
            </a:r>
            <a:r>
              <a:rPr lang="en-US" sz="1900" dirty="0" smtClean="0">
                <a:latin typeface="Abadi MT Condensed Light" charset="0"/>
                <a:ea typeface="Abadi MT Condensed Light" charset="0"/>
                <a:cs typeface="Abadi MT Condensed Light" charset="0"/>
              </a:rPr>
              <a:t>)</a:t>
            </a:r>
          </a:p>
          <a:p>
            <a:pPr lvl="1"/>
            <a:r>
              <a:rPr lang="en-US" sz="1900" dirty="0" err="1" smtClean="0">
                <a:latin typeface="Abadi MT Condensed Light" charset="0"/>
                <a:ea typeface="Abadi MT Condensed Light" charset="0"/>
                <a:cs typeface="Abadi MT Condensed Light" charset="0"/>
              </a:rPr>
              <a:t>Pemanfaatan</a:t>
            </a:r>
            <a:r>
              <a:rPr lang="en-US" sz="1900" dirty="0" smtClean="0">
                <a:latin typeface="Abadi MT Condensed Light" charset="0"/>
                <a:ea typeface="Abadi MT Condensed Light" charset="0"/>
                <a:cs typeface="Abadi MT Condensed Light" charset="0"/>
              </a:rPr>
              <a:t> </a:t>
            </a:r>
            <a:r>
              <a:rPr lang="en-US" sz="1900" dirty="0" err="1" smtClean="0">
                <a:latin typeface="Abadi MT Condensed Light" charset="0"/>
                <a:ea typeface="Abadi MT Condensed Light" charset="0"/>
                <a:cs typeface="Abadi MT Condensed Light" charset="0"/>
              </a:rPr>
              <a:t>Teknologi</a:t>
            </a:r>
            <a:r>
              <a:rPr lang="en-US" sz="1900" dirty="0" smtClean="0">
                <a:latin typeface="Abadi MT Condensed Light" charset="0"/>
                <a:ea typeface="Abadi MT Condensed Light" charset="0"/>
                <a:cs typeface="Abadi MT Condensed Light" charset="0"/>
              </a:rPr>
              <a:t> </a:t>
            </a:r>
            <a:r>
              <a:rPr lang="en-US" sz="1900" i="1" dirty="0" smtClean="0">
                <a:latin typeface="Abadi MT Condensed Light" charset="0"/>
                <a:ea typeface="Abadi MT Condensed Light" charset="0"/>
                <a:cs typeface="Abadi MT Condensed Light" charset="0"/>
              </a:rPr>
              <a:t>Clean Coal technology </a:t>
            </a:r>
            <a:r>
              <a:rPr lang="en-US" sz="1900" dirty="0" smtClean="0">
                <a:latin typeface="Abadi MT Condensed Light" charset="0"/>
                <a:ea typeface="Abadi MT Condensed Light" charset="0"/>
                <a:cs typeface="Abadi MT Condensed Light" charset="0"/>
              </a:rPr>
              <a:t>- CCT (75 % </a:t>
            </a:r>
            <a:r>
              <a:rPr lang="en-US" sz="1900" dirty="0" err="1" smtClean="0">
                <a:latin typeface="Abadi MT Condensed Light" charset="0"/>
                <a:ea typeface="Abadi MT Condensed Light" charset="0"/>
                <a:cs typeface="Abadi MT Condensed Light" charset="0"/>
              </a:rPr>
              <a:t>dilaksanakan</a:t>
            </a:r>
            <a:r>
              <a:rPr lang="en-US" sz="1900" dirty="0" smtClean="0">
                <a:latin typeface="Abadi MT Condensed Light" charset="0"/>
                <a:ea typeface="Abadi MT Condensed Light" charset="0"/>
                <a:cs typeface="Abadi MT Condensed Light" charset="0"/>
              </a:rPr>
              <a:t>)</a:t>
            </a:r>
          </a:p>
          <a:p>
            <a:pPr lvl="1"/>
            <a:r>
              <a:rPr lang="en-US" sz="1900" dirty="0" err="1" smtClean="0">
                <a:latin typeface="Abadi MT Condensed Light" charset="0"/>
                <a:ea typeface="Abadi MT Condensed Light" charset="0"/>
                <a:cs typeface="Abadi MT Condensed Light" charset="0"/>
              </a:rPr>
              <a:t>Produksi</a:t>
            </a:r>
            <a:r>
              <a:rPr lang="en-US" sz="1900" dirty="0" smtClean="0">
                <a:latin typeface="Abadi MT Condensed Light" charset="0"/>
                <a:ea typeface="Abadi MT Condensed Light" charset="0"/>
                <a:cs typeface="Abadi MT Condensed Light" charset="0"/>
              </a:rPr>
              <a:t> </a:t>
            </a:r>
            <a:r>
              <a:rPr lang="en-US" sz="1900" dirty="0" err="1" smtClean="0">
                <a:latin typeface="Abadi MT Condensed Light" charset="0"/>
                <a:ea typeface="Abadi MT Condensed Light" charset="0"/>
                <a:cs typeface="Abadi MT Condensed Light" charset="0"/>
              </a:rPr>
              <a:t>Listrik</a:t>
            </a:r>
            <a:r>
              <a:rPr lang="en-US" sz="1900" dirty="0" smtClean="0">
                <a:latin typeface="Abadi MT Condensed Light" charset="0"/>
                <a:ea typeface="Abadi MT Condensed Light" charset="0"/>
                <a:cs typeface="Abadi MT Condensed Light" charset="0"/>
              </a:rPr>
              <a:t> EBT (</a:t>
            </a:r>
            <a:r>
              <a:rPr lang="en-US" sz="1900" dirty="0" err="1" smtClean="0">
                <a:latin typeface="Abadi MT Condensed Light" charset="0"/>
                <a:ea typeface="Abadi MT Condensed Light" charset="0"/>
                <a:cs typeface="Abadi MT Condensed Light" charset="0"/>
              </a:rPr>
              <a:t>sesuai</a:t>
            </a:r>
            <a:r>
              <a:rPr lang="en-US" sz="1900" dirty="0" smtClean="0">
                <a:latin typeface="Abadi MT Condensed Light" charset="0"/>
                <a:ea typeface="Abadi MT Condensed Light" charset="0"/>
                <a:cs typeface="Abadi MT Condensed Light" charset="0"/>
              </a:rPr>
              <a:t> RUPTL)</a:t>
            </a:r>
          </a:p>
          <a:p>
            <a:pPr lvl="1"/>
            <a:r>
              <a:rPr lang="en-US" sz="1900" dirty="0" err="1" smtClean="0">
                <a:latin typeface="Abadi MT Condensed Light" charset="0"/>
                <a:ea typeface="Abadi MT Condensed Light" charset="0"/>
                <a:cs typeface="Abadi MT Condensed Light" charset="0"/>
              </a:rPr>
              <a:t>Penggunaan</a:t>
            </a:r>
            <a:r>
              <a:rPr lang="en-US" sz="1900" dirty="0" smtClean="0">
                <a:latin typeface="Abadi MT Condensed Light" charset="0"/>
                <a:ea typeface="Abadi MT Condensed Light" charset="0"/>
                <a:cs typeface="Abadi MT Condensed Light" charset="0"/>
              </a:rPr>
              <a:t> </a:t>
            </a:r>
            <a:r>
              <a:rPr lang="en-US" sz="1900" dirty="0" err="1" smtClean="0">
                <a:latin typeface="Abadi MT Condensed Light" charset="0"/>
                <a:ea typeface="Abadi MT Condensed Light" charset="0"/>
                <a:cs typeface="Abadi MT Condensed Light" charset="0"/>
              </a:rPr>
              <a:t>bahan</a:t>
            </a:r>
            <a:r>
              <a:rPr lang="en-US" sz="1900" dirty="0" smtClean="0">
                <a:latin typeface="Abadi MT Condensed Light" charset="0"/>
                <a:ea typeface="Abadi MT Condensed Light" charset="0"/>
                <a:cs typeface="Abadi MT Condensed Light" charset="0"/>
              </a:rPr>
              <a:t> </a:t>
            </a:r>
            <a:r>
              <a:rPr lang="en-US" sz="1900" dirty="0" err="1" smtClean="0">
                <a:latin typeface="Abadi MT Condensed Light" charset="0"/>
                <a:ea typeface="Abadi MT Condensed Light" charset="0"/>
                <a:cs typeface="Abadi MT Condensed Light" charset="0"/>
              </a:rPr>
              <a:t>bakar</a:t>
            </a:r>
            <a:r>
              <a:rPr lang="en-US" sz="1900" dirty="0" smtClean="0">
                <a:latin typeface="Abadi MT Condensed Light" charset="0"/>
                <a:ea typeface="Abadi MT Condensed Light" charset="0"/>
                <a:cs typeface="Abadi MT Condensed Light" charset="0"/>
              </a:rPr>
              <a:t> </a:t>
            </a:r>
            <a:r>
              <a:rPr lang="en-US" sz="1900" dirty="0" err="1" smtClean="0">
                <a:latin typeface="Abadi MT Condensed Light" charset="0"/>
                <a:ea typeface="Abadi MT Condensed Light" charset="0"/>
                <a:cs typeface="Abadi MT Condensed Light" charset="0"/>
              </a:rPr>
              <a:t>nabati</a:t>
            </a:r>
            <a:r>
              <a:rPr lang="en-US" sz="1900" dirty="0" smtClean="0">
                <a:latin typeface="Abadi MT Condensed Light" charset="0"/>
                <a:ea typeface="Abadi MT Condensed Light" charset="0"/>
                <a:cs typeface="Abadi MT Condensed Light" charset="0"/>
              </a:rPr>
              <a:t> - BBN (Mandatory B30) </a:t>
            </a:r>
            <a:r>
              <a:rPr lang="en-US" sz="1900" dirty="0" err="1" smtClean="0">
                <a:latin typeface="Abadi MT Condensed Light" charset="0"/>
                <a:ea typeface="Abadi MT Condensed Light" charset="0"/>
                <a:cs typeface="Abadi MT Condensed Light" charset="0"/>
              </a:rPr>
              <a:t>pada</a:t>
            </a:r>
            <a:r>
              <a:rPr lang="en-US" sz="1900" dirty="0" smtClean="0">
                <a:latin typeface="Abadi MT Condensed Light" charset="0"/>
                <a:ea typeface="Abadi MT Condensed Light" charset="0"/>
                <a:cs typeface="Abadi MT Condensed Light" charset="0"/>
              </a:rPr>
              <a:t> </a:t>
            </a:r>
            <a:r>
              <a:rPr lang="en-US" sz="1900" dirty="0" err="1" smtClean="0">
                <a:latin typeface="Abadi MT Condensed Light" charset="0"/>
                <a:ea typeface="Abadi MT Condensed Light" charset="0"/>
                <a:cs typeface="Abadi MT Condensed Light" charset="0"/>
              </a:rPr>
              <a:t>Sektor</a:t>
            </a:r>
            <a:r>
              <a:rPr lang="en-US" sz="1900" dirty="0" smtClean="0">
                <a:latin typeface="Abadi MT Condensed Light" charset="0"/>
                <a:ea typeface="Abadi MT Condensed Light" charset="0"/>
                <a:cs typeface="Abadi MT Condensed Light" charset="0"/>
              </a:rPr>
              <a:t> </a:t>
            </a:r>
            <a:r>
              <a:rPr lang="en-US" sz="1900" dirty="0" err="1" smtClean="0">
                <a:latin typeface="Abadi MT Condensed Light" charset="0"/>
                <a:ea typeface="Abadi MT Condensed Light" charset="0"/>
                <a:cs typeface="Abadi MT Condensed Light" charset="0"/>
              </a:rPr>
              <a:t>Transportasi</a:t>
            </a:r>
            <a:r>
              <a:rPr lang="en-US" sz="1900" dirty="0" smtClean="0">
                <a:latin typeface="Abadi MT Condensed Light" charset="0"/>
                <a:ea typeface="Abadi MT Condensed Light" charset="0"/>
                <a:cs typeface="Abadi MT Condensed Light" charset="0"/>
              </a:rPr>
              <a:t> (90 % </a:t>
            </a:r>
            <a:r>
              <a:rPr lang="en-US" sz="1900" dirty="0" err="1" smtClean="0">
                <a:latin typeface="Abadi MT Condensed Light" charset="0"/>
                <a:ea typeface="Abadi MT Condensed Light" charset="0"/>
                <a:cs typeface="Abadi MT Condensed Light" charset="0"/>
              </a:rPr>
              <a:t>dilaksanakan</a:t>
            </a:r>
            <a:r>
              <a:rPr lang="en-US" sz="1900" dirty="0" smtClean="0">
                <a:latin typeface="Abadi MT Condensed Light" charset="0"/>
                <a:ea typeface="Abadi MT Condensed Light" charset="0"/>
                <a:cs typeface="Abadi MT Condensed Light" charset="0"/>
              </a:rPr>
              <a:t>)</a:t>
            </a:r>
          </a:p>
          <a:p>
            <a:pPr lvl="1"/>
            <a:r>
              <a:rPr lang="en-US" sz="1900" dirty="0" err="1" smtClean="0">
                <a:latin typeface="Abadi MT Condensed Light" charset="0"/>
                <a:ea typeface="Abadi MT Condensed Light" charset="0"/>
                <a:cs typeface="Abadi MT Condensed Light" charset="0"/>
              </a:rPr>
              <a:t>Penambahan</a:t>
            </a:r>
            <a:r>
              <a:rPr lang="en-US" sz="1900" dirty="0" smtClean="0">
                <a:latin typeface="Abadi MT Condensed Light" charset="0"/>
                <a:ea typeface="Abadi MT Condensed Light" charset="0"/>
                <a:cs typeface="Abadi MT Condensed Light" charset="0"/>
              </a:rPr>
              <a:t> </a:t>
            </a:r>
            <a:r>
              <a:rPr lang="en-US" sz="1900" dirty="0" err="1" smtClean="0">
                <a:latin typeface="Abadi MT Condensed Light" charset="0"/>
                <a:ea typeface="Abadi MT Condensed Light" charset="0"/>
                <a:cs typeface="Abadi MT Condensed Light" charset="0"/>
              </a:rPr>
              <a:t>Jaringan</a:t>
            </a:r>
            <a:r>
              <a:rPr lang="en-US" sz="1900" dirty="0" smtClean="0">
                <a:latin typeface="Abadi MT Condensed Light" charset="0"/>
                <a:ea typeface="Abadi MT Condensed Light" charset="0"/>
                <a:cs typeface="Abadi MT Condensed Light" charset="0"/>
              </a:rPr>
              <a:t> Gas  (100 % </a:t>
            </a:r>
            <a:r>
              <a:rPr lang="en-US" sz="1900" dirty="0" err="1" smtClean="0">
                <a:latin typeface="Abadi MT Condensed Light" charset="0"/>
                <a:ea typeface="Abadi MT Condensed Light" charset="0"/>
                <a:cs typeface="Abadi MT Condensed Light" charset="0"/>
              </a:rPr>
              <a:t>dilaksanakan</a:t>
            </a:r>
            <a:r>
              <a:rPr lang="en-US" sz="1900" dirty="0" smtClean="0">
                <a:latin typeface="Abadi MT Condensed Light" charset="0"/>
                <a:ea typeface="Abadi MT Condensed Light" charset="0"/>
                <a:cs typeface="Abadi MT Condensed Light" charset="0"/>
              </a:rPr>
              <a:t>)</a:t>
            </a:r>
          </a:p>
          <a:p>
            <a:pPr lvl="1"/>
            <a:r>
              <a:rPr lang="en-US" sz="1900" dirty="0" err="1" smtClean="0">
                <a:latin typeface="Abadi MT Condensed Light" charset="0"/>
                <a:ea typeface="Abadi MT Condensed Light" charset="0"/>
                <a:cs typeface="Abadi MT Condensed Light" charset="0"/>
              </a:rPr>
              <a:t>Penambahan</a:t>
            </a:r>
            <a:r>
              <a:rPr lang="en-US" sz="1900" dirty="0" smtClean="0">
                <a:latin typeface="Abadi MT Condensed Light" charset="0"/>
                <a:ea typeface="Abadi MT Condensed Light" charset="0"/>
                <a:cs typeface="Abadi MT Condensed Light" charset="0"/>
              </a:rPr>
              <a:t> </a:t>
            </a:r>
            <a:r>
              <a:rPr lang="en-US" sz="1900" dirty="0" err="1" smtClean="0">
                <a:latin typeface="Abadi MT Condensed Light" charset="0"/>
                <a:ea typeface="Abadi MT Condensed Light" charset="0"/>
                <a:cs typeface="Abadi MT Condensed Light" charset="0"/>
              </a:rPr>
              <a:t>Stasiun</a:t>
            </a:r>
            <a:r>
              <a:rPr lang="en-US" sz="1900" dirty="0" smtClean="0">
                <a:latin typeface="Abadi MT Condensed Light" charset="0"/>
                <a:ea typeface="Abadi MT Condensed Light" charset="0"/>
                <a:cs typeface="Abadi MT Condensed Light" charset="0"/>
              </a:rPr>
              <a:t> </a:t>
            </a:r>
            <a:r>
              <a:rPr lang="en-US" sz="1900" dirty="0" err="1" smtClean="0">
                <a:latin typeface="Abadi MT Condensed Light" charset="0"/>
                <a:ea typeface="Abadi MT Condensed Light" charset="0"/>
                <a:cs typeface="Abadi MT Condensed Light" charset="0"/>
              </a:rPr>
              <a:t>Pengisian</a:t>
            </a:r>
            <a:r>
              <a:rPr lang="en-US" sz="1900" dirty="0" smtClean="0">
                <a:latin typeface="Abadi MT Condensed Light" charset="0"/>
                <a:ea typeface="Abadi MT Condensed Light" charset="0"/>
                <a:cs typeface="Abadi MT Condensed Light" charset="0"/>
              </a:rPr>
              <a:t> </a:t>
            </a:r>
            <a:r>
              <a:rPr lang="en-US" sz="1900" dirty="0" err="1" smtClean="0">
                <a:latin typeface="Abadi MT Condensed Light" charset="0"/>
                <a:ea typeface="Abadi MT Condensed Light" charset="0"/>
                <a:cs typeface="Abadi MT Condensed Light" charset="0"/>
              </a:rPr>
              <a:t>Bahan</a:t>
            </a:r>
            <a:r>
              <a:rPr lang="en-US" sz="1900" dirty="0" smtClean="0">
                <a:latin typeface="Abadi MT Condensed Light" charset="0"/>
                <a:ea typeface="Abadi MT Condensed Light" charset="0"/>
                <a:cs typeface="Abadi MT Condensed Light" charset="0"/>
              </a:rPr>
              <a:t> Bakar Gas - SPBG  (100  % </a:t>
            </a:r>
            <a:r>
              <a:rPr lang="en-US" sz="1900" dirty="0" err="1" smtClean="0">
                <a:latin typeface="Abadi MT Condensed Light" charset="0"/>
                <a:ea typeface="Abadi MT Condensed Light" charset="0"/>
                <a:cs typeface="Abadi MT Condensed Light" charset="0"/>
              </a:rPr>
              <a:t>dilaksanakan</a:t>
            </a:r>
            <a:r>
              <a:rPr lang="en-US" sz="1900" dirty="0" smtClean="0">
                <a:latin typeface="Abadi MT Condensed Light" charset="0"/>
                <a:ea typeface="Abadi MT Condensed Light" charset="0"/>
                <a:cs typeface="Abadi MT Condensed Light" charset="0"/>
              </a:rPr>
              <a:t>)</a:t>
            </a:r>
          </a:p>
          <a:p>
            <a:endParaRPr lang="en-US" dirty="0"/>
          </a:p>
        </p:txBody>
      </p:sp>
      <p:pic>
        <p:nvPicPr>
          <p:cNvPr id="1026" name="Picture 2" descr="Sumber energi terbarukan di sekitar kit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358153"/>
            <a:ext cx="2154066" cy="143091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240575" y="3993776"/>
            <a:ext cx="8404577" cy="2400657"/>
          </a:xfrm>
          <a:prstGeom prst="rect">
            <a:avLst/>
          </a:prstGeom>
        </p:spPr>
        <p:txBody>
          <a:bodyPr wrap="square">
            <a:spAutoFit/>
          </a:bodyPr>
          <a:lstStyle/>
          <a:p>
            <a:pPr lvl="0"/>
            <a:r>
              <a:rPr lang="en-US" sz="2400" b="1" dirty="0" err="1" smtClean="0">
                <a:solidFill>
                  <a:srgbClr val="FF0000"/>
                </a:solidFill>
                <a:latin typeface="Abadi MT Condensed Light" charset="0"/>
                <a:ea typeface="Abadi MT Condensed Light" charset="0"/>
                <a:cs typeface="Abadi MT Condensed Light" charset="0"/>
              </a:rPr>
              <a:t>Kehutanan</a:t>
            </a:r>
            <a:endParaRPr lang="en-US" sz="2400" b="1" dirty="0" smtClean="0">
              <a:solidFill>
                <a:srgbClr val="FF0000"/>
              </a:solidFill>
              <a:latin typeface="Abadi MT Condensed Light" charset="0"/>
              <a:ea typeface="Abadi MT Condensed Light" charset="0"/>
              <a:cs typeface="Abadi MT Condensed Light" charset="0"/>
            </a:endParaRPr>
          </a:p>
          <a:p>
            <a:pPr marL="742950" lvl="1" indent="-285750">
              <a:buFont typeface="Arial" panose="020B0604020202020204" pitchFamily="34" charset="0"/>
              <a:buChar char="•"/>
            </a:pPr>
            <a:r>
              <a:rPr lang="en-US" dirty="0" err="1" smtClean="0">
                <a:latin typeface="Abadi MT Condensed Light" charset="0"/>
                <a:ea typeface="Abadi MT Condensed Light" charset="0"/>
                <a:cs typeface="Abadi MT Condensed Light" charset="0"/>
              </a:rPr>
              <a:t>Penurunan</a:t>
            </a:r>
            <a:r>
              <a:rPr lang="en-US" dirty="0" smtClean="0">
                <a:latin typeface="Abadi MT Condensed Light" charset="0"/>
                <a:ea typeface="Abadi MT Condensed Light" charset="0"/>
                <a:cs typeface="Abadi MT Condensed Light" charset="0"/>
              </a:rPr>
              <a:t> </a:t>
            </a:r>
            <a:r>
              <a:rPr lang="en-US" dirty="0" err="1" smtClean="0">
                <a:latin typeface="Abadi MT Condensed Light" charset="0"/>
                <a:ea typeface="Abadi MT Condensed Light" charset="0"/>
                <a:cs typeface="Abadi MT Condensed Light" charset="0"/>
              </a:rPr>
              <a:t>deforestasi</a:t>
            </a:r>
            <a:r>
              <a:rPr lang="en-US" dirty="0" smtClean="0">
                <a:latin typeface="Abadi MT Condensed Light" charset="0"/>
                <a:ea typeface="Abadi MT Condensed Light" charset="0"/>
                <a:cs typeface="Abadi MT Condensed Light" charset="0"/>
              </a:rPr>
              <a:t>* (&lt; 0,45 ha- 0,325 </a:t>
            </a:r>
            <a:r>
              <a:rPr lang="en-US" dirty="0" err="1" smtClean="0">
                <a:latin typeface="Abadi MT Condensed Light" charset="0"/>
                <a:ea typeface="Abadi MT Condensed Light" charset="0"/>
                <a:cs typeface="Abadi MT Condensed Light" charset="0"/>
              </a:rPr>
              <a:t>Mha</a:t>
            </a:r>
            <a:r>
              <a:rPr lang="en-US" dirty="0" smtClean="0">
                <a:latin typeface="Abadi MT Condensed Light" charset="0"/>
                <a:ea typeface="Abadi MT Condensed Light" charset="0"/>
                <a:cs typeface="Abadi MT Condensed Light" charset="0"/>
              </a:rPr>
              <a:t>/</a:t>
            </a:r>
            <a:r>
              <a:rPr lang="en-US" dirty="0" err="1" smtClean="0">
                <a:latin typeface="Abadi MT Condensed Light" charset="0"/>
                <a:ea typeface="Abadi MT Condensed Light" charset="0"/>
                <a:cs typeface="Abadi MT Condensed Light" charset="0"/>
              </a:rPr>
              <a:t>tahun</a:t>
            </a:r>
            <a:r>
              <a:rPr lang="en-US" dirty="0" smtClean="0">
                <a:latin typeface="Abadi MT Condensed Light" charset="0"/>
                <a:ea typeface="Abadi MT Condensed Light" charset="0"/>
                <a:cs typeface="Abadi MT Condensed Light" charset="0"/>
              </a:rPr>
              <a:t> di 2030).</a:t>
            </a:r>
          </a:p>
          <a:p>
            <a:pPr marL="742950" lvl="1" indent="-285750">
              <a:buFont typeface="Arial" panose="020B0604020202020204" pitchFamily="34" charset="0"/>
              <a:buChar char="•"/>
            </a:pPr>
            <a:r>
              <a:rPr lang="en-US" dirty="0" err="1" smtClean="0">
                <a:latin typeface="Abadi MT Condensed Light" charset="0"/>
                <a:ea typeface="Abadi MT Condensed Light" charset="0"/>
                <a:cs typeface="Abadi MT Condensed Light" charset="0"/>
              </a:rPr>
              <a:t>Peningkatan</a:t>
            </a:r>
            <a:r>
              <a:rPr lang="en-US" dirty="0" smtClean="0">
                <a:latin typeface="Abadi MT Condensed Light" charset="0"/>
                <a:ea typeface="Abadi MT Condensed Light" charset="0"/>
                <a:cs typeface="Abadi MT Condensed Light" charset="0"/>
              </a:rPr>
              <a:t> </a:t>
            </a:r>
            <a:r>
              <a:rPr lang="en-US" dirty="0" err="1" smtClean="0">
                <a:latin typeface="Abadi MT Condensed Light" charset="0"/>
                <a:ea typeface="Abadi MT Condensed Light" charset="0"/>
                <a:cs typeface="Abadi MT Condensed Light" charset="0"/>
              </a:rPr>
              <a:t>penerapan</a:t>
            </a:r>
            <a:r>
              <a:rPr lang="en-US" dirty="0" smtClean="0">
                <a:latin typeface="Abadi MT Condensed Light" charset="0"/>
                <a:ea typeface="Abadi MT Condensed Light" charset="0"/>
                <a:cs typeface="Abadi MT Condensed Light" charset="0"/>
              </a:rPr>
              <a:t> </a:t>
            </a:r>
            <a:r>
              <a:rPr lang="en-US" dirty="0" err="1" smtClean="0">
                <a:latin typeface="Abadi MT Condensed Light" charset="0"/>
                <a:ea typeface="Abadi MT Condensed Light" charset="0"/>
                <a:cs typeface="Abadi MT Condensed Light" charset="0"/>
              </a:rPr>
              <a:t>prinsip</a:t>
            </a:r>
            <a:r>
              <a:rPr lang="en-US" dirty="0" smtClean="0">
                <a:latin typeface="Abadi MT Condensed Light" charset="0"/>
                <a:ea typeface="Abadi MT Condensed Light" charset="0"/>
                <a:cs typeface="Abadi MT Condensed Light" charset="0"/>
              </a:rPr>
              <a:t> </a:t>
            </a:r>
            <a:r>
              <a:rPr lang="en-US" dirty="0" err="1" smtClean="0">
                <a:latin typeface="Abadi MT Condensed Light" charset="0"/>
                <a:ea typeface="Abadi MT Condensed Light" charset="0"/>
                <a:cs typeface="Abadi MT Condensed Light" charset="0"/>
              </a:rPr>
              <a:t>pengelolaan</a:t>
            </a:r>
            <a:r>
              <a:rPr lang="en-US" dirty="0" smtClean="0">
                <a:latin typeface="Abadi MT Condensed Light" charset="0"/>
                <a:ea typeface="Abadi MT Condensed Light" charset="0"/>
                <a:cs typeface="Abadi MT Condensed Light" charset="0"/>
              </a:rPr>
              <a:t> </a:t>
            </a:r>
            <a:r>
              <a:rPr lang="en-US" dirty="0" err="1" smtClean="0">
                <a:latin typeface="Abadi MT Condensed Light" charset="0"/>
                <a:ea typeface="Abadi MT Condensed Light" charset="0"/>
                <a:cs typeface="Abadi MT Condensed Light" charset="0"/>
              </a:rPr>
              <a:t>hutan</a:t>
            </a:r>
            <a:r>
              <a:rPr lang="en-US" dirty="0" smtClean="0">
                <a:latin typeface="Abadi MT Condensed Light" charset="0"/>
                <a:ea typeface="Abadi MT Condensed Light" charset="0"/>
                <a:cs typeface="Abadi MT Condensed Light" charset="0"/>
              </a:rPr>
              <a:t> </a:t>
            </a:r>
            <a:r>
              <a:rPr lang="en-US" dirty="0" err="1" smtClean="0">
                <a:latin typeface="Abadi MT Condensed Light" charset="0"/>
                <a:ea typeface="Abadi MT Condensed Light" charset="0"/>
                <a:cs typeface="Abadi MT Condensed Light" charset="0"/>
              </a:rPr>
              <a:t>berkelanjutan</a:t>
            </a:r>
            <a:r>
              <a:rPr lang="en-US" dirty="0" smtClean="0">
                <a:latin typeface="Abadi MT Condensed Light" charset="0"/>
                <a:ea typeface="Abadi MT Condensed Light" charset="0"/>
                <a:cs typeface="Abadi MT Condensed Light" charset="0"/>
              </a:rPr>
              <a:t>, </a:t>
            </a:r>
            <a:r>
              <a:rPr lang="en-US" dirty="0" err="1" smtClean="0">
                <a:latin typeface="Abadi MT Condensed Light" charset="0"/>
                <a:ea typeface="Abadi MT Condensed Light" charset="0"/>
                <a:cs typeface="Abadi MT Condensed Light" charset="0"/>
              </a:rPr>
              <a:t>baik</a:t>
            </a:r>
            <a:r>
              <a:rPr lang="en-US" dirty="0" smtClean="0">
                <a:latin typeface="Abadi MT Condensed Light" charset="0"/>
                <a:ea typeface="Abadi MT Condensed Light" charset="0"/>
                <a:cs typeface="Abadi MT Condensed Light" charset="0"/>
              </a:rPr>
              <a:t> di </a:t>
            </a:r>
            <a:r>
              <a:rPr lang="en-US" dirty="0" err="1" smtClean="0">
                <a:latin typeface="Abadi MT Condensed Light" charset="0"/>
                <a:ea typeface="Abadi MT Condensed Light" charset="0"/>
                <a:cs typeface="Abadi MT Condensed Light" charset="0"/>
              </a:rPr>
              <a:t>hutan</a:t>
            </a:r>
            <a:r>
              <a:rPr lang="en-US" dirty="0" smtClean="0">
                <a:latin typeface="Abadi MT Condensed Light" charset="0"/>
                <a:ea typeface="Abadi MT Condensed Light" charset="0"/>
                <a:cs typeface="Abadi MT Condensed Light" charset="0"/>
              </a:rPr>
              <a:t> </a:t>
            </a:r>
            <a:r>
              <a:rPr lang="en-US" dirty="0" err="1" smtClean="0">
                <a:latin typeface="Abadi MT Condensed Light" charset="0"/>
                <a:ea typeface="Abadi MT Condensed Light" charset="0"/>
                <a:cs typeface="Abadi MT Condensed Light" charset="0"/>
              </a:rPr>
              <a:t>alam</a:t>
            </a:r>
            <a:r>
              <a:rPr lang="en-US" dirty="0" smtClean="0">
                <a:latin typeface="Abadi MT Condensed Light" charset="0"/>
                <a:ea typeface="Abadi MT Condensed Light" charset="0"/>
                <a:cs typeface="Abadi MT Condensed Light" charset="0"/>
              </a:rPr>
              <a:t> (</a:t>
            </a:r>
            <a:r>
              <a:rPr lang="en-US" dirty="0" err="1" smtClean="0">
                <a:latin typeface="Abadi MT Condensed Light" charset="0"/>
                <a:ea typeface="Abadi MT Condensed Light" charset="0"/>
                <a:cs typeface="Abadi MT Condensed Light" charset="0"/>
              </a:rPr>
              <a:t>penurunan</a:t>
            </a:r>
            <a:r>
              <a:rPr lang="en-US" dirty="0" smtClean="0">
                <a:latin typeface="Abadi MT Condensed Light" charset="0"/>
                <a:ea typeface="Abadi MT Condensed Light" charset="0"/>
                <a:cs typeface="Abadi MT Condensed Light" charset="0"/>
              </a:rPr>
              <a:t> </a:t>
            </a:r>
            <a:r>
              <a:rPr lang="en-US" dirty="0" err="1" smtClean="0">
                <a:latin typeface="Abadi MT Condensed Light" charset="0"/>
                <a:ea typeface="Abadi MT Condensed Light" charset="0"/>
                <a:cs typeface="Abadi MT Condensed Light" charset="0"/>
              </a:rPr>
              <a:t>degradasi</a:t>
            </a:r>
            <a:r>
              <a:rPr lang="en-US" dirty="0" smtClean="0">
                <a:latin typeface="Abadi MT Condensed Light" charset="0"/>
                <a:ea typeface="Abadi MT Condensed Light" charset="0"/>
                <a:cs typeface="Abadi MT Condensed Light" charset="0"/>
              </a:rPr>
              <a:t>) </a:t>
            </a:r>
            <a:r>
              <a:rPr lang="en-US" dirty="0" err="1" smtClean="0">
                <a:latin typeface="Abadi MT Condensed Light" charset="0"/>
                <a:ea typeface="Abadi MT Condensed Light" charset="0"/>
                <a:cs typeface="Abadi MT Condensed Light" charset="0"/>
              </a:rPr>
              <a:t>maupun</a:t>
            </a:r>
            <a:r>
              <a:rPr lang="en-US" dirty="0" smtClean="0">
                <a:latin typeface="Abadi MT Condensed Light" charset="0"/>
                <a:ea typeface="Abadi MT Condensed Light" charset="0"/>
                <a:cs typeface="Abadi MT Condensed Light" charset="0"/>
              </a:rPr>
              <a:t> di </a:t>
            </a:r>
            <a:r>
              <a:rPr lang="en-US" dirty="0" err="1" smtClean="0">
                <a:latin typeface="Abadi MT Condensed Light" charset="0"/>
                <a:ea typeface="Abadi MT Condensed Light" charset="0"/>
                <a:cs typeface="Abadi MT Condensed Light" charset="0"/>
              </a:rPr>
              <a:t>hutan</a:t>
            </a:r>
            <a:r>
              <a:rPr lang="en-US" dirty="0" smtClean="0">
                <a:latin typeface="Abadi MT Condensed Light" charset="0"/>
                <a:ea typeface="Abadi MT Condensed Light" charset="0"/>
                <a:cs typeface="Abadi MT Condensed Light" charset="0"/>
              </a:rPr>
              <a:t> </a:t>
            </a:r>
            <a:r>
              <a:rPr lang="en-US" dirty="0" err="1" smtClean="0">
                <a:latin typeface="Abadi MT Condensed Light" charset="0"/>
                <a:ea typeface="Abadi MT Condensed Light" charset="0"/>
                <a:cs typeface="Abadi MT Condensed Light" charset="0"/>
              </a:rPr>
              <a:t>tanaman</a:t>
            </a:r>
            <a:r>
              <a:rPr lang="en-US" dirty="0" smtClean="0">
                <a:latin typeface="Abadi MT Condensed Light" charset="0"/>
                <a:ea typeface="Abadi MT Condensed Light" charset="0"/>
                <a:cs typeface="Abadi MT Condensed Light" charset="0"/>
              </a:rPr>
              <a:t>*.</a:t>
            </a:r>
          </a:p>
          <a:p>
            <a:pPr marL="742950" lvl="1" indent="-285750">
              <a:buFont typeface="Arial" panose="020B0604020202020204" pitchFamily="34" charset="0"/>
              <a:buChar char="•"/>
            </a:pPr>
            <a:r>
              <a:rPr lang="en-US" dirty="0" err="1" smtClean="0">
                <a:latin typeface="Abadi MT Condensed Light" charset="0"/>
                <a:ea typeface="Abadi MT Condensed Light" charset="0"/>
                <a:cs typeface="Abadi MT Condensed Light" charset="0"/>
              </a:rPr>
              <a:t>Rehabilitasi</a:t>
            </a:r>
            <a:r>
              <a:rPr lang="en-US" dirty="0" smtClean="0">
                <a:latin typeface="Abadi MT Condensed Light" charset="0"/>
                <a:ea typeface="Abadi MT Condensed Light" charset="0"/>
                <a:cs typeface="Abadi MT Condensed Light" charset="0"/>
              </a:rPr>
              <a:t> 12 </a:t>
            </a:r>
            <a:r>
              <a:rPr lang="en-US" dirty="0" err="1" smtClean="0">
                <a:latin typeface="Abadi MT Condensed Light" charset="0"/>
                <a:ea typeface="Abadi MT Condensed Light" charset="0"/>
                <a:cs typeface="Abadi MT Condensed Light" charset="0"/>
              </a:rPr>
              <a:t>juta</a:t>
            </a:r>
            <a:r>
              <a:rPr lang="en-US" dirty="0" smtClean="0">
                <a:latin typeface="Abadi MT Condensed Light" charset="0"/>
                <a:ea typeface="Abadi MT Condensed Light" charset="0"/>
                <a:cs typeface="Abadi MT Condensed Light" charset="0"/>
              </a:rPr>
              <a:t> ha </a:t>
            </a:r>
            <a:r>
              <a:rPr lang="en-US" dirty="0" err="1" smtClean="0">
                <a:latin typeface="Abadi MT Condensed Light" charset="0"/>
                <a:ea typeface="Abadi MT Condensed Light" charset="0"/>
                <a:cs typeface="Abadi MT Condensed Light" charset="0"/>
              </a:rPr>
              <a:t>lahan</a:t>
            </a:r>
            <a:r>
              <a:rPr lang="en-US" dirty="0" smtClean="0">
                <a:latin typeface="Abadi MT Condensed Light" charset="0"/>
                <a:ea typeface="Abadi MT Condensed Light" charset="0"/>
                <a:cs typeface="Abadi MT Condensed Light" charset="0"/>
              </a:rPr>
              <a:t> </a:t>
            </a:r>
            <a:r>
              <a:rPr lang="en-US" dirty="0" err="1" smtClean="0">
                <a:latin typeface="Abadi MT Condensed Light" charset="0"/>
                <a:ea typeface="Abadi MT Condensed Light" charset="0"/>
                <a:cs typeface="Abadi MT Condensed Light" charset="0"/>
              </a:rPr>
              <a:t>terdegradasi</a:t>
            </a:r>
            <a:r>
              <a:rPr lang="en-US" dirty="0" smtClean="0">
                <a:latin typeface="Abadi MT Condensed Light" charset="0"/>
                <a:ea typeface="Abadi MT Condensed Light" charset="0"/>
                <a:cs typeface="Abadi MT Condensed Light" charset="0"/>
              </a:rPr>
              <a:t> </a:t>
            </a:r>
            <a:r>
              <a:rPr lang="en-US" dirty="0" err="1" smtClean="0">
                <a:latin typeface="Abadi MT Condensed Light" charset="0"/>
                <a:ea typeface="Abadi MT Condensed Light" charset="0"/>
                <a:cs typeface="Abadi MT Condensed Light" charset="0"/>
              </a:rPr>
              <a:t>pada</a:t>
            </a:r>
            <a:r>
              <a:rPr lang="en-US" dirty="0" smtClean="0">
                <a:latin typeface="Abadi MT Condensed Light" charset="0"/>
                <a:ea typeface="Abadi MT Condensed Light" charset="0"/>
                <a:cs typeface="Abadi MT Condensed Light" charset="0"/>
              </a:rPr>
              <a:t> </a:t>
            </a:r>
            <a:r>
              <a:rPr lang="en-US" dirty="0" err="1" smtClean="0">
                <a:latin typeface="Abadi MT Condensed Light" charset="0"/>
                <a:ea typeface="Abadi MT Condensed Light" charset="0"/>
                <a:cs typeface="Abadi MT Condensed Light" charset="0"/>
              </a:rPr>
              <a:t>tahun</a:t>
            </a:r>
            <a:r>
              <a:rPr lang="en-US" dirty="0" smtClean="0">
                <a:latin typeface="Abadi MT Condensed Light" charset="0"/>
                <a:ea typeface="Abadi MT Condensed Light" charset="0"/>
                <a:cs typeface="Abadi MT Condensed Light" charset="0"/>
              </a:rPr>
              <a:t> 2030 </a:t>
            </a:r>
            <a:r>
              <a:rPr lang="en-US" dirty="0" err="1" smtClean="0">
                <a:latin typeface="Abadi MT Condensed Light" charset="0"/>
                <a:ea typeface="Abadi MT Condensed Light" charset="0"/>
                <a:cs typeface="Abadi MT Condensed Light" charset="0"/>
              </a:rPr>
              <a:t>atau</a:t>
            </a:r>
            <a:r>
              <a:rPr lang="en-US" dirty="0" smtClean="0">
                <a:latin typeface="Abadi MT Condensed Light" charset="0"/>
                <a:ea typeface="Abadi MT Condensed Light" charset="0"/>
                <a:cs typeface="Abadi MT Condensed Light" charset="0"/>
              </a:rPr>
              <a:t> 800,000 ha/</a:t>
            </a:r>
            <a:r>
              <a:rPr lang="en-US" dirty="0" err="1" smtClean="0">
                <a:latin typeface="Abadi MT Condensed Light" charset="0"/>
                <a:ea typeface="Abadi MT Condensed Light" charset="0"/>
                <a:cs typeface="Abadi MT Condensed Light" charset="0"/>
              </a:rPr>
              <a:t>tahun</a:t>
            </a:r>
            <a:r>
              <a:rPr lang="en-US" dirty="0" smtClean="0">
                <a:latin typeface="Abadi MT Condensed Light" charset="0"/>
                <a:ea typeface="Abadi MT Condensed Light" charset="0"/>
                <a:cs typeface="Abadi MT Condensed Light" charset="0"/>
              </a:rPr>
              <a:t> </a:t>
            </a:r>
            <a:r>
              <a:rPr lang="en-US" dirty="0" err="1" smtClean="0">
                <a:latin typeface="Abadi MT Condensed Light" charset="0"/>
                <a:ea typeface="Abadi MT Condensed Light" charset="0"/>
                <a:cs typeface="Abadi MT Condensed Light" charset="0"/>
              </a:rPr>
              <a:t>dengan</a:t>
            </a:r>
            <a:r>
              <a:rPr lang="en-US" dirty="0" smtClean="0">
                <a:latin typeface="Abadi MT Condensed Light" charset="0"/>
                <a:ea typeface="Abadi MT Condensed Light" charset="0"/>
                <a:cs typeface="Abadi MT Condensed Light" charset="0"/>
              </a:rPr>
              <a:t> survival rates </a:t>
            </a:r>
            <a:r>
              <a:rPr lang="en-US" dirty="0" err="1" smtClean="0">
                <a:latin typeface="Abadi MT Condensed Light" charset="0"/>
                <a:ea typeface="Abadi MT Condensed Light" charset="0"/>
                <a:cs typeface="Abadi MT Condensed Light" charset="0"/>
              </a:rPr>
              <a:t>sebesar</a:t>
            </a:r>
            <a:r>
              <a:rPr lang="en-US" dirty="0" smtClean="0">
                <a:latin typeface="Abadi MT Condensed Light" charset="0"/>
                <a:ea typeface="Abadi MT Condensed Light" charset="0"/>
                <a:cs typeface="Abadi MT Condensed Light" charset="0"/>
              </a:rPr>
              <a:t> 90% .</a:t>
            </a:r>
          </a:p>
          <a:p>
            <a:pPr marL="742950" lvl="1" indent="-285750">
              <a:buFont typeface="Arial" panose="020B0604020202020204" pitchFamily="34" charset="0"/>
              <a:buChar char="•"/>
            </a:pPr>
            <a:r>
              <a:rPr lang="en-US" dirty="0" err="1" smtClean="0">
                <a:latin typeface="Abadi MT Condensed Light" charset="0"/>
                <a:ea typeface="Abadi MT Condensed Light" charset="0"/>
                <a:cs typeface="Abadi MT Condensed Light" charset="0"/>
              </a:rPr>
              <a:t>Restorasi</a:t>
            </a:r>
            <a:r>
              <a:rPr lang="en-US" dirty="0" smtClean="0">
                <a:latin typeface="Abadi MT Condensed Light" charset="0"/>
                <a:ea typeface="Abadi MT Condensed Light" charset="0"/>
                <a:cs typeface="Abadi MT Condensed Light" charset="0"/>
              </a:rPr>
              <a:t> 2 </a:t>
            </a:r>
            <a:r>
              <a:rPr lang="en-US" dirty="0" err="1" smtClean="0">
                <a:latin typeface="Abadi MT Condensed Light" charset="0"/>
                <a:ea typeface="Abadi MT Condensed Light" charset="0"/>
                <a:cs typeface="Abadi MT Condensed Light" charset="0"/>
              </a:rPr>
              <a:t>juta</a:t>
            </a:r>
            <a:r>
              <a:rPr lang="en-US" dirty="0" smtClean="0">
                <a:latin typeface="Abadi MT Condensed Light" charset="0"/>
                <a:ea typeface="Abadi MT Condensed Light" charset="0"/>
                <a:cs typeface="Abadi MT Condensed Light" charset="0"/>
              </a:rPr>
              <a:t> ha </a:t>
            </a:r>
            <a:r>
              <a:rPr lang="en-US" dirty="0" err="1" smtClean="0">
                <a:latin typeface="Abadi MT Condensed Light" charset="0"/>
                <a:ea typeface="Abadi MT Condensed Light" charset="0"/>
                <a:cs typeface="Abadi MT Condensed Light" charset="0"/>
              </a:rPr>
              <a:t>gambut</a:t>
            </a:r>
            <a:r>
              <a:rPr lang="en-US" dirty="0" smtClean="0">
                <a:latin typeface="Abadi MT Condensed Light" charset="0"/>
                <a:ea typeface="Abadi MT Condensed Light" charset="0"/>
                <a:cs typeface="Abadi MT Condensed Light" charset="0"/>
              </a:rPr>
              <a:t> </a:t>
            </a:r>
            <a:r>
              <a:rPr lang="en-US" dirty="0" err="1" smtClean="0">
                <a:latin typeface="Abadi MT Condensed Light" charset="0"/>
                <a:ea typeface="Abadi MT Condensed Light" charset="0"/>
                <a:cs typeface="Abadi MT Condensed Light" charset="0"/>
              </a:rPr>
              <a:t>pada</a:t>
            </a:r>
            <a:r>
              <a:rPr lang="en-US" dirty="0" smtClean="0">
                <a:latin typeface="Abadi MT Condensed Light" charset="0"/>
                <a:ea typeface="Abadi MT Condensed Light" charset="0"/>
                <a:cs typeface="Abadi MT Condensed Light" charset="0"/>
              </a:rPr>
              <a:t> </a:t>
            </a:r>
            <a:r>
              <a:rPr lang="en-US" dirty="0" err="1" smtClean="0">
                <a:latin typeface="Abadi MT Condensed Light" charset="0"/>
                <a:ea typeface="Abadi MT Condensed Light" charset="0"/>
                <a:cs typeface="Abadi MT Condensed Light" charset="0"/>
              </a:rPr>
              <a:t>tahun</a:t>
            </a:r>
            <a:r>
              <a:rPr lang="en-US" dirty="0" smtClean="0">
                <a:latin typeface="Abadi MT Condensed Light" charset="0"/>
                <a:ea typeface="Abadi MT Condensed Light" charset="0"/>
                <a:cs typeface="Abadi MT Condensed Light" charset="0"/>
              </a:rPr>
              <a:t> 2030 </a:t>
            </a:r>
            <a:r>
              <a:rPr lang="en-US" dirty="0" err="1" smtClean="0">
                <a:latin typeface="Abadi MT Condensed Light" charset="0"/>
                <a:ea typeface="Abadi MT Condensed Light" charset="0"/>
                <a:cs typeface="Abadi MT Condensed Light" charset="0"/>
              </a:rPr>
              <a:t>dengan</a:t>
            </a:r>
            <a:r>
              <a:rPr lang="en-US" dirty="0" smtClean="0">
                <a:latin typeface="Abadi MT Condensed Light" charset="0"/>
                <a:ea typeface="Abadi MT Condensed Light" charset="0"/>
                <a:cs typeface="Abadi MT Condensed Light" charset="0"/>
              </a:rPr>
              <a:t> </a:t>
            </a:r>
            <a:r>
              <a:rPr lang="en-US" dirty="0" err="1" smtClean="0">
                <a:latin typeface="Abadi MT Condensed Light" charset="0"/>
                <a:ea typeface="Abadi MT Condensed Light" charset="0"/>
                <a:cs typeface="Abadi MT Condensed Light" charset="0"/>
              </a:rPr>
              <a:t>tingkat</a:t>
            </a:r>
            <a:r>
              <a:rPr lang="en-US" dirty="0" smtClean="0">
                <a:latin typeface="Abadi MT Condensed Light" charset="0"/>
                <a:ea typeface="Abadi MT Condensed Light" charset="0"/>
                <a:cs typeface="Abadi MT Condensed Light" charset="0"/>
              </a:rPr>
              <a:t> </a:t>
            </a:r>
            <a:r>
              <a:rPr lang="en-US" dirty="0" err="1" smtClean="0">
                <a:latin typeface="Abadi MT Condensed Light" charset="0"/>
                <a:ea typeface="Abadi MT Condensed Light" charset="0"/>
                <a:cs typeface="Abadi MT Condensed Light" charset="0"/>
              </a:rPr>
              <a:t>kesuksesan</a:t>
            </a:r>
            <a:r>
              <a:rPr lang="en-US" dirty="0" smtClean="0">
                <a:latin typeface="Abadi MT Condensed Light" charset="0"/>
                <a:ea typeface="Abadi MT Condensed Light" charset="0"/>
                <a:cs typeface="Abadi MT Condensed Light" charset="0"/>
              </a:rPr>
              <a:t> </a:t>
            </a:r>
            <a:r>
              <a:rPr lang="en-US" dirty="0" err="1" smtClean="0">
                <a:latin typeface="Abadi MT Condensed Light" charset="0"/>
                <a:ea typeface="Abadi MT Condensed Light" charset="0"/>
                <a:cs typeface="Abadi MT Condensed Light" charset="0"/>
              </a:rPr>
              <a:t>sebesar</a:t>
            </a:r>
            <a:r>
              <a:rPr lang="en-US" dirty="0" smtClean="0">
                <a:latin typeface="Abadi MT Condensed Light" charset="0"/>
                <a:ea typeface="Abadi MT Condensed Light" charset="0"/>
                <a:cs typeface="Abadi MT Condensed Light" charset="0"/>
              </a:rPr>
              <a:t> 90%.  (</a:t>
            </a:r>
            <a:r>
              <a:rPr lang="en-US" dirty="0" err="1" smtClean="0">
                <a:latin typeface="Abadi MT Condensed Light" charset="0"/>
                <a:ea typeface="Abadi MT Condensed Light" charset="0"/>
                <a:cs typeface="Abadi MT Condensed Light" charset="0"/>
              </a:rPr>
              <a:t>bawah</a:t>
            </a:r>
            <a:r>
              <a:rPr lang="en-US" dirty="0" smtClean="0">
                <a:latin typeface="Abadi MT Condensed Light" charset="0"/>
                <a:ea typeface="Abadi MT Condensed Light" charset="0"/>
                <a:cs typeface="Abadi MT Condensed Light" charset="0"/>
              </a:rPr>
              <a:t> </a:t>
            </a:r>
            <a:r>
              <a:rPr lang="en-US" dirty="0" err="1" smtClean="0">
                <a:latin typeface="Abadi MT Condensed Light" charset="0"/>
                <a:ea typeface="Abadi MT Condensed Light" charset="0"/>
                <a:cs typeface="Abadi MT Condensed Light" charset="0"/>
              </a:rPr>
              <a:t>skema</a:t>
            </a:r>
            <a:r>
              <a:rPr lang="en-US" dirty="0" smtClean="0">
                <a:latin typeface="Abadi MT Condensed Light" charset="0"/>
                <a:ea typeface="Abadi MT Condensed Light" charset="0"/>
                <a:cs typeface="Abadi MT Condensed Light" charset="0"/>
              </a:rPr>
              <a:t> ) </a:t>
            </a:r>
          </a:p>
        </p:txBody>
      </p:sp>
      <p:sp>
        <p:nvSpPr>
          <p:cNvPr id="7" name="Rounded Rectangle 6"/>
          <p:cNvSpPr/>
          <p:nvPr/>
        </p:nvSpPr>
        <p:spPr>
          <a:xfrm>
            <a:off x="838200" y="3993776"/>
            <a:ext cx="2154066" cy="1949822"/>
          </a:xfrm>
          <a:prstGeom prst="roundRect">
            <a:avLst>
              <a:gd name="adj" fmla="val 10000"/>
            </a:avLst>
          </a:prstGeom>
          <a:blipFill rotWithShape="1">
            <a:blip r:embed="rId3"/>
            <a:stretch>
              <a:fillRect/>
            </a:stretch>
          </a:blipFill>
        </p:spPr>
        <p:style>
          <a:lnRef idx="1">
            <a:schemeClr val="lt1">
              <a:hueOff val="0"/>
              <a:satOff val="0"/>
              <a:lumOff val="0"/>
              <a:alphaOff val="0"/>
            </a:schemeClr>
          </a:lnRef>
          <a:fillRef idx="1">
            <a:scrgbClr r="0" g="0" b="0"/>
          </a:fillRef>
          <a:effectRef idx="1">
            <a:schemeClr val="accent2">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562110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000515" y="327590"/>
            <a:ext cx="1293874" cy="1238040"/>
          </a:xfrm>
          <a:prstGeom prst="roundRect">
            <a:avLst>
              <a:gd name="adj" fmla="val 10000"/>
            </a:avLst>
          </a:prstGeom>
          <a:blipFill rotWithShape="1">
            <a:blip r:embed="rId2"/>
            <a:stretch>
              <a:fillRect/>
            </a:stretch>
          </a:blipFill>
        </p:spPr>
        <p:style>
          <a:lnRef idx="1">
            <a:schemeClr val="lt1">
              <a:hueOff val="0"/>
              <a:satOff val="0"/>
              <a:lumOff val="0"/>
              <a:alphaOff val="0"/>
            </a:schemeClr>
          </a:lnRef>
          <a:fillRef idx="1">
            <a:scrgbClr r="0" g="0" b="0"/>
          </a:fillRef>
          <a:effectRef idx="1">
            <a:schemeClr val="accent3">
              <a:tint val="50000"/>
              <a:hueOff val="0"/>
              <a:satOff val="0"/>
              <a:lumOff val="0"/>
              <a:alphaOff val="0"/>
            </a:schemeClr>
          </a:effectRef>
          <a:fontRef idx="minor">
            <a:schemeClr val="lt1">
              <a:hueOff val="0"/>
              <a:satOff val="0"/>
              <a:lumOff val="0"/>
              <a:alphaOff val="0"/>
            </a:schemeClr>
          </a:fontRef>
        </p:style>
      </p:sp>
      <p:sp>
        <p:nvSpPr>
          <p:cNvPr id="12" name="Rounded Rectangle 4"/>
          <p:cNvSpPr/>
          <p:nvPr/>
        </p:nvSpPr>
        <p:spPr>
          <a:xfrm>
            <a:off x="2625870" y="327590"/>
            <a:ext cx="7136693" cy="1364276"/>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dk1"/>
          </a:fontRef>
        </p:style>
        <p:txBody>
          <a:bodyPr spcFirstLastPara="0" vert="horz" wrap="square" lIns="53340" tIns="53340" rIns="53340" bIns="53340" numCol="1" spcCol="1270" anchor="t" anchorCtr="0">
            <a:noAutofit/>
          </a:bodyPr>
          <a:lstStyle/>
          <a:p>
            <a:pPr lvl="0" algn="l" defTabSz="622300" rtl="0">
              <a:lnSpc>
                <a:spcPct val="90000"/>
              </a:lnSpc>
              <a:spcBef>
                <a:spcPct val="0"/>
              </a:spcBef>
              <a:spcAft>
                <a:spcPct val="35000"/>
              </a:spcAft>
            </a:pPr>
            <a:r>
              <a:rPr lang="en-US" sz="2000" b="1" kern="1200" dirty="0" err="1" smtClean="0">
                <a:solidFill>
                  <a:srgbClr val="00B050"/>
                </a:solidFill>
                <a:latin typeface="Abadi MT Condensed Light" charset="0"/>
                <a:ea typeface="Abadi MT Condensed Light" charset="0"/>
                <a:cs typeface="Abadi MT Condensed Light" charset="0"/>
              </a:rPr>
              <a:t>Pertanian</a:t>
            </a:r>
            <a:endParaRPr lang="en-US" sz="2000" b="1" kern="1200" dirty="0">
              <a:solidFill>
                <a:srgbClr val="00B050"/>
              </a:solidFill>
              <a:latin typeface="Abadi MT Condensed Light" charset="0"/>
              <a:ea typeface="Abadi MT Condensed Light" charset="0"/>
              <a:cs typeface="Abadi MT Condensed Light" charset="0"/>
            </a:endParaRPr>
          </a:p>
          <a:p>
            <a:pPr marL="806450" lvl="1" indent="-349250" algn="l" defTabSz="444500" rtl="0">
              <a:lnSpc>
                <a:spcPct val="90000"/>
              </a:lnSpc>
              <a:spcBef>
                <a:spcPct val="0"/>
              </a:spcBef>
              <a:spcAft>
                <a:spcPct val="15000"/>
              </a:spcAft>
              <a:buFont typeface="Arial" panose="020B0604020202020204" pitchFamily="34" charset="0"/>
              <a:buChar char="•"/>
            </a:pPr>
            <a:r>
              <a:rPr lang="en-US" sz="1400" kern="1200" dirty="0" err="1" smtClean="0">
                <a:latin typeface="Abadi MT Condensed Light" charset="0"/>
                <a:ea typeface="Abadi MT Condensed Light" charset="0"/>
                <a:cs typeface="Abadi MT Condensed Light" charset="0"/>
              </a:rPr>
              <a:t>Penggunaan</a:t>
            </a:r>
            <a:r>
              <a:rPr lang="en-US" sz="1400" kern="1200" dirty="0" smtClean="0">
                <a:latin typeface="Abadi MT Condensed Light" charset="0"/>
                <a:ea typeface="Abadi MT Condensed Light" charset="0"/>
                <a:cs typeface="Abadi MT Condensed Light" charset="0"/>
              </a:rPr>
              <a:t> </a:t>
            </a:r>
            <a:r>
              <a:rPr lang="en-US" sz="1400" kern="1200" dirty="0" err="1" smtClean="0">
                <a:latin typeface="Abadi MT Condensed Light" charset="0"/>
                <a:ea typeface="Abadi MT Condensed Light" charset="0"/>
                <a:cs typeface="Abadi MT Condensed Light" charset="0"/>
              </a:rPr>
              <a:t>varietas</a:t>
            </a:r>
            <a:r>
              <a:rPr lang="en-US" sz="1400" kern="1200" dirty="0" smtClean="0">
                <a:latin typeface="Abadi MT Condensed Light" charset="0"/>
                <a:ea typeface="Abadi MT Condensed Light" charset="0"/>
                <a:cs typeface="Abadi MT Condensed Light" charset="0"/>
              </a:rPr>
              <a:t> </a:t>
            </a:r>
            <a:r>
              <a:rPr lang="en-US" sz="1400" kern="1200" dirty="0" err="1" smtClean="0">
                <a:latin typeface="Abadi MT Condensed Light" charset="0"/>
                <a:ea typeface="Abadi MT Condensed Light" charset="0"/>
                <a:cs typeface="Abadi MT Condensed Light" charset="0"/>
              </a:rPr>
              <a:t>rendah</a:t>
            </a:r>
            <a:r>
              <a:rPr lang="en-US" sz="1400" kern="1200" dirty="0" smtClean="0">
                <a:latin typeface="Abadi MT Condensed Light" charset="0"/>
                <a:ea typeface="Abadi MT Condensed Light" charset="0"/>
                <a:cs typeface="Abadi MT Condensed Light" charset="0"/>
              </a:rPr>
              <a:t> </a:t>
            </a:r>
            <a:r>
              <a:rPr lang="en-US" sz="1400" kern="1200" dirty="0" err="1" smtClean="0">
                <a:latin typeface="Abadi MT Condensed Light" charset="0"/>
                <a:ea typeface="Abadi MT Condensed Light" charset="0"/>
                <a:cs typeface="Abadi MT Condensed Light" charset="0"/>
              </a:rPr>
              <a:t>emisi</a:t>
            </a:r>
            <a:r>
              <a:rPr lang="en-US" sz="1400" kern="1200" dirty="0" smtClean="0">
                <a:latin typeface="Abadi MT Condensed Light" charset="0"/>
                <a:ea typeface="Abadi MT Condensed Light" charset="0"/>
                <a:cs typeface="Abadi MT Condensed Light" charset="0"/>
              </a:rPr>
              <a:t> di </a:t>
            </a:r>
            <a:r>
              <a:rPr lang="en-US" sz="1400" kern="1200" dirty="0" err="1" smtClean="0">
                <a:latin typeface="Abadi MT Condensed Light" charset="0"/>
                <a:ea typeface="Abadi MT Condensed Light" charset="0"/>
                <a:cs typeface="Abadi MT Condensed Light" charset="0"/>
              </a:rPr>
              <a:t>lahan</a:t>
            </a:r>
            <a:r>
              <a:rPr lang="en-US" sz="1400" kern="1200" dirty="0" smtClean="0">
                <a:latin typeface="Abadi MT Condensed Light" charset="0"/>
                <a:ea typeface="Abadi MT Condensed Light" charset="0"/>
                <a:cs typeface="Abadi MT Condensed Light" charset="0"/>
              </a:rPr>
              <a:t> </a:t>
            </a:r>
            <a:r>
              <a:rPr lang="en-US" sz="1400" kern="1200" dirty="0" err="1" smtClean="0">
                <a:latin typeface="Abadi MT Condensed Light" charset="0"/>
                <a:ea typeface="Abadi MT Condensed Light" charset="0"/>
                <a:cs typeface="Abadi MT Condensed Light" charset="0"/>
              </a:rPr>
              <a:t>sawah</a:t>
            </a:r>
            <a:endParaRPr lang="en-US" sz="1400" kern="1200" dirty="0" smtClean="0">
              <a:latin typeface="Abadi MT Condensed Light" charset="0"/>
              <a:ea typeface="Abadi MT Condensed Light" charset="0"/>
              <a:cs typeface="Abadi MT Condensed Light" charset="0"/>
            </a:endParaRPr>
          </a:p>
          <a:p>
            <a:pPr marL="806450" lvl="1" indent="-349250" algn="l" defTabSz="444500" rtl="0">
              <a:lnSpc>
                <a:spcPct val="90000"/>
              </a:lnSpc>
              <a:spcBef>
                <a:spcPct val="0"/>
              </a:spcBef>
              <a:spcAft>
                <a:spcPct val="15000"/>
              </a:spcAft>
              <a:buFont typeface="Arial" panose="020B0604020202020204" pitchFamily="34" charset="0"/>
              <a:buChar char="•"/>
            </a:pPr>
            <a:r>
              <a:rPr lang="en-US" sz="1400" kern="1200" dirty="0" err="1" smtClean="0">
                <a:latin typeface="Abadi MT Condensed Light" charset="0"/>
                <a:ea typeface="Abadi MT Condensed Light" charset="0"/>
                <a:cs typeface="Abadi MT Condensed Light" charset="0"/>
              </a:rPr>
              <a:t>Penerapan</a:t>
            </a:r>
            <a:r>
              <a:rPr lang="en-US" sz="1400" kern="1200" dirty="0" smtClean="0">
                <a:latin typeface="Abadi MT Condensed Light" charset="0"/>
                <a:ea typeface="Abadi MT Condensed Light" charset="0"/>
                <a:cs typeface="Abadi MT Condensed Light" charset="0"/>
              </a:rPr>
              <a:t> </a:t>
            </a:r>
            <a:r>
              <a:rPr lang="en-US" sz="1400" kern="1200" dirty="0" err="1" smtClean="0">
                <a:latin typeface="Abadi MT Condensed Light" charset="0"/>
                <a:ea typeface="Abadi MT Condensed Light" charset="0"/>
                <a:cs typeface="Abadi MT Condensed Light" charset="0"/>
              </a:rPr>
              <a:t>sistem</a:t>
            </a:r>
            <a:r>
              <a:rPr lang="en-US" sz="1400" kern="1200" dirty="0" smtClean="0">
                <a:latin typeface="Abadi MT Condensed Light" charset="0"/>
                <a:ea typeface="Abadi MT Condensed Light" charset="0"/>
                <a:cs typeface="Abadi MT Condensed Light" charset="0"/>
              </a:rPr>
              <a:t> </a:t>
            </a:r>
            <a:r>
              <a:rPr lang="en-US" sz="1400" kern="1200" dirty="0" err="1" smtClean="0">
                <a:latin typeface="Abadi MT Condensed Light" charset="0"/>
                <a:ea typeface="Abadi MT Condensed Light" charset="0"/>
                <a:cs typeface="Abadi MT Condensed Light" charset="0"/>
              </a:rPr>
              <a:t>pengairan</a:t>
            </a:r>
            <a:r>
              <a:rPr lang="en-US" sz="1400" kern="1200" dirty="0" smtClean="0">
                <a:latin typeface="Abadi MT Condensed Light" charset="0"/>
                <a:ea typeface="Abadi MT Condensed Light" charset="0"/>
                <a:cs typeface="Abadi MT Condensed Light" charset="0"/>
              </a:rPr>
              <a:t> </a:t>
            </a:r>
            <a:r>
              <a:rPr lang="en-US" sz="1400" kern="1200" dirty="0" err="1" smtClean="0">
                <a:latin typeface="Abadi MT Condensed Light" charset="0"/>
                <a:ea typeface="Abadi MT Condensed Light" charset="0"/>
                <a:cs typeface="Abadi MT Condensed Light" charset="0"/>
              </a:rPr>
              <a:t>sawah</a:t>
            </a:r>
            <a:r>
              <a:rPr lang="en-US" sz="1400" kern="1200" dirty="0" smtClean="0">
                <a:latin typeface="Abadi MT Condensed Light" charset="0"/>
                <a:ea typeface="Abadi MT Condensed Light" charset="0"/>
                <a:cs typeface="Abadi MT Condensed Light" charset="0"/>
              </a:rPr>
              <a:t> </a:t>
            </a:r>
            <a:r>
              <a:rPr lang="en-US" sz="1400" kern="1200" dirty="0" err="1" smtClean="0">
                <a:latin typeface="Abadi MT Condensed Light" charset="0"/>
                <a:ea typeface="Abadi MT Condensed Light" charset="0"/>
                <a:cs typeface="Abadi MT Condensed Light" charset="0"/>
              </a:rPr>
              <a:t>lebih</a:t>
            </a:r>
            <a:r>
              <a:rPr lang="en-US" sz="1400" kern="1200" dirty="0" smtClean="0">
                <a:latin typeface="Abadi MT Condensed Light" charset="0"/>
                <a:ea typeface="Abadi MT Condensed Light" charset="0"/>
                <a:cs typeface="Abadi MT Condensed Light" charset="0"/>
              </a:rPr>
              <a:t> </a:t>
            </a:r>
            <a:r>
              <a:rPr lang="en-US" sz="1400" kern="1200" dirty="0" err="1" smtClean="0">
                <a:latin typeface="Abadi MT Condensed Light" charset="0"/>
                <a:ea typeface="Abadi MT Condensed Light" charset="0"/>
                <a:cs typeface="Abadi MT Condensed Light" charset="0"/>
              </a:rPr>
              <a:t>hemat</a:t>
            </a:r>
            <a:r>
              <a:rPr lang="en-US" sz="1400" kern="1200" dirty="0" smtClean="0">
                <a:latin typeface="Abadi MT Condensed Light" charset="0"/>
                <a:ea typeface="Abadi MT Condensed Light" charset="0"/>
                <a:cs typeface="Abadi MT Condensed Light" charset="0"/>
              </a:rPr>
              <a:t> air.</a:t>
            </a:r>
            <a:endParaRPr lang="en-US" sz="1400" dirty="0">
              <a:latin typeface="Abadi MT Condensed Light" charset="0"/>
              <a:ea typeface="Abadi MT Condensed Light" charset="0"/>
              <a:cs typeface="Abadi MT Condensed Light" charset="0"/>
            </a:endParaRPr>
          </a:p>
          <a:p>
            <a:pPr marL="806450" lvl="1" indent="-349250" algn="l" defTabSz="444500" rtl="0">
              <a:lnSpc>
                <a:spcPct val="90000"/>
              </a:lnSpc>
              <a:spcBef>
                <a:spcPct val="0"/>
              </a:spcBef>
              <a:spcAft>
                <a:spcPct val="15000"/>
              </a:spcAft>
              <a:buFont typeface="Arial" panose="020B0604020202020204" pitchFamily="34" charset="0"/>
              <a:buChar char="•"/>
            </a:pPr>
            <a:r>
              <a:rPr lang="en-US" sz="1400" kern="1200" dirty="0" err="1" smtClean="0">
                <a:latin typeface="Abadi MT Condensed Light" charset="0"/>
                <a:ea typeface="Abadi MT Condensed Light" charset="0"/>
                <a:cs typeface="Abadi MT Condensed Light" charset="0"/>
              </a:rPr>
              <a:t>Pemanfaatan</a:t>
            </a:r>
            <a:r>
              <a:rPr lang="en-US" sz="1400" kern="1200" dirty="0" smtClean="0">
                <a:latin typeface="Abadi MT Condensed Light" charset="0"/>
                <a:ea typeface="Abadi MT Condensed Light" charset="0"/>
                <a:cs typeface="Abadi MT Condensed Light" charset="0"/>
              </a:rPr>
              <a:t> </a:t>
            </a:r>
            <a:r>
              <a:rPr lang="en-US" sz="1400" kern="1200" dirty="0" err="1" smtClean="0">
                <a:latin typeface="Abadi MT Condensed Light" charset="0"/>
                <a:ea typeface="Abadi MT Condensed Light" charset="0"/>
                <a:cs typeface="Abadi MT Condensed Light" charset="0"/>
              </a:rPr>
              <a:t>limbah</a:t>
            </a:r>
            <a:r>
              <a:rPr lang="en-US" sz="1400" kern="1200" dirty="0" smtClean="0">
                <a:latin typeface="Abadi MT Condensed Light" charset="0"/>
                <a:ea typeface="Abadi MT Condensed Light" charset="0"/>
                <a:cs typeface="Abadi MT Condensed Light" charset="0"/>
              </a:rPr>
              <a:t> </a:t>
            </a:r>
            <a:r>
              <a:rPr lang="en-US" sz="1400" kern="1200" dirty="0" err="1" smtClean="0">
                <a:latin typeface="Abadi MT Condensed Light" charset="0"/>
                <a:ea typeface="Abadi MT Condensed Light" charset="0"/>
                <a:cs typeface="Abadi MT Condensed Light" charset="0"/>
              </a:rPr>
              <a:t>ternak</a:t>
            </a:r>
            <a:r>
              <a:rPr lang="en-US" sz="1400" kern="1200" dirty="0" smtClean="0">
                <a:latin typeface="Abadi MT Condensed Light" charset="0"/>
                <a:ea typeface="Abadi MT Condensed Light" charset="0"/>
                <a:cs typeface="Abadi MT Condensed Light" charset="0"/>
              </a:rPr>
              <a:t> </a:t>
            </a:r>
            <a:r>
              <a:rPr lang="en-US" sz="1400" kern="1200" dirty="0" err="1" smtClean="0">
                <a:latin typeface="Abadi MT Condensed Light" charset="0"/>
                <a:ea typeface="Abadi MT Condensed Light" charset="0"/>
                <a:cs typeface="Abadi MT Condensed Light" charset="0"/>
              </a:rPr>
              <a:t>untuk</a:t>
            </a:r>
            <a:r>
              <a:rPr lang="en-US" sz="1400" kern="1200" dirty="0" smtClean="0">
                <a:latin typeface="Abadi MT Condensed Light" charset="0"/>
                <a:ea typeface="Abadi MT Condensed Light" charset="0"/>
                <a:cs typeface="Abadi MT Condensed Light" charset="0"/>
              </a:rPr>
              <a:t> biogas.</a:t>
            </a:r>
            <a:endParaRPr lang="en-US" sz="1400" dirty="0">
              <a:latin typeface="Abadi MT Condensed Light" charset="0"/>
              <a:ea typeface="Abadi MT Condensed Light" charset="0"/>
              <a:cs typeface="Abadi MT Condensed Light" charset="0"/>
            </a:endParaRPr>
          </a:p>
          <a:p>
            <a:pPr marL="806450" lvl="1" indent="-349250" algn="l" defTabSz="444500" rtl="0">
              <a:lnSpc>
                <a:spcPct val="90000"/>
              </a:lnSpc>
              <a:spcBef>
                <a:spcPct val="0"/>
              </a:spcBef>
              <a:spcAft>
                <a:spcPct val="15000"/>
              </a:spcAft>
              <a:buFont typeface="Arial" panose="020B0604020202020204" pitchFamily="34" charset="0"/>
              <a:buChar char="•"/>
            </a:pPr>
            <a:r>
              <a:rPr lang="en-US" sz="1400" kern="1200" dirty="0" err="1" smtClean="0">
                <a:latin typeface="Abadi MT Condensed Light" charset="0"/>
                <a:ea typeface="Abadi MT Condensed Light" charset="0"/>
                <a:cs typeface="Abadi MT Condensed Light" charset="0"/>
              </a:rPr>
              <a:t>Perbaikan</a:t>
            </a:r>
            <a:r>
              <a:rPr lang="en-US" sz="1400" kern="1200" dirty="0" smtClean="0">
                <a:latin typeface="Abadi MT Condensed Light" charset="0"/>
                <a:ea typeface="Abadi MT Condensed Light" charset="0"/>
                <a:cs typeface="Abadi MT Condensed Light" charset="0"/>
              </a:rPr>
              <a:t> </a:t>
            </a:r>
            <a:r>
              <a:rPr lang="en-US" sz="1400" kern="1200" dirty="0" err="1" smtClean="0">
                <a:latin typeface="Abadi MT Condensed Light" charset="0"/>
                <a:ea typeface="Abadi MT Condensed Light" charset="0"/>
                <a:cs typeface="Abadi MT Condensed Light" charset="0"/>
              </a:rPr>
              <a:t>suplemen</a:t>
            </a:r>
            <a:r>
              <a:rPr lang="en-US" sz="1400" kern="1200" dirty="0" smtClean="0">
                <a:latin typeface="Abadi MT Condensed Light" charset="0"/>
                <a:ea typeface="Abadi MT Condensed Light" charset="0"/>
                <a:cs typeface="Abadi MT Condensed Light" charset="0"/>
              </a:rPr>
              <a:t> </a:t>
            </a:r>
            <a:r>
              <a:rPr lang="en-US" sz="1400" kern="1200" dirty="0" err="1" smtClean="0">
                <a:latin typeface="Abadi MT Condensed Light" charset="0"/>
                <a:ea typeface="Abadi MT Condensed Light" charset="0"/>
                <a:cs typeface="Abadi MT Condensed Light" charset="0"/>
              </a:rPr>
              <a:t>pakan</a:t>
            </a:r>
            <a:r>
              <a:rPr lang="en-US" sz="1400" kern="1200" dirty="0" smtClean="0">
                <a:latin typeface="Abadi MT Condensed Light" charset="0"/>
                <a:ea typeface="Abadi MT Condensed Light" charset="0"/>
                <a:cs typeface="Abadi MT Condensed Light" charset="0"/>
              </a:rPr>
              <a:t>.</a:t>
            </a:r>
            <a:endParaRPr lang="en-US" sz="1400" kern="1200" dirty="0">
              <a:latin typeface="Abadi MT Condensed Light" charset="0"/>
              <a:ea typeface="Abadi MT Condensed Light" charset="0"/>
              <a:cs typeface="Abadi MT Condensed Light" charset="0"/>
            </a:endParaRPr>
          </a:p>
        </p:txBody>
      </p:sp>
      <p:sp>
        <p:nvSpPr>
          <p:cNvPr id="13" name="Rectangle 12"/>
          <p:cNvSpPr/>
          <p:nvPr/>
        </p:nvSpPr>
        <p:spPr>
          <a:xfrm>
            <a:off x="2625870" y="2101161"/>
            <a:ext cx="8925154" cy="2400657"/>
          </a:xfrm>
          <a:prstGeom prst="rect">
            <a:avLst/>
          </a:prstGeom>
        </p:spPr>
        <p:txBody>
          <a:bodyPr wrap="square">
            <a:spAutoFit/>
          </a:bodyPr>
          <a:lstStyle/>
          <a:p>
            <a:pPr lvl="0"/>
            <a:r>
              <a:rPr lang="en-US" sz="2000" b="1" dirty="0" err="1" smtClean="0">
                <a:solidFill>
                  <a:srgbClr val="FF0000"/>
                </a:solidFill>
                <a:latin typeface="Abadi MT Condensed Light" charset="0"/>
                <a:ea typeface="Abadi MT Condensed Light" charset="0"/>
                <a:cs typeface="Abadi MT Condensed Light" charset="0"/>
              </a:rPr>
              <a:t>Limbah</a:t>
            </a:r>
            <a:endParaRPr lang="en-US" sz="2000" b="1" dirty="0" smtClean="0">
              <a:solidFill>
                <a:srgbClr val="FF0000"/>
              </a:solidFill>
              <a:latin typeface="Abadi MT Condensed Light" charset="0"/>
              <a:ea typeface="Abadi MT Condensed Light" charset="0"/>
              <a:cs typeface="Abadi MT Condensed Light" charset="0"/>
            </a:endParaRPr>
          </a:p>
          <a:p>
            <a:pPr marL="742950" lvl="1" indent="-285750">
              <a:buFont typeface="Arial" panose="020B0604020202020204" pitchFamily="34" charset="0"/>
              <a:buChar char="•"/>
            </a:pPr>
            <a:r>
              <a:rPr lang="en-US" sz="1400" dirty="0" err="1" smtClean="0">
                <a:solidFill>
                  <a:schemeClr val="tx1"/>
                </a:solidFill>
                <a:latin typeface="Abadi MT Condensed Light" charset="0"/>
                <a:ea typeface="Abadi MT Condensed Light" charset="0"/>
                <a:cs typeface="Abadi MT Condensed Light" charset="0"/>
              </a:rPr>
              <a:t>Pengelolaan</a:t>
            </a:r>
            <a:r>
              <a:rPr lang="en-US" sz="1400" dirty="0" smtClean="0">
                <a:solidFill>
                  <a:schemeClr val="tx1"/>
                </a:solidFill>
                <a:latin typeface="Abadi MT Condensed Light" charset="0"/>
                <a:ea typeface="Abadi MT Condensed Light" charset="0"/>
                <a:cs typeface="Abadi MT Condensed Light" charset="0"/>
              </a:rPr>
              <a:t> </a:t>
            </a:r>
            <a:r>
              <a:rPr lang="en-US" sz="1400" dirty="0" err="1" smtClean="0">
                <a:solidFill>
                  <a:schemeClr val="tx1"/>
                </a:solidFill>
                <a:latin typeface="Abadi MT Condensed Light" charset="0"/>
                <a:ea typeface="Abadi MT Condensed Light" charset="0"/>
                <a:cs typeface="Abadi MT Condensed Light" charset="0"/>
              </a:rPr>
              <a:t>limbah</a:t>
            </a:r>
            <a:r>
              <a:rPr lang="en-US" sz="1400" dirty="0" smtClean="0">
                <a:solidFill>
                  <a:schemeClr val="tx1"/>
                </a:solidFill>
                <a:latin typeface="Abadi MT Condensed Light" charset="0"/>
                <a:ea typeface="Abadi MT Condensed Light" charset="0"/>
                <a:cs typeface="Abadi MT Condensed Light" charset="0"/>
              </a:rPr>
              <a:t> </a:t>
            </a:r>
            <a:r>
              <a:rPr lang="en-US" sz="1400" dirty="0" err="1" smtClean="0">
                <a:solidFill>
                  <a:schemeClr val="tx1"/>
                </a:solidFill>
                <a:latin typeface="Abadi MT Condensed Light" charset="0"/>
                <a:ea typeface="Abadi MT Condensed Light" charset="0"/>
                <a:cs typeface="Abadi MT Condensed Light" charset="0"/>
              </a:rPr>
              <a:t>padat</a:t>
            </a:r>
            <a:r>
              <a:rPr lang="en-US" sz="1400" dirty="0" smtClean="0">
                <a:solidFill>
                  <a:schemeClr val="tx1"/>
                </a:solidFill>
                <a:latin typeface="Abadi MT Condensed Light" charset="0"/>
                <a:ea typeface="Abadi MT Condensed Light" charset="0"/>
                <a:cs typeface="Abadi MT Condensed Light" charset="0"/>
              </a:rPr>
              <a:t> </a:t>
            </a:r>
          </a:p>
          <a:p>
            <a:pPr marL="742950" lvl="1" indent="-285750">
              <a:buFont typeface="Arial" panose="020B0604020202020204" pitchFamily="34" charset="0"/>
              <a:buChar char="•"/>
            </a:pPr>
            <a:r>
              <a:rPr lang="en-US" sz="1400" dirty="0" err="1" smtClean="0">
                <a:solidFill>
                  <a:schemeClr val="tx1"/>
                </a:solidFill>
                <a:latin typeface="Abadi MT Condensed Light" charset="0"/>
                <a:ea typeface="Abadi MT Condensed Light" charset="0"/>
                <a:cs typeface="Abadi MT Condensed Light" charset="0"/>
              </a:rPr>
              <a:t>Pengelolaan</a:t>
            </a:r>
            <a:r>
              <a:rPr lang="en-US" sz="1400" dirty="0" smtClean="0">
                <a:solidFill>
                  <a:schemeClr val="tx1"/>
                </a:solidFill>
                <a:latin typeface="Abadi MT Condensed Light" charset="0"/>
                <a:ea typeface="Abadi MT Condensed Light" charset="0"/>
                <a:cs typeface="Abadi MT Condensed Light" charset="0"/>
              </a:rPr>
              <a:t> </a:t>
            </a:r>
            <a:r>
              <a:rPr lang="en-US" sz="1400" dirty="0" err="1" smtClean="0">
                <a:solidFill>
                  <a:schemeClr val="tx1"/>
                </a:solidFill>
                <a:latin typeface="Abadi MT Condensed Light" charset="0"/>
                <a:ea typeface="Abadi MT Condensed Light" charset="0"/>
                <a:cs typeface="Abadi MT Condensed Light" charset="0"/>
              </a:rPr>
              <a:t>limbah</a:t>
            </a:r>
            <a:r>
              <a:rPr lang="en-US" sz="1400" dirty="0" smtClean="0">
                <a:solidFill>
                  <a:schemeClr val="tx1"/>
                </a:solidFill>
                <a:latin typeface="Abadi MT Condensed Light" charset="0"/>
                <a:ea typeface="Abadi MT Condensed Light" charset="0"/>
                <a:cs typeface="Abadi MT Condensed Light" charset="0"/>
              </a:rPr>
              <a:t> </a:t>
            </a:r>
            <a:r>
              <a:rPr lang="en-US" sz="1400" dirty="0" err="1" smtClean="0">
                <a:solidFill>
                  <a:schemeClr val="tx1"/>
                </a:solidFill>
                <a:latin typeface="Abadi MT Condensed Light" charset="0"/>
                <a:ea typeface="Abadi MT Condensed Light" charset="0"/>
                <a:cs typeface="Abadi MT Condensed Light" charset="0"/>
              </a:rPr>
              <a:t>cair</a:t>
            </a:r>
            <a:r>
              <a:rPr lang="en-US" sz="1400" dirty="0" smtClean="0">
                <a:solidFill>
                  <a:schemeClr val="tx1"/>
                </a:solidFill>
                <a:latin typeface="Abadi MT Condensed Light" charset="0"/>
                <a:ea typeface="Abadi MT Condensed Light" charset="0"/>
                <a:cs typeface="Abadi MT Condensed Light" charset="0"/>
              </a:rPr>
              <a:t> </a:t>
            </a:r>
            <a:r>
              <a:rPr lang="en-US" sz="1400" dirty="0" err="1" smtClean="0">
                <a:solidFill>
                  <a:schemeClr val="tx1"/>
                </a:solidFill>
                <a:latin typeface="Abadi MT Condensed Light" charset="0"/>
                <a:ea typeface="Abadi MT Condensed Light" charset="0"/>
                <a:cs typeface="Abadi MT Condensed Light" charset="0"/>
              </a:rPr>
              <a:t>industri</a:t>
            </a:r>
            <a:r>
              <a:rPr lang="en-US" sz="1400" dirty="0" smtClean="0">
                <a:solidFill>
                  <a:schemeClr val="tx1"/>
                </a:solidFill>
                <a:latin typeface="Abadi MT Condensed Light" charset="0"/>
                <a:ea typeface="Abadi MT Condensed Light" charset="0"/>
                <a:cs typeface="Abadi MT Condensed Light" charset="0"/>
              </a:rPr>
              <a:t> (target </a:t>
            </a:r>
            <a:r>
              <a:rPr lang="en-US" sz="1400" dirty="0" err="1" smtClean="0">
                <a:solidFill>
                  <a:schemeClr val="tx1"/>
                </a:solidFill>
                <a:latin typeface="Abadi MT Condensed Light" charset="0"/>
                <a:ea typeface="Abadi MT Condensed Light" charset="0"/>
                <a:cs typeface="Abadi MT Condensed Light" charset="0"/>
              </a:rPr>
              <a:t>kuantitatif</a:t>
            </a:r>
            <a:r>
              <a:rPr lang="en-US" sz="1400" dirty="0" smtClean="0">
                <a:solidFill>
                  <a:schemeClr val="tx1"/>
                </a:solidFill>
                <a:latin typeface="Abadi MT Condensed Light" charset="0"/>
                <a:ea typeface="Abadi MT Condensed Light" charset="0"/>
                <a:cs typeface="Abadi MT Condensed Light" charset="0"/>
              </a:rPr>
              <a:t> </a:t>
            </a:r>
            <a:r>
              <a:rPr lang="en-US" sz="1400" dirty="0" err="1" smtClean="0">
                <a:solidFill>
                  <a:schemeClr val="tx1"/>
                </a:solidFill>
                <a:latin typeface="Abadi MT Condensed Light" charset="0"/>
                <a:ea typeface="Abadi MT Condensed Light" charset="0"/>
                <a:cs typeface="Abadi MT Condensed Light" charset="0"/>
              </a:rPr>
              <a:t>masih</a:t>
            </a:r>
            <a:r>
              <a:rPr lang="en-US" sz="1400" dirty="0" smtClean="0">
                <a:solidFill>
                  <a:schemeClr val="tx1"/>
                </a:solidFill>
                <a:latin typeface="Abadi MT Condensed Light" charset="0"/>
                <a:ea typeface="Abadi MT Condensed Light" charset="0"/>
                <a:cs typeface="Abadi MT Condensed Light" charset="0"/>
              </a:rPr>
              <a:t> </a:t>
            </a:r>
            <a:r>
              <a:rPr lang="en-US" sz="1400" dirty="0" err="1" smtClean="0">
                <a:solidFill>
                  <a:schemeClr val="tx1"/>
                </a:solidFill>
                <a:latin typeface="Abadi MT Condensed Light" charset="0"/>
                <a:ea typeface="Abadi MT Condensed Light" charset="0"/>
                <a:cs typeface="Abadi MT Condensed Light" charset="0"/>
              </a:rPr>
              <a:t>perlu</a:t>
            </a:r>
            <a:r>
              <a:rPr lang="en-US" sz="1400" dirty="0" smtClean="0">
                <a:solidFill>
                  <a:schemeClr val="tx1"/>
                </a:solidFill>
                <a:latin typeface="Abadi MT Condensed Light" charset="0"/>
                <a:ea typeface="Abadi MT Condensed Light" charset="0"/>
                <a:cs typeface="Abadi MT Condensed Light" charset="0"/>
              </a:rPr>
              <a:t> </a:t>
            </a:r>
            <a:r>
              <a:rPr lang="en-US" sz="1400" dirty="0" err="1" smtClean="0">
                <a:solidFill>
                  <a:schemeClr val="tx1"/>
                </a:solidFill>
                <a:latin typeface="Abadi MT Condensed Light" charset="0"/>
                <a:ea typeface="Abadi MT Condensed Light" charset="0"/>
                <a:cs typeface="Abadi MT Condensed Light" charset="0"/>
              </a:rPr>
              <a:t>ditentukan</a:t>
            </a:r>
            <a:r>
              <a:rPr lang="en-US" sz="1400" dirty="0" smtClean="0">
                <a:solidFill>
                  <a:schemeClr val="tx1"/>
                </a:solidFill>
                <a:latin typeface="Abadi MT Condensed Light" charset="0"/>
                <a:ea typeface="Abadi MT Condensed Light" charset="0"/>
                <a:cs typeface="Abadi MT Condensed Light" charset="0"/>
              </a:rPr>
              <a:t> </a:t>
            </a:r>
            <a:r>
              <a:rPr lang="en-US" sz="1400" dirty="0" err="1" smtClean="0">
                <a:solidFill>
                  <a:schemeClr val="tx1"/>
                </a:solidFill>
                <a:latin typeface="Abadi MT Condensed Light" charset="0"/>
                <a:ea typeface="Abadi MT Condensed Light" charset="0"/>
                <a:cs typeface="Abadi MT Condensed Light" charset="0"/>
              </a:rPr>
              <a:t>oleh</a:t>
            </a:r>
            <a:r>
              <a:rPr lang="en-US" sz="1400" dirty="0" smtClean="0">
                <a:solidFill>
                  <a:schemeClr val="tx1"/>
                </a:solidFill>
                <a:latin typeface="Abadi MT Condensed Light" charset="0"/>
                <a:ea typeface="Abadi MT Condensed Light" charset="0"/>
                <a:cs typeface="Abadi MT Condensed Light" charset="0"/>
              </a:rPr>
              <a:t> </a:t>
            </a:r>
            <a:r>
              <a:rPr lang="en-US" sz="1400" dirty="0" err="1" smtClean="0">
                <a:solidFill>
                  <a:schemeClr val="tx1"/>
                </a:solidFill>
                <a:latin typeface="Abadi MT Condensed Light" charset="0"/>
                <a:ea typeface="Abadi MT Condensed Light" charset="0"/>
                <a:cs typeface="Abadi MT Condensed Light" charset="0"/>
              </a:rPr>
              <a:t>Kementerian</a:t>
            </a:r>
            <a:r>
              <a:rPr lang="en-US" sz="1400" dirty="0" smtClean="0">
                <a:solidFill>
                  <a:schemeClr val="tx1"/>
                </a:solidFill>
                <a:latin typeface="Abadi MT Condensed Light" charset="0"/>
                <a:ea typeface="Abadi MT Condensed Light" charset="0"/>
                <a:cs typeface="Abadi MT Condensed Light" charset="0"/>
              </a:rPr>
              <a:t> </a:t>
            </a:r>
            <a:r>
              <a:rPr lang="en-US" sz="1400" dirty="0" err="1" smtClean="0">
                <a:solidFill>
                  <a:schemeClr val="tx1"/>
                </a:solidFill>
                <a:latin typeface="Abadi MT Condensed Light" charset="0"/>
                <a:ea typeface="Abadi MT Condensed Light" charset="0"/>
                <a:cs typeface="Abadi MT Condensed Light" charset="0"/>
              </a:rPr>
              <a:t>Perindustrian</a:t>
            </a:r>
            <a:r>
              <a:rPr lang="en-US" sz="1400" dirty="0" smtClean="0">
                <a:solidFill>
                  <a:schemeClr val="tx1"/>
                </a:solidFill>
                <a:latin typeface="Abadi MT Condensed Light" charset="0"/>
                <a:ea typeface="Abadi MT Condensed Light" charset="0"/>
                <a:cs typeface="Abadi MT Condensed Light" charset="0"/>
              </a:rPr>
              <a:t> </a:t>
            </a:r>
            <a:r>
              <a:rPr lang="en-US" sz="1400" dirty="0" err="1" smtClean="0">
                <a:solidFill>
                  <a:schemeClr val="tx1"/>
                </a:solidFill>
                <a:latin typeface="Abadi MT Condensed Light" charset="0"/>
                <a:ea typeface="Abadi MT Condensed Light" charset="0"/>
                <a:cs typeface="Abadi MT Condensed Light" charset="0"/>
              </a:rPr>
              <a:t>dan</a:t>
            </a:r>
            <a:r>
              <a:rPr lang="en-US" sz="1400" dirty="0" smtClean="0">
                <a:solidFill>
                  <a:schemeClr val="tx1"/>
                </a:solidFill>
                <a:latin typeface="Abadi MT Condensed Light" charset="0"/>
                <a:ea typeface="Abadi MT Condensed Light" charset="0"/>
                <a:cs typeface="Abadi MT Condensed Light" charset="0"/>
              </a:rPr>
              <a:t> KLHK). </a:t>
            </a:r>
          </a:p>
          <a:p>
            <a:pPr marL="742950" lvl="1" indent="-285750">
              <a:buFont typeface="Arial" panose="020B0604020202020204" pitchFamily="34" charset="0"/>
              <a:buChar char="•"/>
            </a:pPr>
            <a:r>
              <a:rPr lang="en-US" sz="1400" dirty="0" err="1" smtClean="0">
                <a:solidFill>
                  <a:schemeClr val="tx1"/>
                </a:solidFill>
                <a:latin typeface="Abadi MT Condensed Light" charset="0"/>
                <a:ea typeface="Abadi MT Condensed Light" charset="0"/>
                <a:cs typeface="Abadi MT Condensed Light" charset="0"/>
              </a:rPr>
              <a:t>Pengeloaan</a:t>
            </a:r>
            <a:r>
              <a:rPr lang="en-US" sz="1400" dirty="0" smtClean="0">
                <a:solidFill>
                  <a:schemeClr val="tx1"/>
                </a:solidFill>
                <a:latin typeface="Abadi MT Condensed Light" charset="0"/>
                <a:ea typeface="Abadi MT Condensed Light" charset="0"/>
                <a:cs typeface="Abadi MT Condensed Light" charset="0"/>
              </a:rPr>
              <a:t> </a:t>
            </a:r>
            <a:r>
              <a:rPr lang="en-US" sz="1400" dirty="0" err="1" smtClean="0">
                <a:solidFill>
                  <a:schemeClr val="tx1"/>
                </a:solidFill>
                <a:latin typeface="Abadi MT Condensed Light" charset="0"/>
                <a:ea typeface="Abadi MT Condensed Light" charset="0"/>
                <a:cs typeface="Abadi MT Condensed Light" charset="0"/>
              </a:rPr>
              <a:t>limbah</a:t>
            </a:r>
            <a:r>
              <a:rPr lang="en-US" sz="1400" dirty="0" smtClean="0">
                <a:solidFill>
                  <a:schemeClr val="tx1"/>
                </a:solidFill>
                <a:latin typeface="Abadi MT Condensed Light" charset="0"/>
                <a:ea typeface="Abadi MT Condensed Light" charset="0"/>
                <a:cs typeface="Abadi MT Condensed Light" charset="0"/>
              </a:rPr>
              <a:t> </a:t>
            </a:r>
            <a:r>
              <a:rPr lang="en-US" sz="1400" dirty="0" err="1" smtClean="0">
                <a:solidFill>
                  <a:schemeClr val="tx1"/>
                </a:solidFill>
                <a:latin typeface="Abadi MT Condensed Light" charset="0"/>
                <a:ea typeface="Abadi MT Condensed Light" charset="0"/>
                <a:cs typeface="Abadi MT Condensed Light" charset="0"/>
              </a:rPr>
              <a:t>cair</a:t>
            </a:r>
            <a:r>
              <a:rPr lang="en-US" sz="1400" dirty="0" smtClean="0">
                <a:solidFill>
                  <a:schemeClr val="tx1"/>
                </a:solidFill>
                <a:latin typeface="Abadi MT Condensed Light" charset="0"/>
                <a:ea typeface="Abadi MT Condensed Light" charset="0"/>
                <a:cs typeface="Abadi MT Condensed Light" charset="0"/>
              </a:rPr>
              <a:t> </a:t>
            </a:r>
            <a:r>
              <a:rPr lang="en-US" sz="1400" dirty="0" err="1" smtClean="0">
                <a:solidFill>
                  <a:schemeClr val="tx1"/>
                </a:solidFill>
                <a:latin typeface="Abadi MT Condensed Light" charset="0"/>
                <a:ea typeface="Abadi MT Condensed Light" charset="0"/>
                <a:cs typeface="Abadi MT Condensed Light" charset="0"/>
              </a:rPr>
              <a:t>domestik</a:t>
            </a:r>
            <a:r>
              <a:rPr lang="en-US" sz="1400" dirty="0" smtClean="0">
                <a:solidFill>
                  <a:schemeClr val="tx1"/>
                </a:solidFill>
                <a:latin typeface="Abadi MT Condensed Light" charset="0"/>
                <a:ea typeface="Abadi MT Condensed Light" charset="0"/>
                <a:cs typeface="Abadi MT Condensed Light" charset="0"/>
              </a:rPr>
              <a:t> (target </a:t>
            </a:r>
            <a:r>
              <a:rPr lang="en-US" sz="1400" dirty="0" err="1" smtClean="0">
                <a:solidFill>
                  <a:schemeClr val="tx1"/>
                </a:solidFill>
                <a:latin typeface="Abadi MT Condensed Light" charset="0"/>
                <a:ea typeface="Abadi MT Condensed Light" charset="0"/>
                <a:cs typeface="Abadi MT Condensed Light" charset="0"/>
              </a:rPr>
              <a:t>kuantitatif</a:t>
            </a:r>
            <a:r>
              <a:rPr lang="en-US" sz="1400" dirty="0" smtClean="0">
                <a:solidFill>
                  <a:schemeClr val="tx1"/>
                </a:solidFill>
                <a:latin typeface="Abadi MT Condensed Light" charset="0"/>
                <a:ea typeface="Abadi MT Condensed Light" charset="0"/>
                <a:cs typeface="Abadi MT Condensed Light" charset="0"/>
              </a:rPr>
              <a:t> </a:t>
            </a:r>
            <a:r>
              <a:rPr lang="en-US" sz="1400" dirty="0" err="1" smtClean="0">
                <a:solidFill>
                  <a:schemeClr val="tx1"/>
                </a:solidFill>
                <a:latin typeface="Abadi MT Condensed Light" charset="0"/>
                <a:ea typeface="Abadi MT Condensed Light" charset="0"/>
                <a:cs typeface="Abadi MT Condensed Light" charset="0"/>
              </a:rPr>
              <a:t>masih</a:t>
            </a:r>
            <a:r>
              <a:rPr lang="en-US" sz="1400" dirty="0" smtClean="0">
                <a:solidFill>
                  <a:schemeClr val="tx1"/>
                </a:solidFill>
                <a:latin typeface="Abadi MT Condensed Light" charset="0"/>
                <a:ea typeface="Abadi MT Condensed Light" charset="0"/>
                <a:cs typeface="Abadi MT Condensed Light" charset="0"/>
              </a:rPr>
              <a:t> </a:t>
            </a:r>
            <a:r>
              <a:rPr lang="en-US" sz="1400" dirty="0" err="1" smtClean="0">
                <a:solidFill>
                  <a:schemeClr val="tx1"/>
                </a:solidFill>
                <a:latin typeface="Abadi MT Condensed Light" charset="0"/>
                <a:ea typeface="Abadi MT Condensed Light" charset="0"/>
                <a:cs typeface="Abadi MT Condensed Light" charset="0"/>
              </a:rPr>
              <a:t>perlu</a:t>
            </a:r>
            <a:r>
              <a:rPr lang="en-US" sz="1400" dirty="0" smtClean="0">
                <a:solidFill>
                  <a:schemeClr val="tx1"/>
                </a:solidFill>
                <a:latin typeface="Abadi MT Condensed Light" charset="0"/>
                <a:ea typeface="Abadi MT Condensed Light" charset="0"/>
                <a:cs typeface="Abadi MT Condensed Light" charset="0"/>
              </a:rPr>
              <a:t> </a:t>
            </a:r>
            <a:r>
              <a:rPr lang="en-US" sz="1400" dirty="0" err="1" smtClean="0">
                <a:solidFill>
                  <a:schemeClr val="tx1"/>
                </a:solidFill>
                <a:latin typeface="Abadi MT Condensed Light" charset="0"/>
                <a:ea typeface="Abadi MT Condensed Light" charset="0"/>
                <a:cs typeface="Abadi MT Condensed Light" charset="0"/>
              </a:rPr>
              <a:t>ditetapkan</a:t>
            </a:r>
            <a:r>
              <a:rPr lang="en-US" sz="1400" dirty="0" smtClean="0">
                <a:solidFill>
                  <a:schemeClr val="tx1"/>
                </a:solidFill>
                <a:latin typeface="Abadi MT Condensed Light" charset="0"/>
                <a:ea typeface="Abadi MT Condensed Light" charset="0"/>
                <a:cs typeface="Abadi MT Condensed Light" charset="0"/>
              </a:rPr>
              <a:t> </a:t>
            </a:r>
            <a:r>
              <a:rPr lang="en-US" sz="1400" dirty="0" err="1" smtClean="0">
                <a:solidFill>
                  <a:schemeClr val="tx1"/>
                </a:solidFill>
                <a:latin typeface="Abadi MT Condensed Light" charset="0"/>
                <a:ea typeface="Abadi MT Condensed Light" charset="0"/>
                <a:cs typeface="Abadi MT Condensed Light" charset="0"/>
              </a:rPr>
              <a:t>oleh</a:t>
            </a:r>
            <a:r>
              <a:rPr lang="en-US" sz="1400" dirty="0" smtClean="0">
                <a:solidFill>
                  <a:schemeClr val="tx1"/>
                </a:solidFill>
                <a:latin typeface="Abadi MT Condensed Light" charset="0"/>
                <a:ea typeface="Abadi MT Condensed Light" charset="0"/>
                <a:cs typeface="Abadi MT Condensed Light" charset="0"/>
              </a:rPr>
              <a:t> </a:t>
            </a:r>
            <a:r>
              <a:rPr lang="en-US" sz="1400" dirty="0" err="1" smtClean="0">
                <a:solidFill>
                  <a:schemeClr val="tx1"/>
                </a:solidFill>
                <a:latin typeface="Abadi MT Condensed Light" charset="0"/>
                <a:ea typeface="Abadi MT Condensed Light" charset="0"/>
                <a:cs typeface="Abadi MT Condensed Light" charset="0"/>
              </a:rPr>
              <a:t>Kementerian</a:t>
            </a:r>
            <a:r>
              <a:rPr lang="en-US" sz="1400" dirty="0" smtClean="0">
                <a:solidFill>
                  <a:schemeClr val="tx1"/>
                </a:solidFill>
                <a:latin typeface="Abadi MT Condensed Light" charset="0"/>
                <a:ea typeface="Abadi MT Condensed Light" charset="0"/>
                <a:cs typeface="Abadi MT Condensed Light" charset="0"/>
              </a:rPr>
              <a:t> PUPR </a:t>
            </a:r>
            <a:r>
              <a:rPr lang="en-US" sz="1400" dirty="0" err="1" smtClean="0">
                <a:solidFill>
                  <a:schemeClr val="tx1"/>
                </a:solidFill>
                <a:latin typeface="Abadi MT Condensed Light" charset="0"/>
                <a:ea typeface="Abadi MT Condensed Light" charset="0"/>
                <a:cs typeface="Abadi MT Condensed Light" charset="0"/>
              </a:rPr>
              <a:t>dan</a:t>
            </a:r>
            <a:r>
              <a:rPr lang="en-US" sz="1400" dirty="0" smtClean="0">
                <a:solidFill>
                  <a:schemeClr val="tx1"/>
                </a:solidFill>
                <a:latin typeface="Abadi MT Condensed Light" charset="0"/>
                <a:ea typeface="Abadi MT Condensed Light" charset="0"/>
                <a:cs typeface="Abadi MT Condensed Light" charset="0"/>
              </a:rPr>
              <a:t> </a:t>
            </a:r>
            <a:r>
              <a:rPr lang="en-US" sz="1400" dirty="0" err="1" smtClean="0">
                <a:solidFill>
                  <a:schemeClr val="tx1"/>
                </a:solidFill>
                <a:latin typeface="Abadi MT Condensed Light" charset="0"/>
                <a:ea typeface="Abadi MT Condensed Light" charset="0"/>
                <a:cs typeface="Abadi MT Condensed Light" charset="0"/>
              </a:rPr>
              <a:t>Kementerian</a:t>
            </a:r>
            <a:r>
              <a:rPr lang="en-US" sz="1400" dirty="0" smtClean="0">
                <a:solidFill>
                  <a:schemeClr val="tx1"/>
                </a:solidFill>
                <a:latin typeface="Abadi MT Condensed Light" charset="0"/>
                <a:ea typeface="Abadi MT Condensed Light" charset="0"/>
                <a:cs typeface="Abadi MT Condensed Light" charset="0"/>
              </a:rPr>
              <a:t> </a:t>
            </a:r>
            <a:r>
              <a:rPr lang="en-US" sz="1400" dirty="0" err="1" smtClean="0">
                <a:solidFill>
                  <a:schemeClr val="tx1"/>
                </a:solidFill>
                <a:latin typeface="Abadi MT Condensed Light" charset="0"/>
                <a:ea typeface="Abadi MT Condensed Light" charset="0"/>
                <a:cs typeface="Abadi MT Condensed Light" charset="0"/>
              </a:rPr>
              <a:t>Kesehatan</a:t>
            </a:r>
            <a:r>
              <a:rPr lang="en-US" sz="1400" dirty="0" smtClean="0">
                <a:solidFill>
                  <a:schemeClr val="tx1"/>
                </a:solidFill>
                <a:latin typeface="Abadi MT Condensed Light" charset="0"/>
                <a:ea typeface="Abadi MT Condensed Light" charset="0"/>
                <a:cs typeface="Abadi MT Condensed Light" charset="0"/>
              </a:rPr>
              <a:t>).</a:t>
            </a:r>
          </a:p>
          <a:p>
            <a:pPr marL="742950" lvl="1" indent="-285750">
              <a:buFont typeface="Arial" panose="020B0604020202020204" pitchFamily="34" charset="0"/>
              <a:buChar char="•"/>
            </a:pPr>
            <a:r>
              <a:rPr lang="en-US" sz="1400" dirty="0" err="1" smtClean="0">
                <a:solidFill>
                  <a:schemeClr val="tx1"/>
                </a:solidFill>
                <a:latin typeface="Abadi MT Condensed Light" charset="0"/>
                <a:ea typeface="Abadi MT Condensed Light" charset="0"/>
                <a:cs typeface="Abadi MT Condensed Light" charset="0"/>
              </a:rPr>
              <a:t>Peningkatan</a:t>
            </a:r>
            <a:r>
              <a:rPr lang="en-US" sz="1400" dirty="0" smtClean="0">
                <a:solidFill>
                  <a:schemeClr val="tx1"/>
                </a:solidFill>
                <a:latin typeface="Abadi MT Condensed Light" charset="0"/>
                <a:ea typeface="Abadi MT Condensed Light" charset="0"/>
                <a:cs typeface="Abadi MT Condensed Light" charset="0"/>
              </a:rPr>
              <a:t> </a:t>
            </a:r>
            <a:r>
              <a:rPr lang="en-US" sz="1400" dirty="0" err="1" smtClean="0">
                <a:solidFill>
                  <a:schemeClr val="tx1"/>
                </a:solidFill>
                <a:latin typeface="Abadi MT Condensed Light" charset="0"/>
                <a:ea typeface="Abadi MT Condensed Light" charset="0"/>
                <a:cs typeface="Abadi MT Condensed Light" charset="0"/>
              </a:rPr>
              <a:t>penerapan</a:t>
            </a:r>
            <a:r>
              <a:rPr lang="en-US" sz="1400" dirty="0" smtClean="0">
                <a:solidFill>
                  <a:schemeClr val="tx1"/>
                </a:solidFill>
                <a:latin typeface="Abadi MT Condensed Light" charset="0"/>
                <a:ea typeface="Abadi MT Condensed Light" charset="0"/>
                <a:cs typeface="Abadi MT Condensed Light" charset="0"/>
              </a:rPr>
              <a:t> </a:t>
            </a:r>
            <a:r>
              <a:rPr lang="en-US" sz="1400" i="1" dirty="0" smtClean="0">
                <a:solidFill>
                  <a:schemeClr val="tx1"/>
                </a:solidFill>
                <a:latin typeface="Abadi MT Condensed Light" charset="0"/>
                <a:ea typeface="Abadi MT Condensed Light" charset="0"/>
                <a:cs typeface="Abadi MT Condensed Light" charset="0"/>
              </a:rPr>
              <a:t>landfill gas </a:t>
            </a:r>
            <a:r>
              <a:rPr lang="en-US" sz="1400" dirty="0" smtClean="0">
                <a:solidFill>
                  <a:schemeClr val="tx1"/>
                </a:solidFill>
                <a:latin typeface="Abadi MT Condensed Light" charset="0"/>
                <a:ea typeface="Abadi MT Condensed Light" charset="0"/>
                <a:cs typeface="Abadi MT Condensed Light" charset="0"/>
              </a:rPr>
              <a:t>(</a:t>
            </a:r>
            <a:r>
              <a:rPr lang="en-US" sz="1400" i="1" dirty="0" smtClean="0">
                <a:solidFill>
                  <a:schemeClr val="tx1"/>
                </a:solidFill>
                <a:latin typeface="Abadi MT Condensed Light" charset="0"/>
                <a:ea typeface="Abadi MT Condensed Light" charset="0"/>
                <a:cs typeface="Abadi MT Condensed Light" charset="0"/>
              </a:rPr>
              <a:t>LFG) recovery</a:t>
            </a:r>
            <a:r>
              <a:rPr lang="en-US" sz="1400" dirty="0" smtClean="0">
                <a:solidFill>
                  <a:schemeClr val="tx1"/>
                </a:solidFill>
                <a:latin typeface="Abadi MT Condensed Light" charset="0"/>
                <a:ea typeface="Abadi MT Condensed Light" charset="0"/>
                <a:cs typeface="Abadi MT Condensed Light" charset="0"/>
              </a:rPr>
              <a:t> </a:t>
            </a:r>
            <a:r>
              <a:rPr lang="en-US" sz="1400" dirty="0" err="1" smtClean="0">
                <a:solidFill>
                  <a:schemeClr val="tx1"/>
                </a:solidFill>
                <a:latin typeface="Abadi MT Condensed Light" charset="0"/>
                <a:ea typeface="Abadi MT Condensed Light" charset="0"/>
                <a:cs typeface="Abadi MT Condensed Light" charset="0"/>
              </a:rPr>
              <a:t>dari</a:t>
            </a:r>
            <a:r>
              <a:rPr lang="en-US" sz="1400" dirty="0" smtClean="0">
                <a:solidFill>
                  <a:schemeClr val="tx1"/>
                </a:solidFill>
                <a:latin typeface="Abadi MT Condensed Light" charset="0"/>
                <a:ea typeface="Abadi MT Condensed Light" charset="0"/>
                <a:cs typeface="Abadi MT Condensed Light" charset="0"/>
              </a:rPr>
              <a:t> 2010-2030 </a:t>
            </a:r>
            <a:r>
              <a:rPr lang="en-US" sz="1400" dirty="0" err="1" smtClean="0">
                <a:solidFill>
                  <a:schemeClr val="tx1"/>
                </a:solidFill>
                <a:latin typeface="Abadi MT Condensed Light" charset="0"/>
                <a:ea typeface="Abadi MT Condensed Light" charset="0"/>
                <a:cs typeface="Abadi MT Condensed Light" charset="0"/>
              </a:rPr>
              <a:t>dalam</a:t>
            </a:r>
            <a:r>
              <a:rPr lang="en-US" sz="1400" dirty="0" smtClean="0">
                <a:solidFill>
                  <a:schemeClr val="tx1"/>
                </a:solidFill>
                <a:latin typeface="Abadi MT Condensed Light" charset="0"/>
                <a:ea typeface="Abadi MT Condensed Light" charset="0"/>
                <a:cs typeface="Abadi MT Condensed Light" charset="0"/>
              </a:rPr>
              <a:t> </a:t>
            </a:r>
            <a:r>
              <a:rPr lang="en-US" sz="1400" dirty="0" err="1" smtClean="0">
                <a:solidFill>
                  <a:schemeClr val="tx1"/>
                </a:solidFill>
                <a:latin typeface="Abadi MT Condensed Light" charset="0"/>
                <a:ea typeface="Abadi MT Condensed Light" charset="0"/>
                <a:cs typeface="Abadi MT Condensed Light" charset="0"/>
              </a:rPr>
              <a:t>pengelolaan</a:t>
            </a:r>
            <a:r>
              <a:rPr lang="en-US" sz="1400" dirty="0" smtClean="0">
                <a:solidFill>
                  <a:schemeClr val="tx1"/>
                </a:solidFill>
                <a:latin typeface="Abadi MT Condensed Light" charset="0"/>
                <a:ea typeface="Abadi MT Condensed Light" charset="0"/>
                <a:cs typeface="Abadi MT Condensed Light" charset="0"/>
              </a:rPr>
              <a:t> TPA.</a:t>
            </a:r>
          </a:p>
          <a:p>
            <a:pPr marL="742950" lvl="1" indent="-285750">
              <a:buFont typeface="Arial" panose="020B0604020202020204" pitchFamily="34" charset="0"/>
              <a:buChar char="•"/>
            </a:pPr>
            <a:r>
              <a:rPr lang="en-US" sz="1400" dirty="0" err="1" smtClean="0">
                <a:solidFill>
                  <a:schemeClr val="tx1"/>
                </a:solidFill>
                <a:latin typeface="Abadi MT Condensed Light" charset="0"/>
                <a:ea typeface="Abadi MT Condensed Light" charset="0"/>
                <a:cs typeface="Abadi MT Condensed Light" charset="0"/>
              </a:rPr>
              <a:t>Peningkatan</a:t>
            </a:r>
            <a:r>
              <a:rPr lang="en-US" sz="1400" dirty="0" smtClean="0">
                <a:solidFill>
                  <a:schemeClr val="tx1"/>
                </a:solidFill>
                <a:latin typeface="Abadi MT Condensed Light" charset="0"/>
                <a:ea typeface="Abadi MT Condensed Light" charset="0"/>
                <a:cs typeface="Abadi MT Condensed Light" charset="0"/>
              </a:rPr>
              <a:t> </a:t>
            </a:r>
            <a:r>
              <a:rPr lang="en-US" sz="1400" dirty="0" err="1" smtClean="0">
                <a:solidFill>
                  <a:schemeClr val="tx1"/>
                </a:solidFill>
                <a:latin typeface="Abadi MT Condensed Light" charset="0"/>
                <a:ea typeface="Abadi MT Condensed Light" charset="0"/>
                <a:cs typeface="Abadi MT Condensed Light" charset="0"/>
              </a:rPr>
              <a:t>persentase</a:t>
            </a:r>
            <a:r>
              <a:rPr lang="en-US" sz="1400" dirty="0" smtClean="0">
                <a:solidFill>
                  <a:schemeClr val="tx1"/>
                </a:solidFill>
                <a:latin typeface="Abadi MT Condensed Light" charset="0"/>
                <a:ea typeface="Abadi MT Condensed Light" charset="0"/>
                <a:cs typeface="Abadi MT Condensed Light" charset="0"/>
              </a:rPr>
              <a:t> </a:t>
            </a:r>
            <a:r>
              <a:rPr lang="en-US" sz="1400" dirty="0" err="1" smtClean="0">
                <a:solidFill>
                  <a:schemeClr val="tx1"/>
                </a:solidFill>
                <a:latin typeface="Abadi MT Condensed Light" charset="0"/>
                <a:ea typeface="Abadi MT Condensed Light" charset="0"/>
                <a:cs typeface="Abadi MT Condensed Light" charset="0"/>
              </a:rPr>
              <a:t>pemanfaatan</a:t>
            </a:r>
            <a:r>
              <a:rPr lang="en-US" sz="1400" dirty="0" smtClean="0">
                <a:solidFill>
                  <a:schemeClr val="tx1"/>
                </a:solidFill>
                <a:latin typeface="Abadi MT Condensed Light" charset="0"/>
                <a:ea typeface="Abadi MT Condensed Light" charset="0"/>
                <a:cs typeface="Abadi MT Condensed Light" charset="0"/>
              </a:rPr>
              <a:t> </a:t>
            </a:r>
            <a:r>
              <a:rPr lang="en-US" sz="1400" dirty="0" err="1" smtClean="0">
                <a:solidFill>
                  <a:schemeClr val="tx1"/>
                </a:solidFill>
                <a:latin typeface="Abadi MT Condensed Light" charset="0"/>
                <a:ea typeface="Abadi MT Condensed Light" charset="0"/>
                <a:cs typeface="Abadi MT Condensed Light" charset="0"/>
              </a:rPr>
              <a:t>sampah</a:t>
            </a:r>
            <a:r>
              <a:rPr lang="en-US" sz="1400" dirty="0" smtClean="0">
                <a:solidFill>
                  <a:schemeClr val="tx1"/>
                </a:solidFill>
                <a:latin typeface="Abadi MT Condensed Light" charset="0"/>
                <a:ea typeface="Abadi MT Condensed Light" charset="0"/>
                <a:cs typeface="Abadi MT Condensed Light" charset="0"/>
              </a:rPr>
              <a:t> </a:t>
            </a:r>
            <a:r>
              <a:rPr lang="en-US" sz="1400" dirty="0" err="1" smtClean="0">
                <a:solidFill>
                  <a:schemeClr val="tx1"/>
                </a:solidFill>
                <a:latin typeface="Abadi MT Condensed Light" charset="0"/>
                <a:ea typeface="Abadi MT Condensed Light" charset="0"/>
                <a:cs typeface="Abadi MT Condensed Light" charset="0"/>
              </a:rPr>
              <a:t>melalui</a:t>
            </a:r>
            <a:r>
              <a:rPr lang="en-US" sz="1400" dirty="0" smtClean="0">
                <a:solidFill>
                  <a:schemeClr val="tx1"/>
                </a:solidFill>
                <a:latin typeface="Abadi MT Condensed Light" charset="0"/>
                <a:ea typeface="Abadi MT Condensed Light" charset="0"/>
                <a:cs typeface="Abadi MT Condensed Light" charset="0"/>
              </a:rPr>
              <a:t> composting  dan3R (paper).</a:t>
            </a:r>
          </a:p>
          <a:p>
            <a:pPr marL="742950" lvl="1" indent="-285750">
              <a:buFont typeface="Arial" panose="020B0604020202020204" pitchFamily="34" charset="0"/>
              <a:buChar char="•"/>
            </a:pPr>
            <a:r>
              <a:rPr lang="en-US" sz="1400" dirty="0" err="1" smtClean="0">
                <a:solidFill>
                  <a:schemeClr val="tx1"/>
                </a:solidFill>
                <a:latin typeface="Abadi MT Condensed Light" charset="0"/>
                <a:ea typeface="Abadi MT Condensed Light" charset="0"/>
                <a:cs typeface="Abadi MT Condensed Light" charset="0"/>
              </a:rPr>
              <a:t>Peningkatan</a:t>
            </a:r>
            <a:r>
              <a:rPr lang="en-US" sz="1400" dirty="0" smtClean="0">
                <a:solidFill>
                  <a:schemeClr val="tx1"/>
                </a:solidFill>
                <a:latin typeface="Abadi MT Condensed Light" charset="0"/>
                <a:ea typeface="Abadi MT Condensed Light" charset="0"/>
                <a:cs typeface="Abadi MT Condensed Light" charset="0"/>
              </a:rPr>
              <a:t> </a:t>
            </a:r>
            <a:r>
              <a:rPr lang="en-US" sz="1400" dirty="0" err="1" smtClean="0">
                <a:solidFill>
                  <a:schemeClr val="tx1"/>
                </a:solidFill>
                <a:latin typeface="Abadi MT Condensed Light" charset="0"/>
                <a:ea typeface="Abadi MT Condensed Light" charset="0"/>
                <a:cs typeface="Abadi MT Condensed Light" charset="0"/>
              </a:rPr>
              <a:t>persentase</a:t>
            </a:r>
            <a:r>
              <a:rPr lang="en-US" sz="1400" dirty="0" smtClean="0">
                <a:solidFill>
                  <a:schemeClr val="tx1"/>
                </a:solidFill>
                <a:latin typeface="Abadi MT Condensed Light" charset="0"/>
                <a:ea typeface="Abadi MT Condensed Light" charset="0"/>
                <a:cs typeface="Abadi MT Condensed Light" charset="0"/>
              </a:rPr>
              <a:t> </a:t>
            </a:r>
            <a:r>
              <a:rPr lang="en-US" sz="1400" dirty="0" err="1" smtClean="0">
                <a:solidFill>
                  <a:schemeClr val="tx1"/>
                </a:solidFill>
                <a:latin typeface="Abadi MT Condensed Light" charset="0"/>
                <a:ea typeface="Abadi MT Condensed Light" charset="0"/>
                <a:cs typeface="Abadi MT Condensed Light" charset="0"/>
              </a:rPr>
              <a:t>PLTSa</a:t>
            </a:r>
            <a:r>
              <a:rPr lang="en-US" sz="1400" dirty="0" smtClean="0">
                <a:solidFill>
                  <a:schemeClr val="tx1"/>
                </a:solidFill>
                <a:latin typeface="Abadi MT Condensed Light" charset="0"/>
                <a:ea typeface="Abadi MT Condensed Light" charset="0"/>
                <a:cs typeface="Abadi MT Condensed Light" charset="0"/>
              </a:rPr>
              <a:t>/RDF (</a:t>
            </a:r>
            <a:r>
              <a:rPr lang="en-US" sz="1400" i="1" dirty="0" smtClean="0">
                <a:solidFill>
                  <a:schemeClr val="tx1"/>
                </a:solidFill>
                <a:latin typeface="Abadi MT Condensed Light" charset="0"/>
                <a:ea typeface="Abadi MT Condensed Light" charset="0"/>
                <a:cs typeface="Abadi MT Condensed Light" charset="0"/>
              </a:rPr>
              <a:t>Refuse Derived Fuel</a:t>
            </a:r>
            <a:r>
              <a:rPr lang="en-US" sz="1400" dirty="0" smtClean="0">
                <a:solidFill>
                  <a:schemeClr val="tx1"/>
                </a:solidFill>
                <a:latin typeface="Abadi MT Condensed Light" charset="0"/>
                <a:ea typeface="Abadi MT Condensed Light" charset="0"/>
                <a:cs typeface="Abadi MT Condensed Light" charset="0"/>
              </a:rPr>
              <a:t>), </a:t>
            </a:r>
            <a:r>
              <a:rPr lang="en-US" sz="1400" dirty="0" err="1" smtClean="0">
                <a:solidFill>
                  <a:schemeClr val="tx1"/>
                </a:solidFill>
                <a:latin typeface="Abadi MT Condensed Light" charset="0"/>
                <a:ea typeface="Abadi MT Condensed Light" charset="0"/>
                <a:cs typeface="Abadi MT Condensed Light" charset="0"/>
              </a:rPr>
              <a:t>dibandingkan</a:t>
            </a:r>
            <a:r>
              <a:rPr lang="en-US" sz="1400" dirty="0" smtClean="0">
                <a:solidFill>
                  <a:schemeClr val="tx1"/>
                </a:solidFill>
                <a:latin typeface="Abadi MT Condensed Light" charset="0"/>
                <a:ea typeface="Abadi MT Condensed Light" charset="0"/>
                <a:cs typeface="Abadi MT Condensed Light" charset="0"/>
              </a:rPr>
              <a:t> </a:t>
            </a:r>
            <a:r>
              <a:rPr lang="en-US" sz="1400" dirty="0" err="1" smtClean="0">
                <a:solidFill>
                  <a:schemeClr val="tx1"/>
                </a:solidFill>
                <a:latin typeface="Abadi MT Condensed Light" charset="0"/>
                <a:ea typeface="Abadi MT Condensed Light" charset="0"/>
                <a:cs typeface="Abadi MT Condensed Light" charset="0"/>
              </a:rPr>
              <a:t>dengan</a:t>
            </a:r>
            <a:r>
              <a:rPr lang="en-US" sz="1400" dirty="0" smtClean="0">
                <a:solidFill>
                  <a:schemeClr val="tx1"/>
                </a:solidFill>
                <a:latin typeface="Abadi MT Condensed Light" charset="0"/>
                <a:ea typeface="Abadi MT Condensed Light" charset="0"/>
                <a:cs typeface="Abadi MT Condensed Light" charset="0"/>
              </a:rPr>
              <a:t> total </a:t>
            </a:r>
            <a:r>
              <a:rPr lang="en-US" sz="1400" dirty="0" err="1" smtClean="0">
                <a:solidFill>
                  <a:schemeClr val="tx1"/>
                </a:solidFill>
                <a:latin typeface="Abadi MT Condensed Light" charset="0"/>
                <a:ea typeface="Abadi MT Condensed Light" charset="0"/>
                <a:cs typeface="Abadi MT Condensed Light" charset="0"/>
              </a:rPr>
              <a:t>timbulan</a:t>
            </a:r>
            <a:r>
              <a:rPr lang="en-US" sz="1400" dirty="0" smtClean="0">
                <a:solidFill>
                  <a:schemeClr val="tx1"/>
                </a:solidFill>
                <a:latin typeface="Abadi MT Condensed Light" charset="0"/>
                <a:ea typeface="Abadi MT Condensed Light" charset="0"/>
                <a:cs typeface="Abadi MT Condensed Light" charset="0"/>
              </a:rPr>
              <a:t> </a:t>
            </a:r>
            <a:r>
              <a:rPr lang="en-US" sz="1400" dirty="0" err="1" smtClean="0">
                <a:solidFill>
                  <a:schemeClr val="tx1"/>
                </a:solidFill>
                <a:latin typeface="Abadi MT Condensed Light" charset="0"/>
                <a:ea typeface="Abadi MT Condensed Light" charset="0"/>
                <a:cs typeface="Abadi MT Condensed Light" charset="0"/>
              </a:rPr>
              <a:t>sampah</a:t>
            </a:r>
            <a:r>
              <a:rPr lang="en-US" sz="1400" dirty="0" smtClean="0">
                <a:solidFill>
                  <a:schemeClr val="tx1"/>
                </a:solidFill>
                <a:latin typeface="Abadi MT Condensed Light" charset="0"/>
                <a:ea typeface="Abadi MT Condensed Light" charset="0"/>
                <a:cs typeface="Abadi MT Condensed Light" charset="0"/>
              </a:rPr>
              <a:t>.</a:t>
            </a:r>
            <a:endParaRPr lang="en-US" sz="1400" dirty="0">
              <a:solidFill>
                <a:schemeClr val="tx1"/>
              </a:solidFill>
              <a:latin typeface="Abadi MT Condensed Light" charset="0"/>
              <a:ea typeface="Abadi MT Condensed Light" charset="0"/>
              <a:cs typeface="Abadi MT Condensed Light" charset="0"/>
            </a:endParaRPr>
          </a:p>
        </p:txBody>
      </p:sp>
      <p:sp>
        <p:nvSpPr>
          <p:cNvPr id="14" name="Rounded Rectangle 13"/>
          <p:cNvSpPr/>
          <p:nvPr/>
        </p:nvSpPr>
        <p:spPr>
          <a:xfrm>
            <a:off x="984640" y="2505671"/>
            <a:ext cx="1309749" cy="1254061"/>
          </a:xfrm>
          <a:prstGeom prst="roundRect">
            <a:avLst>
              <a:gd name="adj" fmla="val 10000"/>
            </a:avLst>
          </a:prstGeom>
          <a:blipFill rotWithShape="1">
            <a:blip r:embed="rId3"/>
            <a:stretch>
              <a:fillRect/>
            </a:stretch>
          </a:blipFill>
        </p:spPr>
        <p:style>
          <a:lnRef idx="1">
            <a:schemeClr val="lt1">
              <a:hueOff val="0"/>
              <a:satOff val="0"/>
              <a:lumOff val="0"/>
              <a:alphaOff val="0"/>
            </a:schemeClr>
          </a:lnRef>
          <a:fillRef idx="1">
            <a:scrgbClr r="0" g="0" b="0"/>
          </a:fillRef>
          <a:effectRef idx="1">
            <a:schemeClr val="accent4">
              <a:tint val="50000"/>
              <a:hueOff val="0"/>
              <a:satOff val="0"/>
              <a:lumOff val="0"/>
              <a:alphaOff val="0"/>
            </a:schemeClr>
          </a:effectRef>
          <a:fontRef idx="minor">
            <a:schemeClr val="lt1">
              <a:hueOff val="0"/>
              <a:satOff val="0"/>
              <a:lumOff val="0"/>
              <a:alphaOff val="0"/>
            </a:schemeClr>
          </a:fontRef>
        </p:style>
      </p:sp>
      <p:sp>
        <p:nvSpPr>
          <p:cNvPr id="15" name="Rectangle 14"/>
          <p:cNvSpPr/>
          <p:nvPr/>
        </p:nvSpPr>
        <p:spPr>
          <a:xfrm>
            <a:off x="2625870" y="4826675"/>
            <a:ext cx="8669658" cy="1908215"/>
          </a:xfrm>
          <a:prstGeom prst="rect">
            <a:avLst/>
          </a:prstGeom>
        </p:spPr>
        <p:txBody>
          <a:bodyPr wrap="square">
            <a:spAutoFit/>
          </a:bodyPr>
          <a:lstStyle/>
          <a:p>
            <a:pPr lvl="0"/>
            <a:r>
              <a:rPr lang="en-US" sz="2000" b="1" dirty="0" smtClean="0">
                <a:solidFill>
                  <a:srgbClr val="FF0000"/>
                </a:solidFill>
                <a:latin typeface="Abadi MT Condensed Light" charset="0"/>
                <a:ea typeface="Abadi MT Condensed Light" charset="0"/>
                <a:cs typeface="Abadi MT Condensed Light" charset="0"/>
              </a:rPr>
              <a:t>IPPU-</a:t>
            </a:r>
            <a:r>
              <a:rPr lang="en-US" sz="2000" b="1" i="1" dirty="0" smtClean="0">
                <a:solidFill>
                  <a:srgbClr val="FF0000"/>
                </a:solidFill>
                <a:latin typeface="Abadi MT Condensed Light" charset="0"/>
                <a:ea typeface="Abadi MT Condensed Light" charset="0"/>
                <a:cs typeface="Abadi MT Condensed Light" charset="0"/>
              </a:rPr>
              <a:t>industrial processes and product use</a:t>
            </a:r>
          </a:p>
          <a:p>
            <a:pPr marL="742950" lvl="1" indent="-285750">
              <a:buFont typeface="Arial" panose="020B0604020202020204" pitchFamily="34" charset="0"/>
              <a:buChar char="•"/>
            </a:pPr>
            <a:r>
              <a:rPr lang="en-US" sz="1400" dirty="0" err="1" smtClean="0">
                <a:latin typeface="Abadi MT Condensed Light" charset="0"/>
                <a:ea typeface="Abadi MT Condensed Light" charset="0"/>
                <a:cs typeface="Abadi MT Condensed Light" charset="0"/>
              </a:rPr>
              <a:t>Industri</a:t>
            </a:r>
            <a:r>
              <a:rPr lang="en-US" sz="1400" dirty="0" smtClean="0">
                <a:latin typeface="Abadi MT Condensed Light" charset="0"/>
                <a:ea typeface="Abadi MT Condensed Light" charset="0"/>
                <a:cs typeface="Abadi MT Condensed Light" charset="0"/>
              </a:rPr>
              <a:t> semen </a:t>
            </a:r>
            <a:r>
              <a:rPr lang="en-US" sz="1400" dirty="0" err="1" smtClean="0">
                <a:latin typeface="Abadi MT Condensed Light" charset="0"/>
                <a:ea typeface="Abadi MT Condensed Light" charset="0"/>
                <a:cs typeface="Abadi MT Condensed Light" charset="0"/>
              </a:rPr>
              <a:t>melaksanakan</a:t>
            </a:r>
            <a:r>
              <a:rPr lang="en-US" sz="1400" dirty="0" smtClean="0">
                <a:latin typeface="Abadi MT Condensed Light" charset="0"/>
                <a:ea typeface="Abadi MT Condensed Light" charset="0"/>
                <a:cs typeface="Abadi MT Condensed Light" charset="0"/>
              </a:rPr>
              <a:t> </a:t>
            </a:r>
            <a:r>
              <a:rPr lang="en-US" sz="1400" dirty="0" err="1" smtClean="0">
                <a:latin typeface="Abadi MT Condensed Light" charset="0"/>
                <a:ea typeface="Abadi MT Condensed Light" charset="0"/>
                <a:cs typeface="Abadi MT Condensed Light" charset="0"/>
              </a:rPr>
              <a:t>aksi</a:t>
            </a:r>
            <a:r>
              <a:rPr lang="en-US" sz="1400" dirty="0" smtClean="0">
                <a:latin typeface="Abadi MT Condensed Light" charset="0"/>
                <a:ea typeface="Abadi MT Condensed Light" charset="0"/>
                <a:cs typeface="Abadi MT Condensed Light" charset="0"/>
              </a:rPr>
              <a:t> </a:t>
            </a:r>
            <a:r>
              <a:rPr lang="en-US" sz="1400" dirty="0" err="1" smtClean="0">
                <a:latin typeface="Abadi MT Condensed Light" charset="0"/>
                <a:ea typeface="Abadi MT Condensed Light" charset="0"/>
                <a:cs typeface="Abadi MT Condensed Light" charset="0"/>
              </a:rPr>
              <a:t>mitigasi</a:t>
            </a:r>
            <a:r>
              <a:rPr lang="en-US" sz="1400" dirty="0" smtClean="0">
                <a:latin typeface="Abadi MT Condensed Light" charset="0"/>
                <a:ea typeface="Abadi MT Condensed Light" charset="0"/>
                <a:cs typeface="Abadi MT Condensed Light" charset="0"/>
              </a:rPr>
              <a:t> </a:t>
            </a:r>
            <a:r>
              <a:rPr lang="en-US" sz="1400" dirty="0" err="1" smtClean="0">
                <a:latin typeface="Abadi MT Condensed Light" charset="0"/>
                <a:ea typeface="Abadi MT Condensed Light" charset="0"/>
                <a:cs typeface="Abadi MT Condensed Light" charset="0"/>
              </a:rPr>
              <a:t>melalui</a:t>
            </a:r>
            <a:r>
              <a:rPr lang="en-US" sz="1400" dirty="0" smtClean="0">
                <a:latin typeface="Abadi MT Condensed Light" charset="0"/>
                <a:ea typeface="Abadi MT Condensed Light" charset="0"/>
                <a:cs typeface="Abadi MT Condensed Light" charset="0"/>
              </a:rPr>
              <a:t> </a:t>
            </a:r>
            <a:r>
              <a:rPr lang="en-US" sz="1400" dirty="0" err="1" smtClean="0">
                <a:latin typeface="Abadi MT Condensed Light" charset="0"/>
                <a:ea typeface="Abadi MT Condensed Light" charset="0"/>
                <a:cs typeface="Abadi MT Condensed Light" charset="0"/>
              </a:rPr>
              <a:t>pengurangan</a:t>
            </a:r>
            <a:r>
              <a:rPr lang="en-US" sz="1400" dirty="0" smtClean="0">
                <a:latin typeface="Abadi MT Condensed Light" charset="0"/>
                <a:ea typeface="Abadi MT Condensed Light" charset="0"/>
                <a:cs typeface="Abadi MT Condensed Light" charset="0"/>
              </a:rPr>
              <a:t> “</a:t>
            </a:r>
            <a:r>
              <a:rPr lang="en-US" sz="1400" i="1" dirty="0" smtClean="0">
                <a:latin typeface="Abadi MT Condensed Light" charset="0"/>
                <a:ea typeface="Abadi MT Condensed Light" charset="0"/>
                <a:cs typeface="Abadi MT Condensed Light" charset="0"/>
              </a:rPr>
              <a:t>clinker to cement ratio</a:t>
            </a:r>
            <a:r>
              <a:rPr lang="en-US" sz="1400" dirty="0" smtClean="0">
                <a:latin typeface="Abadi MT Condensed Light" charset="0"/>
                <a:ea typeface="Abadi MT Condensed Light" charset="0"/>
                <a:cs typeface="Abadi MT Condensed Light" charset="0"/>
              </a:rPr>
              <a:t>” (</a:t>
            </a:r>
            <a:r>
              <a:rPr lang="en-US" sz="1400" i="1" dirty="0" smtClean="0">
                <a:latin typeface="Abadi MT Condensed Light" charset="0"/>
                <a:ea typeface="Abadi MT Condensed Light" charset="0"/>
                <a:cs typeface="Abadi MT Condensed Light" charset="0"/>
              </a:rPr>
              <a:t>blended cement</a:t>
            </a:r>
            <a:r>
              <a:rPr lang="en-US" sz="1400" dirty="0" smtClean="0">
                <a:latin typeface="Abadi MT Condensed Light" charset="0"/>
                <a:ea typeface="Abadi MT Condensed Light" charset="0"/>
                <a:cs typeface="Abadi MT Condensed Light" charset="0"/>
              </a:rPr>
              <a:t>) </a:t>
            </a:r>
            <a:r>
              <a:rPr lang="en-US" sz="1400" dirty="0" err="1" smtClean="0">
                <a:latin typeface="Abadi MT Condensed Light" charset="0"/>
                <a:ea typeface="Abadi MT Condensed Light" charset="0"/>
                <a:cs typeface="Abadi MT Condensed Light" charset="0"/>
              </a:rPr>
              <a:t>dari</a:t>
            </a:r>
            <a:r>
              <a:rPr lang="en-US" sz="1400" dirty="0" smtClean="0">
                <a:latin typeface="Abadi MT Condensed Light" charset="0"/>
                <a:ea typeface="Abadi MT Condensed Light" charset="0"/>
                <a:cs typeface="Abadi MT Condensed Light" charset="0"/>
              </a:rPr>
              <a:t> 80% di 2010 </a:t>
            </a:r>
            <a:r>
              <a:rPr lang="en-US" sz="1400" dirty="0" err="1" smtClean="0">
                <a:latin typeface="Abadi MT Condensed Light" charset="0"/>
                <a:ea typeface="Abadi MT Condensed Light" charset="0"/>
                <a:cs typeface="Abadi MT Condensed Light" charset="0"/>
              </a:rPr>
              <a:t>menjadi</a:t>
            </a:r>
            <a:r>
              <a:rPr lang="en-US" sz="1400" dirty="0" smtClean="0">
                <a:latin typeface="Abadi MT Condensed Light" charset="0"/>
                <a:ea typeface="Abadi MT Condensed Light" charset="0"/>
                <a:cs typeface="Abadi MT Condensed Light" charset="0"/>
              </a:rPr>
              <a:t> 75% di 2030.</a:t>
            </a:r>
          </a:p>
          <a:p>
            <a:pPr marL="742950" lvl="1" indent="-285750">
              <a:buFont typeface="Arial" panose="020B0604020202020204" pitchFamily="34" charset="0"/>
              <a:buChar char="•"/>
            </a:pPr>
            <a:r>
              <a:rPr lang="en-US" sz="1400" dirty="0" err="1" smtClean="0">
                <a:latin typeface="Abadi MT Condensed Light" charset="0"/>
                <a:ea typeface="Abadi MT Condensed Light" charset="0"/>
                <a:cs typeface="Abadi MT Condensed Light" charset="0"/>
              </a:rPr>
              <a:t>Peningkatan</a:t>
            </a:r>
            <a:r>
              <a:rPr lang="en-US" sz="1400" dirty="0" smtClean="0">
                <a:latin typeface="Abadi MT Condensed Light" charset="0"/>
                <a:ea typeface="Abadi MT Condensed Light" charset="0"/>
                <a:cs typeface="Abadi MT Condensed Light" charset="0"/>
              </a:rPr>
              <a:t> </a:t>
            </a:r>
            <a:r>
              <a:rPr lang="en-US" sz="1400" dirty="0" err="1" smtClean="0">
                <a:latin typeface="Abadi MT Condensed Light" charset="0"/>
                <a:ea typeface="Abadi MT Condensed Light" charset="0"/>
                <a:cs typeface="Abadi MT Condensed Light" charset="0"/>
              </a:rPr>
              <a:t>efisiensi</a:t>
            </a:r>
            <a:r>
              <a:rPr lang="en-US" sz="1400" dirty="0" smtClean="0">
                <a:latin typeface="Abadi MT Condensed Light" charset="0"/>
                <a:ea typeface="Abadi MT Condensed Light" charset="0"/>
                <a:cs typeface="Abadi MT Condensed Light" charset="0"/>
              </a:rPr>
              <a:t> </a:t>
            </a:r>
            <a:r>
              <a:rPr lang="en-US" sz="1400" dirty="0" err="1" smtClean="0">
                <a:latin typeface="Abadi MT Condensed Light" charset="0"/>
                <a:ea typeface="Abadi MT Condensed Light" charset="0"/>
                <a:cs typeface="Abadi MT Condensed Light" charset="0"/>
              </a:rPr>
              <a:t>industri</a:t>
            </a:r>
            <a:r>
              <a:rPr lang="en-US" sz="1400" dirty="0" smtClean="0">
                <a:latin typeface="Abadi MT Condensed Light" charset="0"/>
                <a:ea typeface="Abadi MT Condensed Light" charset="0"/>
                <a:cs typeface="Abadi MT Condensed Light" charset="0"/>
              </a:rPr>
              <a:t> </a:t>
            </a:r>
            <a:r>
              <a:rPr lang="en-US" sz="1400" dirty="0" err="1" smtClean="0">
                <a:latin typeface="Abadi MT Condensed Light" charset="0"/>
                <a:ea typeface="Abadi MT Condensed Light" charset="0"/>
                <a:cs typeface="Abadi MT Condensed Light" charset="0"/>
              </a:rPr>
              <a:t>amonia</a:t>
            </a:r>
            <a:r>
              <a:rPr lang="en-US" sz="1400" dirty="0" smtClean="0">
                <a:latin typeface="Abadi MT Condensed Light" charset="0"/>
                <a:ea typeface="Abadi MT Condensed Light" charset="0"/>
                <a:cs typeface="Abadi MT Condensed Light" charset="0"/>
              </a:rPr>
              <a:t> </a:t>
            </a:r>
            <a:r>
              <a:rPr lang="en-US" sz="1400" dirty="0" err="1" smtClean="0">
                <a:latin typeface="Abadi MT Condensed Light" charset="0"/>
                <a:ea typeface="Abadi MT Condensed Light" charset="0"/>
                <a:cs typeface="Abadi MT Condensed Light" charset="0"/>
              </a:rPr>
              <a:t>melalui</a:t>
            </a:r>
            <a:r>
              <a:rPr lang="en-US" sz="1400" dirty="0" smtClean="0">
                <a:latin typeface="Abadi MT Condensed Light" charset="0"/>
                <a:ea typeface="Abadi MT Condensed Light" charset="0"/>
                <a:cs typeface="Abadi MT Condensed Light" charset="0"/>
              </a:rPr>
              <a:t> </a:t>
            </a:r>
            <a:r>
              <a:rPr lang="en-US" sz="1400" dirty="0" err="1" smtClean="0">
                <a:latin typeface="Abadi MT Condensed Light" charset="0"/>
                <a:ea typeface="Abadi MT Condensed Light" charset="0"/>
                <a:cs typeface="Abadi MT Condensed Light" charset="0"/>
              </a:rPr>
              <a:t>optimasi</a:t>
            </a:r>
            <a:r>
              <a:rPr lang="en-US" sz="1400" dirty="0" smtClean="0">
                <a:latin typeface="Abadi MT Condensed Light" charset="0"/>
                <a:ea typeface="Abadi MT Condensed Light" charset="0"/>
                <a:cs typeface="Abadi MT Condensed Light" charset="0"/>
              </a:rPr>
              <a:t> </a:t>
            </a:r>
            <a:r>
              <a:rPr lang="en-US" sz="1400" dirty="0" err="1" smtClean="0">
                <a:latin typeface="Abadi MT Condensed Light" charset="0"/>
                <a:ea typeface="Abadi MT Condensed Light" charset="0"/>
                <a:cs typeface="Abadi MT Condensed Light" charset="0"/>
              </a:rPr>
              <a:t>pemanfaatan</a:t>
            </a:r>
            <a:r>
              <a:rPr lang="en-US" sz="1400" dirty="0" smtClean="0">
                <a:latin typeface="Abadi MT Condensed Light" charset="0"/>
                <a:ea typeface="Abadi MT Condensed Light" charset="0"/>
                <a:cs typeface="Abadi MT Condensed Light" charset="0"/>
              </a:rPr>
              <a:t> gas </a:t>
            </a:r>
            <a:r>
              <a:rPr lang="en-US" sz="1400" dirty="0" err="1" smtClean="0">
                <a:latin typeface="Abadi MT Condensed Light" charset="0"/>
                <a:ea typeface="Abadi MT Condensed Light" charset="0"/>
                <a:cs typeface="Abadi MT Condensed Light" charset="0"/>
              </a:rPr>
              <a:t>bumi</a:t>
            </a:r>
            <a:r>
              <a:rPr lang="en-US" sz="1400" dirty="0" smtClean="0">
                <a:latin typeface="Abadi MT Condensed Light" charset="0"/>
                <a:ea typeface="Abadi MT Condensed Light" charset="0"/>
                <a:cs typeface="Abadi MT Condensed Light" charset="0"/>
              </a:rPr>
              <a:t> (</a:t>
            </a:r>
            <a:r>
              <a:rPr lang="en-US" sz="1400" i="1" dirty="0" smtClean="0">
                <a:latin typeface="Abadi MT Condensed Light" charset="0"/>
                <a:ea typeface="Abadi MT Condensed Light" charset="0"/>
                <a:cs typeface="Abadi MT Condensed Light" charset="0"/>
              </a:rPr>
              <a:t>feedstock</a:t>
            </a:r>
            <a:r>
              <a:rPr lang="en-US" sz="1400" dirty="0" smtClean="0">
                <a:latin typeface="Abadi MT Condensed Light" charset="0"/>
                <a:ea typeface="Abadi MT Condensed Light" charset="0"/>
                <a:cs typeface="Abadi MT Condensed Light" charset="0"/>
              </a:rPr>
              <a:t>) </a:t>
            </a:r>
            <a:r>
              <a:rPr lang="en-US" sz="1400" dirty="0" err="1" smtClean="0">
                <a:latin typeface="Abadi MT Condensed Light" charset="0"/>
                <a:ea typeface="Abadi MT Condensed Light" charset="0"/>
                <a:cs typeface="Abadi MT Condensed Light" charset="0"/>
              </a:rPr>
              <a:t>dan</a:t>
            </a:r>
            <a:r>
              <a:rPr lang="en-US" sz="1400" dirty="0" smtClean="0">
                <a:latin typeface="Abadi MT Condensed Light" charset="0"/>
                <a:ea typeface="Abadi MT Condensed Light" charset="0"/>
                <a:cs typeface="Abadi MT Condensed Light" charset="0"/>
              </a:rPr>
              <a:t> </a:t>
            </a:r>
            <a:r>
              <a:rPr lang="en-US" sz="1400" i="1" dirty="0" smtClean="0">
                <a:latin typeface="Abadi MT Condensed Light" charset="0"/>
                <a:ea typeface="Abadi MT Condensed Light" charset="0"/>
                <a:cs typeface="Abadi MT Condensed Light" charset="0"/>
              </a:rPr>
              <a:t>CO</a:t>
            </a:r>
            <a:r>
              <a:rPr lang="en-US" sz="1400" i="1" baseline="-25000" dirty="0" smtClean="0">
                <a:latin typeface="Abadi MT Condensed Light" charset="0"/>
                <a:ea typeface="Abadi MT Condensed Light" charset="0"/>
                <a:cs typeface="Abadi MT Condensed Light" charset="0"/>
              </a:rPr>
              <a:t>2</a:t>
            </a:r>
            <a:r>
              <a:rPr lang="en-US" sz="1400" i="1" dirty="0" smtClean="0">
                <a:latin typeface="Abadi MT Condensed Light" charset="0"/>
                <a:ea typeface="Abadi MT Condensed Light" charset="0"/>
                <a:cs typeface="Abadi MT Condensed Light" charset="0"/>
              </a:rPr>
              <a:t> recovery</a:t>
            </a:r>
            <a:r>
              <a:rPr lang="en-US" sz="1400" dirty="0" smtClean="0">
                <a:latin typeface="Abadi MT Condensed Light" charset="0"/>
                <a:ea typeface="Abadi MT Condensed Light" charset="0"/>
                <a:cs typeface="Abadi MT Condensed Light" charset="0"/>
              </a:rPr>
              <a:t> </a:t>
            </a:r>
            <a:r>
              <a:rPr lang="en-US" sz="1400" dirty="0" err="1" smtClean="0">
                <a:latin typeface="Abadi MT Condensed Light" charset="0"/>
                <a:ea typeface="Abadi MT Condensed Light" charset="0"/>
                <a:cs typeface="Abadi MT Condensed Light" charset="0"/>
              </a:rPr>
              <a:t>pada</a:t>
            </a:r>
            <a:r>
              <a:rPr lang="en-US" sz="1400" dirty="0" smtClean="0">
                <a:latin typeface="Abadi MT Condensed Light" charset="0"/>
                <a:ea typeface="Abadi MT Condensed Light" charset="0"/>
                <a:cs typeface="Abadi MT Condensed Light" charset="0"/>
              </a:rPr>
              <a:t> </a:t>
            </a:r>
            <a:r>
              <a:rPr lang="en-US" sz="1400" i="1" dirty="0" smtClean="0">
                <a:latin typeface="Abadi MT Condensed Light" charset="0"/>
                <a:ea typeface="Abadi MT Condensed Light" charset="0"/>
                <a:cs typeface="Abadi MT Condensed Light" charset="0"/>
              </a:rPr>
              <a:t>Primary Reformer</a:t>
            </a:r>
            <a:r>
              <a:rPr lang="en-US" sz="1400" dirty="0" smtClean="0">
                <a:latin typeface="Abadi MT Condensed Light" charset="0"/>
                <a:ea typeface="Abadi MT Condensed Light" charset="0"/>
                <a:cs typeface="Abadi MT Condensed Light" charset="0"/>
              </a:rPr>
              <a:t>.</a:t>
            </a:r>
          </a:p>
          <a:p>
            <a:pPr marL="742950" lvl="1" indent="-285750">
              <a:buFont typeface="Arial" panose="020B0604020202020204" pitchFamily="34" charset="0"/>
              <a:buChar char="•"/>
            </a:pPr>
            <a:r>
              <a:rPr lang="en-US" sz="1400" dirty="0" err="1" smtClean="0">
                <a:latin typeface="Abadi MT Condensed Light" charset="0"/>
                <a:ea typeface="Abadi MT Condensed Light" charset="0"/>
                <a:cs typeface="Abadi MT Condensed Light" charset="0"/>
              </a:rPr>
              <a:t>Penambahan</a:t>
            </a:r>
            <a:r>
              <a:rPr lang="en-US" sz="1400" dirty="0" smtClean="0">
                <a:latin typeface="Abadi MT Condensed Light" charset="0"/>
                <a:ea typeface="Abadi MT Condensed Light" charset="0"/>
                <a:cs typeface="Abadi MT Condensed Light" charset="0"/>
              </a:rPr>
              <a:t> </a:t>
            </a:r>
            <a:r>
              <a:rPr lang="en-US" sz="1400" dirty="0" err="1" smtClean="0">
                <a:latin typeface="Abadi MT Condensed Light" charset="0"/>
                <a:ea typeface="Abadi MT Condensed Light" charset="0"/>
                <a:cs typeface="Abadi MT Condensed Light" charset="0"/>
              </a:rPr>
              <a:t>aksi</a:t>
            </a:r>
            <a:r>
              <a:rPr lang="en-US" sz="1400" dirty="0" smtClean="0">
                <a:latin typeface="Abadi MT Condensed Light" charset="0"/>
                <a:ea typeface="Abadi MT Condensed Light" charset="0"/>
                <a:cs typeface="Abadi MT Condensed Light" charset="0"/>
              </a:rPr>
              <a:t> </a:t>
            </a:r>
            <a:r>
              <a:rPr lang="en-US" sz="1400" dirty="0" err="1" smtClean="0">
                <a:latin typeface="Abadi MT Condensed Light" charset="0"/>
                <a:ea typeface="Abadi MT Condensed Light" charset="0"/>
                <a:cs typeface="Abadi MT Condensed Light" charset="0"/>
              </a:rPr>
              <a:t>mitigasi</a:t>
            </a:r>
            <a:r>
              <a:rPr lang="en-US" sz="1400" dirty="0" smtClean="0">
                <a:latin typeface="Abadi MT Condensed Light" charset="0"/>
                <a:ea typeface="Abadi MT Condensed Light" charset="0"/>
                <a:cs typeface="Abadi MT Condensed Light" charset="0"/>
              </a:rPr>
              <a:t> </a:t>
            </a:r>
            <a:r>
              <a:rPr lang="en-US" sz="1400" dirty="0" err="1" smtClean="0">
                <a:latin typeface="Abadi MT Condensed Light" charset="0"/>
                <a:ea typeface="Abadi MT Condensed Light" charset="0"/>
                <a:cs typeface="Abadi MT Condensed Light" charset="0"/>
              </a:rPr>
              <a:t>lainnya</a:t>
            </a:r>
            <a:r>
              <a:rPr lang="en-US" sz="1400" dirty="0" smtClean="0">
                <a:latin typeface="Abadi MT Condensed Light" charset="0"/>
                <a:ea typeface="Abadi MT Condensed Light" charset="0"/>
                <a:cs typeface="Abadi MT Condensed Light" charset="0"/>
              </a:rPr>
              <a:t> </a:t>
            </a:r>
            <a:r>
              <a:rPr lang="en-US" sz="1400" dirty="0" err="1" smtClean="0">
                <a:latin typeface="Abadi MT Condensed Light" charset="0"/>
                <a:ea typeface="Abadi MT Condensed Light" charset="0"/>
                <a:cs typeface="Abadi MT Condensed Light" charset="0"/>
              </a:rPr>
              <a:t>seperti</a:t>
            </a:r>
            <a:r>
              <a:rPr lang="en-US" sz="1400" dirty="0" smtClean="0">
                <a:latin typeface="Abadi MT Condensed Light" charset="0"/>
                <a:ea typeface="Abadi MT Condensed Light" charset="0"/>
                <a:cs typeface="Abadi MT Condensed Light" charset="0"/>
              </a:rPr>
              <a:t> CO</a:t>
            </a:r>
            <a:r>
              <a:rPr lang="en-US" sz="1400" baseline="-25000" dirty="0" smtClean="0">
                <a:latin typeface="Abadi MT Condensed Light" charset="0"/>
                <a:ea typeface="Abadi MT Condensed Light" charset="0"/>
                <a:cs typeface="Abadi MT Condensed Light" charset="0"/>
              </a:rPr>
              <a:t>2</a:t>
            </a:r>
            <a:r>
              <a:rPr lang="en-US" sz="1400" dirty="0" smtClean="0">
                <a:latin typeface="Abadi MT Condensed Light" charset="0"/>
                <a:ea typeface="Abadi MT Condensed Light" charset="0"/>
                <a:cs typeface="Abadi MT Condensed Light" charset="0"/>
              </a:rPr>
              <a:t> recovery, improvement process </a:t>
            </a:r>
            <a:r>
              <a:rPr lang="en-US" sz="1400" dirty="0" err="1" smtClean="0">
                <a:latin typeface="Abadi MT Condensed Light" charset="0"/>
                <a:ea typeface="Abadi MT Condensed Light" charset="0"/>
                <a:cs typeface="Abadi MT Condensed Light" charset="0"/>
              </a:rPr>
              <a:t>pada</a:t>
            </a:r>
            <a:r>
              <a:rPr lang="en-US" sz="1400" dirty="0" smtClean="0">
                <a:latin typeface="Abadi MT Condensed Light" charset="0"/>
                <a:ea typeface="Abadi MT Condensed Light" charset="0"/>
                <a:cs typeface="Abadi MT Condensed Light" charset="0"/>
              </a:rPr>
              <a:t> smelter, </a:t>
            </a:r>
            <a:r>
              <a:rPr lang="en-US" sz="1400" dirty="0" err="1" smtClean="0">
                <a:latin typeface="Abadi MT Condensed Light" charset="0"/>
                <a:ea typeface="Abadi MT Condensed Light" charset="0"/>
                <a:cs typeface="Abadi MT Condensed Light" charset="0"/>
              </a:rPr>
              <a:t>dan</a:t>
            </a:r>
            <a:r>
              <a:rPr lang="en-US" sz="1400" dirty="0" smtClean="0">
                <a:latin typeface="Abadi MT Condensed Light" charset="0"/>
                <a:ea typeface="Abadi MT Condensed Light" charset="0"/>
                <a:cs typeface="Abadi MT Condensed Light" charset="0"/>
              </a:rPr>
              <a:t> </a:t>
            </a:r>
            <a:r>
              <a:rPr lang="en-US" sz="1400" dirty="0" err="1" smtClean="0">
                <a:latin typeface="Abadi MT Condensed Light" charset="0"/>
                <a:ea typeface="Abadi MT Condensed Light" charset="0"/>
                <a:cs typeface="Abadi MT Condensed Light" charset="0"/>
              </a:rPr>
              <a:t>pemanfaatan</a:t>
            </a:r>
            <a:r>
              <a:rPr lang="en-US" sz="1400" dirty="0" smtClean="0">
                <a:latin typeface="Abadi MT Condensed Light" charset="0"/>
                <a:ea typeface="Abadi MT Condensed Light" charset="0"/>
                <a:cs typeface="Abadi MT Condensed Light" charset="0"/>
              </a:rPr>
              <a:t> </a:t>
            </a:r>
            <a:r>
              <a:rPr lang="en-US" sz="1400" dirty="0" err="1" smtClean="0">
                <a:latin typeface="Abadi MT Condensed Light" charset="0"/>
                <a:ea typeface="Abadi MT Condensed Light" charset="0"/>
                <a:cs typeface="Abadi MT Condensed Light" charset="0"/>
              </a:rPr>
              <a:t>besi</a:t>
            </a:r>
            <a:r>
              <a:rPr lang="en-US" sz="1400" dirty="0" smtClean="0">
                <a:latin typeface="Abadi MT Condensed Light" charset="0"/>
                <a:ea typeface="Abadi MT Condensed Light" charset="0"/>
                <a:cs typeface="Abadi MT Condensed Light" charset="0"/>
              </a:rPr>
              <a:t> </a:t>
            </a:r>
            <a:r>
              <a:rPr lang="en-US" sz="1400" dirty="0" err="1" smtClean="0">
                <a:latin typeface="Abadi MT Condensed Light" charset="0"/>
                <a:ea typeface="Abadi MT Condensed Light" charset="0"/>
                <a:cs typeface="Abadi MT Condensed Light" charset="0"/>
              </a:rPr>
              <a:t>bekas</a:t>
            </a:r>
            <a:r>
              <a:rPr lang="en-US" sz="1400" dirty="0" smtClean="0">
                <a:latin typeface="Abadi MT Condensed Light" charset="0"/>
                <a:ea typeface="Abadi MT Condensed Light" charset="0"/>
                <a:cs typeface="Abadi MT Condensed Light" charset="0"/>
              </a:rPr>
              <a:t> (scrap) </a:t>
            </a:r>
            <a:r>
              <a:rPr lang="en-US" sz="1400" dirty="0" err="1" smtClean="0">
                <a:latin typeface="Abadi MT Condensed Light" charset="0"/>
                <a:ea typeface="Abadi MT Condensed Light" charset="0"/>
                <a:cs typeface="Abadi MT Condensed Light" charset="0"/>
              </a:rPr>
              <a:t>pada</a:t>
            </a:r>
            <a:r>
              <a:rPr lang="en-US" sz="1400" dirty="0" smtClean="0">
                <a:latin typeface="Abadi MT Condensed Light" charset="0"/>
                <a:ea typeface="Abadi MT Condensed Light" charset="0"/>
                <a:cs typeface="Abadi MT Condensed Light" charset="0"/>
              </a:rPr>
              <a:t> </a:t>
            </a:r>
            <a:r>
              <a:rPr lang="en-US" sz="1400" dirty="0" err="1" smtClean="0">
                <a:latin typeface="Abadi MT Condensed Light" charset="0"/>
                <a:ea typeface="Abadi MT Condensed Light" charset="0"/>
                <a:cs typeface="Abadi MT Condensed Light" charset="0"/>
              </a:rPr>
              <a:t>industri</a:t>
            </a:r>
            <a:r>
              <a:rPr lang="en-US" sz="1400" dirty="0" smtClean="0">
                <a:latin typeface="Abadi MT Condensed Light" charset="0"/>
                <a:ea typeface="Abadi MT Condensed Light" charset="0"/>
                <a:cs typeface="Abadi MT Condensed Light" charset="0"/>
              </a:rPr>
              <a:t> </a:t>
            </a:r>
            <a:r>
              <a:rPr lang="en-US" sz="1400" dirty="0" err="1" smtClean="0">
                <a:latin typeface="Abadi MT Condensed Light" charset="0"/>
                <a:ea typeface="Abadi MT Condensed Light" charset="0"/>
                <a:cs typeface="Abadi MT Condensed Light" charset="0"/>
              </a:rPr>
              <a:t>besi</a:t>
            </a:r>
            <a:r>
              <a:rPr lang="en-US" sz="1400" dirty="0" smtClean="0">
                <a:latin typeface="Abadi MT Condensed Light" charset="0"/>
                <a:ea typeface="Abadi MT Condensed Light" charset="0"/>
                <a:cs typeface="Abadi MT Condensed Light" charset="0"/>
              </a:rPr>
              <a:t> </a:t>
            </a:r>
            <a:r>
              <a:rPr lang="en-US" sz="1400" dirty="0" err="1" smtClean="0">
                <a:latin typeface="Abadi MT Condensed Light" charset="0"/>
                <a:ea typeface="Abadi MT Condensed Light" charset="0"/>
                <a:cs typeface="Abadi MT Condensed Light" charset="0"/>
              </a:rPr>
              <a:t>dan</a:t>
            </a:r>
            <a:r>
              <a:rPr lang="en-US" sz="1400" dirty="0" smtClean="0">
                <a:latin typeface="Abadi MT Condensed Light" charset="0"/>
                <a:ea typeface="Abadi MT Condensed Light" charset="0"/>
                <a:cs typeface="Abadi MT Condensed Light" charset="0"/>
              </a:rPr>
              <a:t> </a:t>
            </a:r>
            <a:r>
              <a:rPr lang="en-US" sz="1400" dirty="0" err="1" smtClean="0">
                <a:latin typeface="Abadi MT Condensed Light" charset="0"/>
                <a:ea typeface="Abadi MT Condensed Light" charset="0"/>
                <a:cs typeface="Abadi MT Condensed Light" charset="0"/>
              </a:rPr>
              <a:t>baja</a:t>
            </a:r>
            <a:r>
              <a:rPr lang="en-US" sz="1400" dirty="0" smtClean="0">
                <a:latin typeface="Abadi MT Condensed Light" charset="0"/>
                <a:ea typeface="Abadi MT Condensed Light" charset="0"/>
                <a:cs typeface="Abadi MT Condensed Light" charset="0"/>
              </a:rPr>
              <a:t> </a:t>
            </a:r>
            <a:r>
              <a:rPr lang="en-US" sz="1400" dirty="0" err="1" smtClean="0">
                <a:latin typeface="Abadi MT Condensed Light" charset="0"/>
                <a:ea typeface="Abadi MT Condensed Light" charset="0"/>
                <a:cs typeface="Abadi MT Condensed Light" charset="0"/>
              </a:rPr>
              <a:t>serta</a:t>
            </a:r>
            <a:r>
              <a:rPr lang="en-US" sz="1400" dirty="0" smtClean="0">
                <a:latin typeface="Abadi MT Condensed Light" charset="0"/>
                <a:ea typeface="Abadi MT Condensed Light" charset="0"/>
                <a:cs typeface="Abadi MT Condensed Light" charset="0"/>
              </a:rPr>
              <a:t> </a:t>
            </a:r>
            <a:r>
              <a:rPr lang="en-US" sz="1400" dirty="0" err="1" smtClean="0">
                <a:latin typeface="Abadi MT Condensed Light" charset="0"/>
                <a:ea typeface="Abadi MT Condensed Light" charset="0"/>
                <a:cs typeface="Abadi MT Condensed Light" charset="0"/>
              </a:rPr>
              <a:t>sisa</a:t>
            </a:r>
            <a:r>
              <a:rPr lang="en-US" sz="1400" dirty="0" smtClean="0">
                <a:latin typeface="Abadi MT Condensed Light" charset="0"/>
                <a:ea typeface="Abadi MT Condensed Light" charset="0"/>
                <a:cs typeface="Abadi MT Condensed Light" charset="0"/>
              </a:rPr>
              <a:t> </a:t>
            </a:r>
            <a:r>
              <a:rPr lang="en-US" sz="1400" dirty="0" err="1" smtClean="0">
                <a:latin typeface="Abadi MT Condensed Light" charset="0"/>
                <a:ea typeface="Abadi MT Condensed Light" charset="0"/>
                <a:cs typeface="Abadi MT Condensed Light" charset="0"/>
              </a:rPr>
              <a:t>klaim</a:t>
            </a:r>
            <a:r>
              <a:rPr lang="en-US" sz="1400" dirty="0" smtClean="0">
                <a:latin typeface="Abadi MT Condensed Light" charset="0"/>
                <a:ea typeface="Abadi MT Condensed Light" charset="0"/>
                <a:cs typeface="Abadi MT Condensed Light" charset="0"/>
              </a:rPr>
              <a:t> IPPU (PFCs) </a:t>
            </a:r>
            <a:r>
              <a:rPr lang="en-US" sz="1400" dirty="0" err="1" smtClean="0">
                <a:latin typeface="Abadi MT Condensed Light" charset="0"/>
                <a:ea typeface="Abadi MT Condensed Light" charset="0"/>
                <a:cs typeface="Abadi MT Condensed Light" charset="0"/>
              </a:rPr>
              <a:t>dari</a:t>
            </a:r>
            <a:r>
              <a:rPr lang="en-US" sz="1400" dirty="0" smtClean="0">
                <a:latin typeface="Abadi MT Condensed Light" charset="0"/>
                <a:ea typeface="Abadi MT Condensed Light" charset="0"/>
                <a:cs typeface="Abadi MT Condensed Light" charset="0"/>
              </a:rPr>
              <a:t> CDM </a:t>
            </a:r>
            <a:r>
              <a:rPr lang="en-US" sz="1400" i="1" dirty="0" smtClean="0">
                <a:latin typeface="Abadi MT Condensed Light" charset="0"/>
                <a:ea typeface="Abadi MT Condensed Light" charset="0"/>
                <a:cs typeface="Abadi MT Condensed Light" charset="0"/>
              </a:rPr>
              <a:t>aluminum smelter</a:t>
            </a:r>
            <a:r>
              <a:rPr lang="en-US" sz="1400" dirty="0" smtClean="0">
                <a:latin typeface="Abadi MT Condensed Light" charset="0"/>
                <a:ea typeface="Abadi MT Condensed Light" charset="0"/>
                <a:cs typeface="Abadi MT Condensed Light" charset="0"/>
              </a:rPr>
              <a:t>.</a:t>
            </a:r>
            <a:endParaRPr lang="en-US" sz="1400" dirty="0">
              <a:latin typeface="Abadi MT Condensed Light" charset="0"/>
              <a:ea typeface="Abadi MT Condensed Light" charset="0"/>
              <a:cs typeface="Abadi MT Condensed Light" charset="0"/>
            </a:endParaRPr>
          </a:p>
        </p:txBody>
      </p:sp>
      <p:sp>
        <p:nvSpPr>
          <p:cNvPr id="16" name="Rounded Rectangle 15"/>
          <p:cNvSpPr/>
          <p:nvPr/>
        </p:nvSpPr>
        <p:spPr>
          <a:xfrm>
            <a:off x="1000515" y="5055816"/>
            <a:ext cx="1293874" cy="1222387"/>
          </a:xfrm>
          <a:prstGeom prst="roundRect">
            <a:avLst>
              <a:gd name="adj" fmla="val 10000"/>
            </a:avLst>
          </a:prstGeom>
          <a:blipFill rotWithShape="1">
            <a:blip r:embed="rId4"/>
            <a:stretch>
              <a:fillRect/>
            </a:stretch>
          </a:blipFill>
        </p:spPr>
        <p:style>
          <a:lnRef idx="1">
            <a:schemeClr val="lt1">
              <a:hueOff val="0"/>
              <a:satOff val="0"/>
              <a:lumOff val="0"/>
              <a:alphaOff val="0"/>
            </a:schemeClr>
          </a:lnRef>
          <a:fillRef idx="1">
            <a:scrgbClr r="0" g="0" b="0"/>
          </a:fillRef>
          <a:effectRef idx="1">
            <a:schemeClr val="accent5">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4172093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01464"/>
            <a:ext cx="2335306" cy="1143000"/>
          </a:xfrm>
        </p:spPr>
        <p:txBody>
          <a:bodyPr>
            <a:normAutofit fontScale="90000"/>
          </a:bodyPr>
          <a:lstStyle/>
          <a:p>
            <a:pPr algn="ctr">
              <a:buNone/>
            </a:pPr>
            <a:r>
              <a:rPr lang="en-US" b="1" dirty="0" smtClean="0"/>
              <a:t>ADAPTASI DALAM NDC </a:t>
            </a:r>
            <a:endParaRPr lang="en-US" b="1" dirty="0"/>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3250823596"/>
              </p:ext>
            </p:extLst>
          </p:nvPr>
        </p:nvGraphicFramePr>
        <p:xfrm>
          <a:off x="2474259" y="215154"/>
          <a:ext cx="9332259" cy="60780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7541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nvGraphicFramePr>
        <p:xfrm>
          <a:off x="431371" y="1295400"/>
          <a:ext cx="11446933" cy="492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9459" name="Picture 2" descr="D:\Animasi Power Point\Climate Change\trees on the earth.gi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55200" y="3805238"/>
            <a:ext cx="2235200" cy="300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a:spLocks noGrp="1"/>
          </p:cNvSpPr>
          <p:nvPr>
            <p:ph type="title"/>
          </p:nvPr>
        </p:nvSpPr>
        <p:spPr>
          <a:xfrm>
            <a:off x="609600" y="228600"/>
            <a:ext cx="10972800" cy="914400"/>
          </a:xfrm>
        </p:spPr>
        <p:txBody>
          <a:bodyPr>
            <a:normAutofit/>
          </a:bodyPr>
          <a:lstStyle/>
          <a:p>
            <a:pPr eaLnBrk="1" fontAlgn="auto" hangingPunct="1">
              <a:spcAft>
                <a:spcPts val="0"/>
              </a:spcAft>
              <a:buNone/>
              <a:defRPr/>
            </a:pPr>
            <a:r>
              <a:rPr lang="en-US" b="1" dirty="0" smtClean="0">
                <a:solidFill>
                  <a:srgbClr val="FF0000"/>
                </a:solidFill>
                <a:effectLst>
                  <a:outerShdw blurRad="38100" dist="38100" dir="2700000" algn="tl">
                    <a:srgbClr val="000000">
                      <a:alpha val="43137"/>
                    </a:srgbClr>
                  </a:outerShdw>
                </a:effectLst>
                <a:latin typeface="Arial" pitchFamily="34" charset="0"/>
                <a:ea typeface="ＭＳ Ｐゴシック" pitchFamily="34" charset="-128"/>
                <a:cs typeface="Arial" pitchFamily="34" charset="0"/>
              </a:rPr>
              <a:t>RPJMN 2015-2019</a:t>
            </a:r>
          </a:p>
        </p:txBody>
      </p:sp>
    </p:spTree>
    <p:extLst>
      <p:ext uri="{BB962C8B-B14F-4D97-AF65-F5344CB8AC3E}">
        <p14:creationId xmlns:p14="http://schemas.microsoft.com/office/powerpoint/2010/main" val="2676766229"/>
      </p:ext>
    </p:extLst>
  </p:cSld>
  <p:clrMapOvr>
    <a:masterClrMapping/>
  </p:clrMapOvr>
  <p:transition spd="med">
    <p:randomBar dir="ver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own Arrow Callout 8"/>
          <p:cNvSpPr/>
          <p:nvPr/>
        </p:nvSpPr>
        <p:spPr>
          <a:xfrm>
            <a:off x="1199456" y="620688"/>
            <a:ext cx="10273141" cy="2376264"/>
          </a:xfrm>
          <a:prstGeom prst="downArrowCallou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id-ID"/>
          </a:p>
        </p:txBody>
      </p:sp>
      <p:sp>
        <p:nvSpPr>
          <p:cNvPr id="10" name="TextBox 9"/>
          <p:cNvSpPr txBox="1"/>
          <p:nvPr/>
        </p:nvSpPr>
        <p:spPr>
          <a:xfrm>
            <a:off x="1391477" y="620690"/>
            <a:ext cx="9889099" cy="1323439"/>
          </a:xfrm>
          <a:prstGeom prst="rect">
            <a:avLst/>
          </a:prstGeom>
          <a:noFill/>
        </p:spPr>
        <p:txBody>
          <a:bodyPr wrap="square" rtlCol="0">
            <a:spAutoFit/>
          </a:bodyPr>
          <a:lstStyle/>
          <a:p>
            <a:pPr algn="ctr"/>
            <a:r>
              <a:rPr lang="id-ID" sz="2000" b="1" u="sng" dirty="0" err="1" smtClean="0"/>
              <a:t>T</a:t>
            </a:r>
            <a:r>
              <a:rPr lang="en-US" sz="2000" b="1" u="sng" dirty="0" err="1" smtClean="0"/>
              <a:t>ujuan</a:t>
            </a:r>
            <a:r>
              <a:rPr lang="en-US" sz="2000" b="1" u="sng" dirty="0" smtClean="0"/>
              <a:t> </a:t>
            </a:r>
            <a:r>
              <a:rPr lang="en-US" sz="2000" b="1" u="sng" dirty="0" err="1"/>
              <a:t>pembangunan</a:t>
            </a:r>
            <a:r>
              <a:rPr lang="en-US" sz="2000" b="1" u="sng" dirty="0"/>
              <a:t> </a:t>
            </a:r>
            <a:r>
              <a:rPr lang="id-ID" sz="2000" b="1" u="sng" dirty="0" smtClean="0"/>
              <a:t>KLHK </a:t>
            </a:r>
            <a:r>
              <a:rPr lang="en-US" sz="2000" b="1" u="sng" dirty="0" err="1" smtClean="0"/>
              <a:t>Tahun</a:t>
            </a:r>
            <a:r>
              <a:rPr lang="en-US" sz="2000" b="1" u="sng" dirty="0" smtClean="0"/>
              <a:t> 2015-201</a:t>
            </a:r>
            <a:r>
              <a:rPr lang="id-ID" sz="2000" b="1" u="sng" dirty="0" smtClean="0"/>
              <a:t>9</a:t>
            </a:r>
            <a:endParaRPr lang="id-ID" sz="2000" dirty="0" smtClean="0"/>
          </a:p>
          <a:p>
            <a:pPr algn="ctr"/>
            <a:r>
              <a:rPr lang="en-US" sz="2000" dirty="0" err="1" smtClean="0"/>
              <a:t>mewujudkan</a:t>
            </a:r>
            <a:r>
              <a:rPr lang="en-US" sz="2000" dirty="0" smtClean="0"/>
              <a:t> </a:t>
            </a:r>
            <a:r>
              <a:rPr lang="en-US" sz="2000" dirty="0" err="1"/>
              <a:t>kualitas</a:t>
            </a:r>
            <a:r>
              <a:rPr lang="en-US" sz="2000" dirty="0"/>
              <a:t> </a:t>
            </a:r>
            <a:r>
              <a:rPr lang="en-US" sz="2000" dirty="0" err="1"/>
              <a:t>lingkungan</a:t>
            </a:r>
            <a:r>
              <a:rPr lang="en-US" sz="2000" dirty="0"/>
              <a:t> </a:t>
            </a:r>
            <a:r>
              <a:rPr lang="en-US" sz="2000" dirty="0" err="1"/>
              <a:t>hidup</a:t>
            </a:r>
            <a:r>
              <a:rPr lang="en-US" sz="2000" dirty="0"/>
              <a:t> yang </a:t>
            </a:r>
            <a:r>
              <a:rPr lang="en-US" sz="2000" dirty="0" err="1"/>
              <a:t>baik</a:t>
            </a:r>
            <a:r>
              <a:rPr lang="en-US" sz="2000" dirty="0"/>
              <a:t> </a:t>
            </a:r>
            <a:r>
              <a:rPr lang="en-US" sz="2000" dirty="0" err="1"/>
              <a:t>dan</a:t>
            </a:r>
            <a:r>
              <a:rPr lang="en-US" sz="2000" dirty="0"/>
              <a:t> </a:t>
            </a:r>
            <a:r>
              <a:rPr lang="en-US" sz="2000" dirty="0" err="1"/>
              <a:t>sehat</a:t>
            </a:r>
            <a:r>
              <a:rPr lang="en-US" sz="2000" dirty="0"/>
              <a:t>, </a:t>
            </a:r>
            <a:r>
              <a:rPr lang="en-US" sz="2000" dirty="0" err="1"/>
              <a:t>serta</a:t>
            </a:r>
            <a:r>
              <a:rPr lang="en-US" sz="2000" dirty="0"/>
              <a:t> </a:t>
            </a:r>
            <a:r>
              <a:rPr lang="en-US" sz="2000" dirty="0" err="1"/>
              <a:t>pengelolaan</a:t>
            </a:r>
            <a:r>
              <a:rPr lang="en-US" sz="2000" dirty="0"/>
              <a:t> </a:t>
            </a:r>
            <a:r>
              <a:rPr lang="en-US" sz="2000" dirty="0" err="1"/>
              <a:t>sumber</a:t>
            </a:r>
            <a:r>
              <a:rPr lang="en-US" sz="2000" dirty="0"/>
              <a:t> </a:t>
            </a:r>
            <a:r>
              <a:rPr lang="en-US" sz="2000" dirty="0" err="1"/>
              <a:t>daya</a:t>
            </a:r>
            <a:r>
              <a:rPr lang="en-US" sz="2000" dirty="0"/>
              <a:t> </a:t>
            </a:r>
            <a:r>
              <a:rPr lang="en-US" sz="2000" dirty="0" err="1"/>
              <a:t>alam</a:t>
            </a:r>
            <a:r>
              <a:rPr lang="en-US" sz="2000" dirty="0"/>
              <a:t> yang </a:t>
            </a:r>
            <a:r>
              <a:rPr lang="en-US" sz="2000" dirty="0" err="1"/>
              <a:t>lestari</a:t>
            </a:r>
            <a:r>
              <a:rPr lang="en-US" sz="2000" dirty="0"/>
              <a:t> </a:t>
            </a:r>
            <a:r>
              <a:rPr lang="en-US" sz="2000" dirty="0" err="1"/>
              <a:t>untuk</a:t>
            </a:r>
            <a:r>
              <a:rPr lang="en-US" sz="2000" dirty="0"/>
              <a:t> </a:t>
            </a:r>
            <a:r>
              <a:rPr lang="en-US" sz="2000" dirty="0" err="1"/>
              <a:t>kesejahteraan</a:t>
            </a:r>
            <a:r>
              <a:rPr lang="en-US" sz="2000" dirty="0"/>
              <a:t> </a:t>
            </a:r>
            <a:r>
              <a:rPr lang="en-US" sz="2000" dirty="0" err="1"/>
              <a:t>rakyat</a:t>
            </a:r>
            <a:r>
              <a:rPr lang="en-US" sz="2000" dirty="0"/>
              <a:t>, </a:t>
            </a:r>
            <a:r>
              <a:rPr lang="en-US" sz="2000" dirty="0" err="1"/>
              <a:t>dan</a:t>
            </a:r>
            <a:r>
              <a:rPr lang="en-US" sz="2000" dirty="0"/>
              <a:t> </a:t>
            </a:r>
            <a:r>
              <a:rPr lang="en-US" sz="2000" dirty="0" err="1"/>
              <a:t>menuju</a:t>
            </a:r>
            <a:r>
              <a:rPr lang="en-US" sz="2000" dirty="0"/>
              <a:t> </a:t>
            </a:r>
            <a:r>
              <a:rPr lang="en-US" sz="2000" dirty="0" err="1"/>
              <a:t>pada</a:t>
            </a:r>
            <a:r>
              <a:rPr lang="en-US" sz="2000" dirty="0"/>
              <a:t> </a:t>
            </a:r>
            <a:r>
              <a:rPr lang="en-US" sz="2000" dirty="0" err="1"/>
              <a:t>pembangunan</a:t>
            </a:r>
            <a:r>
              <a:rPr lang="en-US" sz="2000" dirty="0"/>
              <a:t> </a:t>
            </a:r>
            <a:r>
              <a:rPr lang="en-US" sz="2000" dirty="0" err="1"/>
              <a:t>berkelanjutan</a:t>
            </a:r>
            <a:endParaRPr lang="id-ID" sz="2000" dirty="0"/>
          </a:p>
        </p:txBody>
      </p:sp>
      <p:sp>
        <p:nvSpPr>
          <p:cNvPr id="11" name="Rounded Rectangle 10"/>
          <p:cNvSpPr/>
          <p:nvPr/>
        </p:nvSpPr>
        <p:spPr>
          <a:xfrm>
            <a:off x="359364" y="3011388"/>
            <a:ext cx="3936437" cy="2016891"/>
          </a:xfrm>
          <a:prstGeom prst="round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Rounded Rectangle 11"/>
          <p:cNvSpPr/>
          <p:nvPr/>
        </p:nvSpPr>
        <p:spPr>
          <a:xfrm>
            <a:off x="4559829" y="2996955"/>
            <a:ext cx="3456384" cy="2092881"/>
          </a:xfrm>
          <a:prstGeom prst="round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Rounded Rectangle 12"/>
          <p:cNvSpPr/>
          <p:nvPr/>
        </p:nvSpPr>
        <p:spPr>
          <a:xfrm>
            <a:off x="8239052" y="3004329"/>
            <a:ext cx="3713601" cy="2085507"/>
          </a:xfrm>
          <a:prstGeom prst="round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TextBox 13"/>
          <p:cNvSpPr txBox="1"/>
          <p:nvPr/>
        </p:nvSpPr>
        <p:spPr>
          <a:xfrm>
            <a:off x="623393" y="3094398"/>
            <a:ext cx="3408379" cy="1384995"/>
          </a:xfrm>
          <a:prstGeom prst="rect">
            <a:avLst/>
          </a:prstGeom>
          <a:noFill/>
        </p:spPr>
        <p:txBody>
          <a:bodyPr wrap="square" rtlCol="0">
            <a:spAutoFit/>
          </a:bodyPr>
          <a:lstStyle/>
          <a:p>
            <a:pPr algn="ctr"/>
            <a:r>
              <a:rPr lang="id-ID" sz="1400" b="1" u="sng" dirty="0" smtClean="0"/>
              <a:t>Sasaran 1:</a:t>
            </a:r>
          </a:p>
          <a:p>
            <a:pPr algn="ctr"/>
            <a:r>
              <a:rPr lang="id-ID" sz="1400" dirty="0" smtClean="0"/>
              <a:t>Menjaga kualitas LH yang memberikan daya dukung, pengendalian pencemaran, pengelolaan DAS, keanekaragama n hayati serta </a:t>
            </a:r>
            <a:r>
              <a:rPr lang="id-ID" sz="1400" b="1" u="sng" dirty="0" smtClean="0"/>
              <a:t>pengendalian perubahan iklim</a:t>
            </a:r>
            <a:endParaRPr lang="id-ID" sz="1400" b="1" u="sng" dirty="0"/>
          </a:p>
        </p:txBody>
      </p:sp>
      <p:sp>
        <p:nvSpPr>
          <p:cNvPr id="15" name="TextBox 14"/>
          <p:cNvSpPr txBox="1"/>
          <p:nvPr/>
        </p:nvSpPr>
        <p:spPr>
          <a:xfrm>
            <a:off x="4559829" y="2996955"/>
            <a:ext cx="3456384" cy="1692771"/>
          </a:xfrm>
          <a:prstGeom prst="rect">
            <a:avLst/>
          </a:prstGeom>
          <a:noFill/>
        </p:spPr>
        <p:txBody>
          <a:bodyPr wrap="square" rtlCol="0">
            <a:spAutoFit/>
          </a:bodyPr>
          <a:lstStyle/>
          <a:p>
            <a:pPr algn="ctr"/>
            <a:r>
              <a:rPr lang="id-ID" sz="1300" b="1" u="sng" dirty="0" smtClean="0"/>
              <a:t>Sasaran 2:</a:t>
            </a:r>
          </a:p>
          <a:p>
            <a:pPr algn="ctr"/>
            <a:r>
              <a:rPr lang="id-ID" sz="1300" dirty="0" smtClean="0"/>
              <a:t>Menjaga Luasan</a:t>
            </a:r>
          </a:p>
          <a:p>
            <a:pPr algn="ctr"/>
            <a:r>
              <a:rPr lang="id-ID" sz="1300" dirty="0" smtClean="0"/>
              <a:t>dan Fungsi Hutan untuk Menopang Kehidupan, Menyediakan Hutan untuk Kegiatan Sosial,</a:t>
            </a:r>
          </a:p>
          <a:p>
            <a:pPr algn="ctr"/>
            <a:r>
              <a:rPr lang="id-ID" sz="1300" dirty="0" smtClean="0"/>
              <a:t>Ekonomi Rakyat, dan Menjaga Jumlah dan Jenis Flora dan Fauna Serta Endangered Spesies </a:t>
            </a:r>
            <a:endParaRPr lang="id-ID" sz="1300" dirty="0"/>
          </a:p>
        </p:txBody>
      </p:sp>
      <p:sp>
        <p:nvSpPr>
          <p:cNvPr id="16" name="TextBox 15"/>
          <p:cNvSpPr txBox="1"/>
          <p:nvPr/>
        </p:nvSpPr>
        <p:spPr>
          <a:xfrm>
            <a:off x="8479931" y="3071733"/>
            <a:ext cx="3280699" cy="1600438"/>
          </a:xfrm>
          <a:prstGeom prst="rect">
            <a:avLst/>
          </a:prstGeom>
          <a:noFill/>
        </p:spPr>
        <p:txBody>
          <a:bodyPr wrap="square" rtlCol="0">
            <a:spAutoFit/>
          </a:bodyPr>
          <a:lstStyle/>
          <a:p>
            <a:pPr algn="ctr"/>
            <a:r>
              <a:rPr lang="id-ID" sz="1400" b="1" u="sng" dirty="0" smtClean="0"/>
              <a:t>Sasaran 3: </a:t>
            </a:r>
          </a:p>
          <a:p>
            <a:pPr algn="ctr"/>
            <a:r>
              <a:rPr lang="id-ID" sz="1400" dirty="0" smtClean="0"/>
              <a:t>Menjaga keseimbangan ekosistem dan keberadaan SDA untuk kelangsungan kehidupan, menjaga DAS dan sumber mata air serta menjaga daya dukung fisik ruang wilayah serta</a:t>
            </a:r>
          </a:p>
          <a:p>
            <a:pPr algn="ctr"/>
            <a:r>
              <a:rPr lang="id-ID" sz="1400" dirty="0" smtClean="0"/>
              <a:t>kualitasnya</a:t>
            </a:r>
            <a:endParaRPr lang="id-ID" sz="1400" dirty="0"/>
          </a:p>
        </p:txBody>
      </p:sp>
      <p:sp>
        <p:nvSpPr>
          <p:cNvPr id="18" name="Up Arrow Callout 17"/>
          <p:cNvSpPr/>
          <p:nvPr/>
        </p:nvSpPr>
        <p:spPr>
          <a:xfrm>
            <a:off x="1016293" y="5028280"/>
            <a:ext cx="2416529" cy="1648053"/>
          </a:xfrm>
          <a:prstGeom prst="upArrowCallou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 name="TextBox 18"/>
          <p:cNvSpPr txBox="1"/>
          <p:nvPr/>
        </p:nvSpPr>
        <p:spPr>
          <a:xfrm>
            <a:off x="1168438" y="5692332"/>
            <a:ext cx="2112235" cy="954107"/>
          </a:xfrm>
          <a:prstGeom prst="rect">
            <a:avLst/>
          </a:prstGeom>
          <a:noFill/>
        </p:spPr>
        <p:txBody>
          <a:bodyPr wrap="square" rtlCol="0">
            <a:spAutoFit/>
          </a:bodyPr>
          <a:lstStyle/>
          <a:p>
            <a:pPr algn="ctr"/>
            <a:r>
              <a:rPr lang="id-ID" sz="1400" b="1" u="sng" dirty="0" smtClean="0"/>
              <a:t>Menurunnya risiko dampak perubahan iklim</a:t>
            </a:r>
          </a:p>
          <a:p>
            <a:pPr algn="ctr"/>
            <a:r>
              <a:rPr lang="id-ID" sz="1400" dirty="0" smtClean="0"/>
              <a:t>(S1.P6.1)</a:t>
            </a:r>
          </a:p>
        </p:txBody>
      </p:sp>
    </p:spTree>
    <p:extLst>
      <p:ext uri="{BB962C8B-B14F-4D97-AF65-F5344CB8AC3E}">
        <p14:creationId xmlns:p14="http://schemas.microsoft.com/office/powerpoint/2010/main" val="413502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381" y="0"/>
            <a:ext cx="10972800" cy="1143000"/>
          </a:xfrm>
        </p:spPr>
        <p:txBody>
          <a:bodyPr>
            <a:normAutofit/>
          </a:bodyPr>
          <a:lstStyle/>
          <a:p>
            <a:pPr>
              <a:buNone/>
            </a:pPr>
            <a:r>
              <a:rPr lang="id-ID" sz="3200" dirty="0" smtClean="0">
                <a:latin typeface="Arial Black" panose="020B0A04020102020204" pitchFamily="34" charset="0"/>
              </a:rPr>
              <a:t>Program </a:t>
            </a:r>
            <a:br>
              <a:rPr lang="id-ID" sz="3200" dirty="0" smtClean="0">
                <a:latin typeface="Arial Black" panose="020B0A04020102020204" pitchFamily="34" charset="0"/>
              </a:rPr>
            </a:br>
            <a:r>
              <a:rPr lang="id-ID" sz="3200" dirty="0" smtClean="0">
                <a:latin typeface="Arial Black" panose="020B0A04020102020204" pitchFamily="34" charset="0"/>
              </a:rPr>
              <a:t>Pengendalian Perubahan Iklim</a:t>
            </a:r>
            <a:r>
              <a:rPr lang="en-US" sz="3200" dirty="0" smtClean="0">
                <a:latin typeface="Arial Black" panose="020B0A04020102020204" pitchFamily="34" charset="0"/>
              </a:rPr>
              <a:t> </a:t>
            </a:r>
            <a:endParaRPr lang="en-US" sz="3200" dirty="0">
              <a:latin typeface="Arial Black" panose="020B0A04020102020204" pitchFamily="34" charset="0"/>
            </a:endParaRPr>
          </a:p>
        </p:txBody>
      </p:sp>
      <p:sp>
        <p:nvSpPr>
          <p:cNvPr id="3" name="Content Placeholder 2"/>
          <p:cNvSpPr>
            <a:spLocks noGrp="1"/>
          </p:cNvSpPr>
          <p:nvPr>
            <p:ph idx="4294967295"/>
          </p:nvPr>
        </p:nvSpPr>
        <p:spPr>
          <a:xfrm>
            <a:off x="636566" y="1313472"/>
            <a:ext cx="11233248" cy="504056"/>
          </a:xfrm>
          <a:prstGeom prst="rect">
            <a:avLst/>
          </a:prstGeom>
        </p:spPr>
        <p:txBody>
          <a:bodyPr>
            <a:noAutofit/>
          </a:bodyPr>
          <a:lstStyle/>
          <a:p>
            <a:pPr marL="85725" indent="0" algn="ctr">
              <a:buNone/>
            </a:pPr>
            <a:r>
              <a:rPr lang="id-ID" sz="2000" b="1" noProof="1" smtClean="0">
                <a:latin typeface="Arial" panose="020B0604020202020204" pitchFamily="34" charset="0"/>
                <a:cs typeface="Arial" panose="020B0604020202020204" pitchFamily="34" charset="0"/>
              </a:rPr>
              <a:t>Peraturan Menteri-LHK Nomor 39/2015 tentang Renstra KLHK</a:t>
            </a:r>
            <a:endParaRPr lang="id-ID" sz="2000" b="1" noProof="1">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nvPr>
        </p:nvGraphicFramePr>
        <p:xfrm>
          <a:off x="527381" y="1916833"/>
          <a:ext cx="11418696" cy="4285759"/>
        </p:xfrm>
        <a:graphic>
          <a:graphicData uri="http://schemas.openxmlformats.org/drawingml/2006/table">
            <a:tbl>
              <a:tblPr firstRow="1" firstCol="1" bandRow="1">
                <a:tableStyleId>{5C22544A-7EE6-4342-B048-85BDC9FD1C3A}</a:tableStyleId>
              </a:tblPr>
              <a:tblGrid>
                <a:gridCol w="4019719"/>
                <a:gridCol w="205601"/>
                <a:gridCol w="3435877"/>
                <a:gridCol w="206324"/>
                <a:gridCol w="3551175"/>
              </a:tblGrid>
              <a:tr h="300525">
                <a:tc gridSpan="2">
                  <a:txBody>
                    <a:bodyPr/>
                    <a:lstStyle/>
                    <a:p>
                      <a:pPr marL="3810" marR="0" algn="ctr">
                        <a:lnSpc>
                          <a:spcPct val="115000"/>
                        </a:lnSpc>
                        <a:spcBef>
                          <a:spcPts val="0"/>
                        </a:spcBef>
                        <a:spcAft>
                          <a:spcPts val="0"/>
                        </a:spcAft>
                      </a:pPr>
                      <a:r>
                        <a:rPr lang="id-ID" sz="1400" noProof="1" smtClean="0">
                          <a:solidFill>
                            <a:schemeClr val="tx1"/>
                          </a:solidFill>
                          <a:effectLst/>
                          <a:latin typeface="Arial" panose="020B0604020202020204" pitchFamily="34" charset="0"/>
                          <a:cs typeface="Arial" panose="020B0604020202020204" pitchFamily="34" charset="0"/>
                        </a:rPr>
                        <a:t>KINERJA KEMENTERIAN</a:t>
                      </a:r>
                      <a:endParaRPr lang="id-ID" sz="1400" noProof="1">
                        <a:solidFill>
                          <a:schemeClr val="tx1"/>
                        </a:solidFill>
                        <a:effectLst/>
                        <a:latin typeface="Arial" panose="020B0604020202020204" pitchFamily="34" charset="0"/>
                        <a:ea typeface="Calibri"/>
                        <a:cs typeface="Arial" panose="020B0604020202020204" pitchFamily="34" charset="0"/>
                      </a:endParaRPr>
                    </a:p>
                  </a:txBody>
                  <a:tcPr marL="68580" marR="68580" marT="0" marB="0"/>
                </a:tc>
                <a:tc hMerge="1">
                  <a:txBody>
                    <a:bodyPr/>
                    <a:lstStyle/>
                    <a:p>
                      <a:endParaRPr lang="en-US"/>
                    </a:p>
                  </a:txBody>
                  <a:tcPr/>
                </a:tc>
                <a:tc gridSpan="3">
                  <a:txBody>
                    <a:bodyPr/>
                    <a:lstStyle/>
                    <a:p>
                      <a:pPr marL="3810" marR="0" algn="ctr">
                        <a:lnSpc>
                          <a:spcPct val="115000"/>
                        </a:lnSpc>
                        <a:spcBef>
                          <a:spcPts val="0"/>
                        </a:spcBef>
                        <a:spcAft>
                          <a:spcPts val="0"/>
                        </a:spcAft>
                      </a:pPr>
                      <a:r>
                        <a:rPr lang="id-ID" sz="1400" noProof="1" smtClean="0">
                          <a:solidFill>
                            <a:schemeClr val="tx1"/>
                          </a:solidFill>
                          <a:effectLst/>
                          <a:latin typeface="Arial" panose="020B0604020202020204" pitchFamily="34" charset="0"/>
                          <a:cs typeface="Arial" panose="020B0604020202020204" pitchFamily="34" charset="0"/>
                        </a:rPr>
                        <a:t>KINERJA PROGRAM</a:t>
                      </a:r>
                      <a:endParaRPr lang="id-ID" sz="1400" noProof="1">
                        <a:solidFill>
                          <a:schemeClr val="tx1"/>
                        </a:solidFill>
                        <a:effectLst/>
                        <a:latin typeface="Arial" panose="020B0604020202020204" pitchFamily="34" charset="0"/>
                        <a:ea typeface="Calibri"/>
                        <a:cs typeface="Arial" panose="020B0604020202020204" pitchFamily="34" charset="0"/>
                      </a:endParaRPr>
                    </a:p>
                  </a:txBody>
                  <a:tcPr marL="68580" marR="68580" marT="0" marB="0"/>
                </a:tc>
                <a:tc hMerge="1">
                  <a:txBody>
                    <a:bodyPr/>
                    <a:lstStyle/>
                    <a:p>
                      <a:endParaRPr lang="en-US"/>
                    </a:p>
                  </a:txBody>
                  <a:tcPr/>
                </a:tc>
                <a:tc hMerge="1">
                  <a:txBody>
                    <a:bodyPr/>
                    <a:lstStyle/>
                    <a:p>
                      <a:endParaRPr lang="en-US"/>
                    </a:p>
                  </a:txBody>
                  <a:tcPr/>
                </a:tc>
              </a:tr>
              <a:tr h="238613">
                <a:tc>
                  <a:txBody>
                    <a:bodyPr/>
                    <a:lstStyle/>
                    <a:p>
                      <a:pPr marL="0" marR="30480">
                        <a:lnSpc>
                          <a:spcPct val="115000"/>
                        </a:lnSpc>
                        <a:spcBef>
                          <a:spcPts val="0"/>
                        </a:spcBef>
                        <a:spcAft>
                          <a:spcPts val="0"/>
                        </a:spcAft>
                      </a:pPr>
                      <a:r>
                        <a:rPr lang="id-ID" sz="1400" b="1" noProof="1" smtClean="0">
                          <a:solidFill>
                            <a:schemeClr val="tx1"/>
                          </a:solidFill>
                          <a:effectLst/>
                          <a:latin typeface="Arial"/>
                          <a:cs typeface="Arial"/>
                        </a:rPr>
                        <a:t>SASARAN STRATEGIS</a:t>
                      </a:r>
                      <a:endParaRPr lang="id-ID" sz="1400" b="1" noProof="1">
                        <a:solidFill>
                          <a:schemeClr val="tx1"/>
                        </a:solidFill>
                        <a:effectLst/>
                        <a:latin typeface="Arial"/>
                        <a:ea typeface="Calibri"/>
                        <a:cs typeface="Arial"/>
                      </a:endParaRPr>
                    </a:p>
                  </a:txBody>
                  <a:tcPr marL="68580" marR="68580" marT="0" marB="0"/>
                </a:tc>
                <a:tc>
                  <a:txBody>
                    <a:bodyPr/>
                    <a:lstStyle/>
                    <a:p>
                      <a:endParaRPr lang="id-ID" sz="1400" b="1" noProof="1">
                        <a:solidFill>
                          <a:schemeClr val="tx1"/>
                        </a:solidFill>
                        <a:latin typeface="Arial"/>
                        <a:cs typeface="Arial"/>
                      </a:endParaRPr>
                    </a:p>
                  </a:txBody>
                  <a:tcPr marL="68580" marR="68580" marT="0" marB="0"/>
                </a:tc>
                <a:tc>
                  <a:txBody>
                    <a:bodyPr/>
                    <a:lstStyle/>
                    <a:p>
                      <a:pPr marL="3810" marR="0" algn="ctr">
                        <a:lnSpc>
                          <a:spcPct val="115000"/>
                        </a:lnSpc>
                        <a:spcBef>
                          <a:spcPts val="0"/>
                        </a:spcBef>
                        <a:spcAft>
                          <a:spcPts val="0"/>
                        </a:spcAft>
                      </a:pPr>
                      <a:r>
                        <a:rPr lang="id-ID" sz="1400" b="1" noProof="1" smtClean="0">
                          <a:solidFill>
                            <a:schemeClr val="tx1"/>
                          </a:solidFill>
                          <a:effectLst/>
                          <a:latin typeface="Arial"/>
                          <a:cs typeface="Arial"/>
                        </a:rPr>
                        <a:t>SASARAN PROGRAM</a:t>
                      </a:r>
                      <a:endParaRPr lang="id-ID" sz="1400" b="1" noProof="1">
                        <a:solidFill>
                          <a:schemeClr val="tx1"/>
                        </a:solidFill>
                        <a:effectLst/>
                        <a:latin typeface="Arial"/>
                        <a:ea typeface="Calibri"/>
                        <a:cs typeface="Arial"/>
                      </a:endParaRPr>
                    </a:p>
                  </a:txBody>
                  <a:tcPr marL="68580" marR="68580" marT="0" marB="0"/>
                </a:tc>
                <a:tc gridSpan="2">
                  <a:txBody>
                    <a:bodyPr/>
                    <a:lstStyle/>
                    <a:p>
                      <a:pPr marL="3810" marR="0" algn="ctr">
                        <a:lnSpc>
                          <a:spcPct val="115000"/>
                        </a:lnSpc>
                        <a:spcBef>
                          <a:spcPts val="0"/>
                        </a:spcBef>
                        <a:spcAft>
                          <a:spcPts val="0"/>
                        </a:spcAft>
                      </a:pPr>
                      <a:r>
                        <a:rPr lang="id-ID" sz="1400" b="1" noProof="1" smtClean="0">
                          <a:solidFill>
                            <a:schemeClr val="tx1"/>
                          </a:solidFill>
                          <a:effectLst/>
                          <a:latin typeface="Arial"/>
                          <a:cs typeface="Arial"/>
                        </a:rPr>
                        <a:t>INDIKATOR KINERJA PROGRAM</a:t>
                      </a:r>
                      <a:endParaRPr lang="id-ID" sz="1400" b="1" noProof="1">
                        <a:solidFill>
                          <a:schemeClr val="tx1"/>
                        </a:solidFill>
                        <a:effectLst/>
                        <a:latin typeface="Arial"/>
                        <a:ea typeface="Calibri"/>
                        <a:cs typeface="Arial"/>
                      </a:endParaRPr>
                    </a:p>
                  </a:txBody>
                  <a:tcPr marL="68580" marR="68580" marT="0" marB="0"/>
                </a:tc>
                <a:tc hMerge="1">
                  <a:txBody>
                    <a:bodyPr/>
                    <a:lstStyle/>
                    <a:p>
                      <a:endParaRPr lang="en-US"/>
                    </a:p>
                  </a:txBody>
                  <a:tcPr/>
                </a:tc>
              </a:tr>
              <a:tr h="267134">
                <a:tc rowSpan="2">
                  <a:txBody>
                    <a:bodyPr/>
                    <a:lstStyle/>
                    <a:p>
                      <a:pPr marL="0" marR="30480">
                        <a:lnSpc>
                          <a:spcPct val="115000"/>
                        </a:lnSpc>
                        <a:spcBef>
                          <a:spcPts val="0"/>
                        </a:spcBef>
                        <a:spcAft>
                          <a:spcPts val="0"/>
                        </a:spcAft>
                      </a:pPr>
                      <a:r>
                        <a:rPr lang="id-ID" sz="1400" noProof="1" smtClean="0">
                          <a:solidFill>
                            <a:schemeClr val="tx1"/>
                          </a:solidFill>
                          <a:effectLst/>
                          <a:latin typeface="Arial" panose="020B0604020202020204" pitchFamily="34" charset="0"/>
                          <a:cs typeface="Arial" panose="020B0604020202020204" pitchFamily="34" charset="0"/>
                        </a:rPr>
                        <a:t>Menjaga kualitas lingkungan hidup untuk meningkatkan daya dukung lingkungan, ketahanan air dan kesehatan masyarakat (S1)</a:t>
                      </a:r>
                      <a:endParaRPr lang="id-ID" sz="1400" noProof="1">
                        <a:solidFill>
                          <a:schemeClr val="tx1"/>
                        </a:solidFill>
                        <a:effectLst/>
                        <a:latin typeface="Arial" panose="020B0604020202020204" pitchFamily="34" charset="0"/>
                        <a:ea typeface="Calibri"/>
                        <a:cs typeface="Arial" panose="020B0604020202020204" pitchFamily="34" charset="0"/>
                      </a:endParaRPr>
                    </a:p>
                  </a:txBody>
                  <a:tcPr marL="68580" marR="68580" marT="0" marB="0"/>
                </a:tc>
                <a:tc rowSpan="2">
                  <a:txBody>
                    <a:bodyPr/>
                    <a:lstStyle/>
                    <a:p>
                      <a:endParaRPr lang="id-ID" sz="1400" noProof="1">
                        <a:solidFill>
                          <a:schemeClr val="tx1"/>
                        </a:solidFill>
                      </a:endParaRPr>
                    </a:p>
                  </a:txBody>
                  <a:tcPr marL="68580" marR="68580" marT="0" marB="0"/>
                </a:tc>
                <a:tc gridSpan="3">
                  <a:txBody>
                    <a:bodyPr/>
                    <a:lstStyle/>
                    <a:p>
                      <a:pPr marL="3810" marR="0" algn="just">
                        <a:lnSpc>
                          <a:spcPct val="115000"/>
                        </a:lnSpc>
                        <a:spcBef>
                          <a:spcPts val="0"/>
                        </a:spcBef>
                        <a:spcAft>
                          <a:spcPts val="0"/>
                        </a:spcAft>
                      </a:pPr>
                      <a:endParaRPr lang="id-ID" sz="1400" noProof="1">
                        <a:solidFill>
                          <a:schemeClr val="tx1"/>
                        </a:solidFill>
                        <a:effectLst/>
                        <a:latin typeface="Arial" panose="020B0604020202020204" pitchFamily="34" charset="0"/>
                        <a:ea typeface="Calibri"/>
                        <a:cs typeface="Arial" panose="020B0604020202020204" pitchFamily="34" charset="0"/>
                      </a:endParaRPr>
                    </a:p>
                  </a:txBody>
                  <a:tcPr marL="68580" marR="68580" marT="0" marB="0"/>
                </a:tc>
                <a:tc hMerge="1">
                  <a:txBody>
                    <a:bodyPr/>
                    <a:lstStyle/>
                    <a:p>
                      <a:endParaRPr lang="en-US"/>
                    </a:p>
                  </a:txBody>
                  <a:tcPr/>
                </a:tc>
                <a:tc hMerge="1">
                  <a:txBody>
                    <a:bodyPr/>
                    <a:lstStyle/>
                    <a:p>
                      <a:endParaRPr lang="en-US"/>
                    </a:p>
                  </a:txBody>
                  <a:tcPr/>
                </a:tc>
              </a:tr>
              <a:tr h="1335668">
                <a:tc vMerge="1">
                  <a:txBody>
                    <a:bodyPr/>
                    <a:lstStyle/>
                    <a:p>
                      <a:endParaRPr lang="en-US"/>
                    </a:p>
                  </a:txBody>
                  <a:tcPr/>
                </a:tc>
                <a:tc vMerge="1">
                  <a:txBody>
                    <a:bodyPr/>
                    <a:lstStyle/>
                    <a:p>
                      <a:endParaRPr lang="en-US"/>
                    </a:p>
                  </a:txBody>
                  <a:tcPr/>
                </a:tc>
                <a:tc gridSpan="2">
                  <a:txBody>
                    <a:bodyPr/>
                    <a:lstStyle/>
                    <a:p>
                      <a:pPr marL="3810" marR="0" algn="l">
                        <a:lnSpc>
                          <a:spcPct val="115000"/>
                        </a:lnSpc>
                        <a:spcBef>
                          <a:spcPts val="0"/>
                        </a:spcBef>
                        <a:spcAft>
                          <a:spcPts val="0"/>
                        </a:spcAft>
                      </a:pPr>
                      <a:r>
                        <a:rPr lang="id-ID" sz="1400" b="1" noProof="1" smtClean="0">
                          <a:solidFill>
                            <a:schemeClr val="tx1"/>
                          </a:solidFill>
                          <a:effectLst/>
                          <a:latin typeface="Arial" panose="020B0604020202020204" pitchFamily="34" charset="0"/>
                          <a:cs typeface="Arial" panose="020B0604020202020204" pitchFamily="34" charset="0"/>
                        </a:rPr>
                        <a:t>Meningkatnya efekti</a:t>
                      </a:r>
                      <a:r>
                        <a:rPr lang="en-US" sz="1400" b="1" noProof="1" smtClean="0">
                          <a:solidFill>
                            <a:schemeClr val="tx1"/>
                          </a:solidFill>
                          <a:effectLst/>
                          <a:latin typeface="Arial" panose="020B0604020202020204" pitchFamily="34" charset="0"/>
                          <a:cs typeface="Arial" panose="020B0604020202020204" pitchFamily="34" charset="0"/>
                        </a:rPr>
                        <a:t>v</a:t>
                      </a:r>
                      <a:r>
                        <a:rPr lang="id-ID" sz="1400" b="1" noProof="1" smtClean="0">
                          <a:solidFill>
                            <a:schemeClr val="tx1"/>
                          </a:solidFill>
                          <a:effectLst/>
                          <a:latin typeface="Arial" panose="020B0604020202020204" pitchFamily="34" charset="0"/>
                          <a:cs typeface="Arial" panose="020B0604020202020204" pitchFamily="34" charset="0"/>
                        </a:rPr>
                        <a:t>itas adaptasi dan mitigasi perubahan iklim (S1.P6)</a:t>
                      </a:r>
                      <a:endParaRPr lang="id-ID" sz="1400" b="1" noProof="1">
                        <a:solidFill>
                          <a:schemeClr val="tx1"/>
                        </a:solidFill>
                        <a:effectLst/>
                        <a:latin typeface="Arial" panose="020B0604020202020204" pitchFamily="34" charset="0"/>
                        <a:ea typeface="Calibri"/>
                        <a:cs typeface="Arial" panose="020B0604020202020204" pitchFamily="34" charset="0"/>
                      </a:endParaRPr>
                    </a:p>
                  </a:txBody>
                  <a:tcPr marL="68580" marR="68580" marT="0" marB="0"/>
                </a:tc>
                <a:tc hMerge="1">
                  <a:txBody>
                    <a:bodyPr/>
                    <a:lstStyle/>
                    <a:p>
                      <a:endParaRPr lang="en-US"/>
                    </a:p>
                  </a:txBody>
                  <a:tcPr/>
                </a:tc>
                <a:tc>
                  <a:txBody>
                    <a:bodyPr/>
                    <a:lstStyle/>
                    <a:p>
                      <a:pPr marL="3810" marR="0" algn="l">
                        <a:lnSpc>
                          <a:spcPct val="115000"/>
                        </a:lnSpc>
                        <a:spcBef>
                          <a:spcPts val="0"/>
                        </a:spcBef>
                        <a:spcAft>
                          <a:spcPts val="0"/>
                        </a:spcAft>
                      </a:pPr>
                      <a:r>
                        <a:rPr lang="id-ID" sz="1400" b="1" noProof="1" smtClean="0">
                          <a:solidFill>
                            <a:schemeClr val="tx1"/>
                          </a:solidFill>
                          <a:effectLst/>
                          <a:latin typeface="Arial" panose="020B0604020202020204" pitchFamily="34" charset="0"/>
                          <a:cs typeface="Arial" panose="020B0604020202020204" pitchFamily="34" charset="0"/>
                        </a:rPr>
                        <a:t>Persentase penurunan emisi Gas Rumah Kaca (GRK) dari sektor kehutanan, gambut dan limbah sebesar 21,7% (S1.P6.IKP)</a:t>
                      </a:r>
                      <a:endParaRPr lang="id-ID" sz="1400" b="1" noProof="1">
                        <a:solidFill>
                          <a:schemeClr val="tx1"/>
                        </a:solidFill>
                        <a:effectLst/>
                        <a:latin typeface="Arial" panose="020B0604020202020204" pitchFamily="34" charset="0"/>
                        <a:ea typeface="Calibri"/>
                        <a:cs typeface="Arial" panose="020B0604020202020204" pitchFamily="34" charset="0"/>
                      </a:endParaRPr>
                    </a:p>
                  </a:txBody>
                  <a:tcPr marL="68580" marR="68580" marT="0" marB="0"/>
                </a:tc>
              </a:tr>
              <a:tr h="1068534">
                <a:tc rowSpan="2">
                  <a:txBody>
                    <a:bodyPr/>
                    <a:lstStyle/>
                    <a:p>
                      <a:pPr marL="0" marR="30480">
                        <a:lnSpc>
                          <a:spcPct val="115000"/>
                        </a:lnSpc>
                        <a:spcBef>
                          <a:spcPts val="0"/>
                        </a:spcBef>
                        <a:spcAft>
                          <a:spcPts val="0"/>
                        </a:spcAft>
                      </a:pPr>
                      <a:r>
                        <a:rPr lang="id-ID" sz="1400" noProof="1" smtClean="0">
                          <a:solidFill>
                            <a:schemeClr val="tx1"/>
                          </a:solidFill>
                          <a:effectLst/>
                          <a:latin typeface="Arial" panose="020B0604020202020204" pitchFamily="34" charset="0"/>
                          <a:cs typeface="Arial" panose="020B0604020202020204" pitchFamily="34" charset="0"/>
                        </a:rPr>
                        <a:t>Melestarikan keseimbangan ekosistem dan keanekaragaman hayati serta keberadaan sumberdaya alam sebagai sistem penyangga kehidupan untuk mendukung pembangunan berkelanjutan (S3) </a:t>
                      </a:r>
                      <a:endParaRPr lang="id-ID" sz="1400" noProof="1">
                        <a:solidFill>
                          <a:schemeClr val="tx1"/>
                        </a:solidFill>
                        <a:effectLst/>
                        <a:latin typeface="Arial" panose="020B0604020202020204" pitchFamily="34" charset="0"/>
                        <a:ea typeface="Calibri"/>
                        <a:cs typeface="Arial" panose="020B0604020202020204" pitchFamily="34" charset="0"/>
                      </a:endParaRPr>
                    </a:p>
                  </a:txBody>
                  <a:tcPr marL="68580" marR="68580" marT="0" marB="0"/>
                </a:tc>
                <a:tc rowSpan="2">
                  <a:txBody>
                    <a:bodyPr/>
                    <a:lstStyle/>
                    <a:p>
                      <a:endParaRPr lang="id-ID" sz="1400" noProof="1">
                        <a:solidFill>
                          <a:schemeClr val="tx1"/>
                        </a:solidFill>
                      </a:endParaRPr>
                    </a:p>
                  </a:txBody>
                  <a:tcPr marL="68580" marR="68580" marT="0" marB="0"/>
                </a:tc>
                <a:tc gridSpan="2">
                  <a:txBody>
                    <a:bodyPr/>
                    <a:lstStyle/>
                    <a:p>
                      <a:pPr marL="3810" marR="0" algn="l">
                        <a:lnSpc>
                          <a:spcPct val="115000"/>
                        </a:lnSpc>
                        <a:spcBef>
                          <a:spcPts val="0"/>
                        </a:spcBef>
                        <a:spcAft>
                          <a:spcPts val="0"/>
                        </a:spcAft>
                      </a:pPr>
                      <a:r>
                        <a:rPr lang="id-ID" sz="1400" b="1" noProof="1" smtClean="0">
                          <a:solidFill>
                            <a:schemeClr val="tx1"/>
                          </a:solidFill>
                          <a:effectLst/>
                          <a:latin typeface="Arial" panose="020B0604020202020204" pitchFamily="34" charset="0"/>
                          <a:cs typeface="Arial" panose="020B0604020202020204" pitchFamily="34" charset="0"/>
                        </a:rPr>
                        <a:t>Menurunnya luas areal kebakaran hutan (S3.P6.1)</a:t>
                      </a:r>
                      <a:endParaRPr lang="id-ID" sz="1400" b="1" noProof="1">
                        <a:solidFill>
                          <a:schemeClr val="tx1"/>
                        </a:solidFill>
                        <a:effectLst/>
                        <a:latin typeface="Arial" panose="020B0604020202020204" pitchFamily="34" charset="0"/>
                        <a:ea typeface="Calibri"/>
                        <a:cs typeface="Arial" panose="020B0604020202020204" pitchFamily="34" charset="0"/>
                      </a:endParaRPr>
                    </a:p>
                  </a:txBody>
                  <a:tcPr marL="68580" marR="68580" marT="0" marB="0"/>
                </a:tc>
                <a:tc hMerge="1">
                  <a:txBody>
                    <a:bodyPr/>
                    <a:lstStyle/>
                    <a:p>
                      <a:endParaRPr lang="en-US"/>
                    </a:p>
                  </a:txBody>
                  <a:tcPr/>
                </a:tc>
                <a:tc>
                  <a:txBody>
                    <a:bodyPr/>
                    <a:lstStyle/>
                    <a:p>
                      <a:pPr marL="3810" marR="0" algn="l">
                        <a:lnSpc>
                          <a:spcPct val="115000"/>
                        </a:lnSpc>
                        <a:spcBef>
                          <a:spcPts val="0"/>
                        </a:spcBef>
                        <a:spcAft>
                          <a:spcPts val="0"/>
                        </a:spcAft>
                      </a:pPr>
                      <a:r>
                        <a:rPr lang="id-ID" sz="1400" b="1" noProof="1" smtClean="0">
                          <a:solidFill>
                            <a:schemeClr val="tx1"/>
                          </a:solidFill>
                          <a:effectLst/>
                          <a:latin typeface="Arial" panose="020B0604020202020204" pitchFamily="34" charset="0"/>
                          <a:cs typeface="Arial" panose="020B0604020202020204" pitchFamily="34" charset="0"/>
                        </a:rPr>
                        <a:t>Luas areal kebakaran hutan dan lahan menurun setiap tahun (S3.P6.1.IKP)</a:t>
                      </a:r>
                    </a:p>
                    <a:p>
                      <a:pPr marL="3810" marR="0" algn="l">
                        <a:lnSpc>
                          <a:spcPct val="115000"/>
                        </a:lnSpc>
                        <a:spcBef>
                          <a:spcPts val="0"/>
                        </a:spcBef>
                        <a:spcAft>
                          <a:spcPts val="0"/>
                        </a:spcAft>
                      </a:pPr>
                      <a:r>
                        <a:rPr lang="id-ID" sz="1400" b="1" noProof="1" smtClean="0">
                          <a:solidFill>
                            <a:schemeClr val="tx1"/>
                          </a:solidFill>
                          <a:effectLst/>
                          <a:latin typeface="Arial" panose="020B0604020202020204" pitchFamily="34" charset="0"/>
                          <a:cs typeface="Arial" panose="020B0604020202020204" pitchFamily="34" charset="0"/>
                        </a:rPr>
                        <a:t> </a:t>
                      </a:r>
                      <a:endParaRPr lang="id-ID" sz="1400" b="1" noProof="1">
                        <a:solidFill>
                          <a:schemeClr val="tx1"/>
                        </a:solidFill>
                        <a:effectLst/>
                        <a:latin typeface="Arial" panose="020B0604020202020204" pitchFamily="34" charset="0"/>
                        <a:ea typeface="Calibri"/>
                        <a:cs typeface="Arial" panose="020B0604020202020204" pitchFamily="34" charset="0"/>
                      </a:endParaRPr>
                    </a:p>
                  </a:txBody>
                  <a:tcPr marL="68580" marR="68580" marT="0" marB="0"/>
                </a:tc>
              </a:tr>
              <a:tr h="1068534">
                <a:tc vMerge="1">
                  <a:txBody>
                    <a:bodyPr/>
                    <a:lstStyle/>
                    <a:p>
                      <a:endParaRPr lang="en-US"/>
                    </a:p>
                  </a:txBody>
                  <a:tcPr/>
                </a:tc>
                <a:tc vMerge="1">
                  <a:txBody>
                    <a:bodyPr/>
                    <a:lstStyle/>
                    <a:p>
                      <a:endParaRPr lang="en-US"/>
                    </a:p>
                  </a:txBody>
                  <a:tcPr/>
                </a:tc>
                <a:tc gridSpan="2">
                  <a:txBody>
                    <a:bodyPr/>
                    <a:lstStyle/>
                    <a:p>
                      <a:pPr marL="3810" marR="0" algn="l">
                        <a:lnSpc>
                          <a:spcPct val="115000"/>
                        </a:lnSpc>
                        <a:spcBef>
                          <a:spcPts val="0"/>
                        </a:spcBef>
                        <a:spcAft>
                          <a:spcPts val="0"/>
                        </a:spcAft>
                      </a:pPr>
                      <a:r>
                        <a:rPr lang="id-ID" sz="1400" b="1" noProof="1" smtClean="0">
                          <a:solidFill>
                            <a:schemeClr val="tx1"/>
                          </a:solidFill>
                          <a:effectLst/>
                          <a:latin typeface="Arial" panose="020B0604020202020204" pitchFamily="34" charset="0"/>
                          <a:cs typeface="Arial" panose="020B0604020202020204" pitchFamily="34" charset="0"/>
                        </a:rPr>
                        <a:t>Meningkatnya wilayah yang memiliki kapasitas adaptasi perubahan iklim (S3.P6.2)</a:t>
                      </a:r>
                      <a:endParaRPr lang="id-ID" sz="1400" b="1" noProof="1">
                        <a:solidFill>
                          <a:schemeClr val="tx1"/>
                        </a:solidFill>
                        <a:effectLst/>
                        <a:latin typeface="Arial" panose="020B0604020202020204" pitchFamily="34" charset="0"/>
                        <a:ea typeface="Calibri"/>
                        <a:cs typeface="Arial" panose="020B0604020202020204" pitchFamily="34" charset="0"/>
                      </a:endParaRPr>
                    </a:p>
                  </a:txBody>
                  <a:tcPr marL="68580" marR="68580" marT="0" marB="0"/>
                </a:tc>
                <a:tc hMerge="1">
                  <a:txBody>
                    <a:bodyPr/>
                    <a:lstStyle/>
                    <a:p>
                      <a:endParaRPr lang="en-US"/>
                    </a:p>
                  </a:txBody>
                  <a:tcPr/>
                </a:tc>
                <a:tc>
                  <a:txBody>
                    <a:bodyPr/>
                    <a:lstStyle/>
                    <a:p>
                      <a:pPr marL="3810" marR="0" algn="l">
                        <a:lnSpc>
                          <a:spcPct val="115000"/>
                        </a:lnSpc>
                        <a:spcBef>
                          <a:spcPts val="0"/>
                        </a:spcBef>
                        <a:spcAft>
                          <a:spcPts val="0"/>
                        </a:spcAft>
                      </a:pPr>
                      <a:r>
                        <a:rPr lang="id-ID" sz="1400" b="1" noProof="1" smtClean="0">
                          <a:solidFill>
                            <a:schemeClr val="tx1"/>
                          </a:solidFill>
                          <a:effectLst/>
                          <a:latin typeface="Arial" panose="020B0604020202020204" pitchFamily="34" charset="0"/>
                          <a:cs typeface="Arial" panose="020B0604020202020204" pitchFamily="34" charset="0"/>
                        </a:rPr>
                        <a:t>Jumlah wilayah yang memiliki kapasitas adaptasi perubahan iklim meningkat setiap tahun (S3.P6.IKP.2)</a:t>
                      </a:r>
                      <a:endParaRPr lang="id-ID" sz="1400" b="1" noProof="1">
                        <a:solidFill>
                          <a:schemeClr val="tx1"/>
                        </a:solidFill>
                        <a:effectLst/>
                        <a:latin typeface="Arial" panose="020B0604020202020204" pitchFamily="34" charset="0"/>
                        <a:ea typeface="Calibri"/>
                        <a:cs typeface="Arial" panose="020B0604020202020204" pitchFamily="34" charset="0"/>
                      </a:endParaRPr>
                    </a:p>
                  </a:txBody>
                  <a:tcPr marL="68580" marR="68580" marT="0" marB="0"/>
                </a:tc>
              </a:tr>
            </a:tbl>
          </a:graphicData>
        </a:graphic>
      </p:graphicFrame>
    </p:spTree>
    <p:extLst>
      <p:ext uri="{BB962C8B-B14F-4D97-AF65-F5344CB8AC3E}">
        <p14:creationId xmlns:p14="http://schemas.microsoft.com/office/powerpoint/2010/main" val="3249791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721926"/>
          </a:xfrm>
        </p:spPr>
        <p:txBody>
          <a:bodyPr>
            <a:normAutofit/>
          </a:bodyPr>
          <a:lstStyle/>
          <a:p>
            <a:r>
              <a:rPr lang="en-US" sz="4000" b="1" dirty="0" smtClean="0">
                <a:solidFill>
                  <a:srgbClr val="002060"/>
                </a:solidFill>
              </a:rPr>
              <a:t>Nationally Determined Contribution </a:t>
            </a:r>
            <a:endParaRPr lang="en-US" sz="4000" b="1" dirty="0">
              <a:solidFill>
                <a:srgbClr val="002060"/>
              </a:solidFill>
            </a:endParaRPr>
          </a:p>
        </p:txBody>
      </p:sp>
      <p:sp>
        <p:nvSpPr>
          <p:cNvPr id="3" name="Content Placeholder 2"/>
          <p:cNvSpPr>
            <a:spLocks noGrp="1"/>
          </p:cNvSpPr>
          <p:nvPr>
            <p:ph idx="1"/>
          </p:nvPr>
        </p:nvSpPr>
        <p:spPr/>
        <p:txBody>
          <a:bodyPr>
            <a:noAutofit/>
          </a:bodyPr>
          <a:lstStyle/>
          <a:p>
            <a:pPr marL="282575" indent="-282575">
              <a:spcBef>
                <a:spcPts val="0"/>
              </a:spcBef>
              <a:buFont typeface="Arial" panose="020B0604020202020204" pitchFamily="34" charset="0"/>
              <a:buChar char="•"/>
            </a:pPr>
            <a:r>
              <a:rPr lang="en-US" sz="1600" dirty="0" err="1" smtClean="0"/>
              <a:t>Mempersiapkan</a:t>
            </a:r>
            <a:r>
              <a:rPr lang="en-US" sz="1600" dirty="0" smtClean="0"/>
              <a:t> </a:t>
            </a:r>
            <a:r>
              <a:rPr lang="en-US" sz="1600" dirty="0" err="1"/>
              <a:t>Delegasi</a:t>
            </a:r>
            <a:r>
              <a:rPr lang="en-US" sz="1600" dirty="0"/>
              <a:t> Indonesia </a:t>
            </a:r>
            <a:r>
              <a:rPr lang="en-US" sz="1600" dirty="0" err="1"/>
              <a:t>untuk</a:t>
            </a:r>
            <a:r>
              <a:rPr lang="en-US" sz="1600" dirty="0"/>
              <a:t> </a:t>
            </a:r>
            <a:r>
              <a:rPr lang="en-US" sz="1600" dirty="0" err="1"/>
              <a:t>persidangan-persidangan</a:t>
            </a:r>
            <a:r>
              <a:rPr lang="en-US" sz="1600" dirty="0"/>
              <a:t> di </a:t>
            </a:r>
            <a:r>
              <a:rPr lang="en-US" sz="1600" dirty="0" err="1"/>
              <a:t>bawah</a:t>
            </a:r>
            <a:r>
              <a:rPr lang="en-US" sz="1600" dirty="0"/>
              <a:t> UNFCCC.</a:t>
            </a:r>
          </a:p>
          <a:p>
            <a:pPr marL="282575" indent="-282575">
              <a:spcBef>
                <a:spcPts val="0"/>
              </a:spcBef>
              <a:buFont typeface="Arial" panose="020B0604020202020204" pitchFamily="34" charset="0"/>
              <a:buChar char="•"/>
            </a:pPr>
            <a:r>
              <a:rPr lang="en-US" sz="1600" dirty="0" err="1"/>
              <a:t>Bekerjasama</a:t>
            </a:r>
            <a:r>
              <a:rPr lang="en-US" sz="1600" dirty="0"/>
              <a:t> </a:t>
            </a:r>
            <a:r>
              <a:rPr lang="en-US" sz="1600" dirty="0" err="1"/>
              <a:t>dengan</a:t>
            </a:r>
            <a:r>
              <a:rPr lang="en-US" sz="1600" dirty="0"/>
              <a:t> </a:t>
            </a:r>
            <a:r>
              <a:rPr lang="en-US" sz="1600" dirty="0" err="1"/>
              <a:t>Kementerian</a:t>
            </a:r>
            <a:r>
              <a:rPr lang="en-US" sz="1600" dirty="0"/>
              <a:t> </a:t>
            </a:r>
            <a:r>
              <a:rPr lang="en-US" sz="1600" dirty="0" err="1"/>
              <a:t>dan</a:t>
            </a:r>
            <a:r>
              <a:rPr lang="en-US" sz="1600" dirty="0"/>
              <a:t> </a:t>
            </a:r>
            <a:r>
              <a:rPr lang="en-US" sz="1600" dirty="0" err="1"/>
              <a:t>Lembaga</a:t>
            </a:r>
            <a:r>
              <a:rPr lang="en-US" sz="1600" dirty="0"/>
              <a:t> </a:t>
            </a:r>
            <a:r>
              <a:rPr lang="en-US" sz="1600" dirty="0" err="1"/>
              <a:t>serta</a:t>
            </a:r>
            <a:r>
              <a:rPr lang="en-US" sz="1600" dirty="0"/>
              <a:t> </a:t>
            </a:r>
            <a:r>
              <a:rPr lang="en-US" sz="1600" dirty="0" err="1"/>
              <a:t>pemangku</a:t>
            </a:r>
            <a:r>
              <a:rPr lang="en-US" sz="1600" dirty="0"/>
              <a:t> </a:t>
            </a:r>
            <a:r>
              <a:rPr lang="en-US" sz="1600" dirty="0" err="1"/>
              <a:t>kepentingan</a:t>
            </a:r>
            <a:r>
              <a:rPr lang="en-US" sz="1600" dirty="0"/>
              <a:t> </a:t>
            </a:r>
            <a:r>
              <a:rPr lang="en-US" sz="1600" dirty="0" err="1"/>
              <a:t>terkait</a:t>
            </a:r>
            <a:r>
              <a:rPr lang="en-US" sz="1600" dirty="0"/>
              <a:t> </a:t>
            </a:r>
            <a:r>
              <a:rPr lang="en-US" sz="1600" dirty="0" err="1"/>
              <a:t>lainnya</a:t>
            </a:r>
            <a:r>
              <a:rPr lang="en-US" sz="1600" dirty="0"/>
              <a:t> </a:t>
            </a:r>
            <a:r>
              <a:rPr lang="en-US" sz="1600" dirty="0" err="1"/>
              <a:t>menyusun</a:t>
            </a:r>
            <a:r>
              <a:rPr lang="en-US" sz="1600" dirty="0"/>
              <a:t> </a:t>
            </a:r>
            <a:r>
              <a:rPr lang="en-US" sz="1600" dirty="0" err="1"/>
              <a:t>substansi</a:t>
            </a:r>
            <a:r>
              <a:rPr lang="en-US" sz="1600" dirty="0"/>
              <a:t> </a:t>
            </a:r>
            <a:r>
              <a:rPr lang="en-US" sz="1600" dirty="0" err="1"/>
              <a:t>posisi</a:t>
            </a:r>
            <a:r>
              <a:rPr lang="en-US" sz="1600" dirty="0"/>
              <a:t> </a:t>
            </a:r>
            <a:r>
              <a:rPr lang="en-US" sz="1600" dirty="0" err="1"/>
              <a:t>negosiasi</a:t>
            </a:r>
            <a:r>
              <a:rPr lang="en-US" sz="1600" dirty="0"/>
              <a:t> </a:t>
            </a:r>
            <a:r>
              <a:rPr lang="en-US" sz="1600" dirty="0" err="1"/>
              <a:t>maupun</a:t>
            </a:r>
            <a:r>
              <a:rPr lang="en-US" sz="1600" dirty="0"/>
              <a:t> </a:t>
            </a:r>
            <a:r>
              <a:rPr lang="en-US" sz="1600" dirty="0" err="1"/>
              <a:t>submisi</a:t>
            </a:r>
            <a:r>
              <a:rPr lang="en-US" sz="1600" dirty="0"/>
              <a:t> Indonesia</a:t>
            </a:r>
          </a:p>
          <a:p>
            <a:pPr marL="282575" indent="-282575">
              <a:spcBef>
                <a:spcPts val="0"/>
              </a:spcBef>
              <a:buFont typeface="Arial" panose="020B0604020202020204" pitchFamily="34" charset="0"/>
              <a:buChar char="•"/>
            </a:pPr>
            <a:r>
              <a:rPr lang="en-US" sz="1600" dirty="0" err="1"/>
              <a:t>Menyampaikan</a:t>
            </a:r>
            <a:r>
              <a:rPr lang="en-US" sz="1600" dirty="0"/>
              <a:t> </a:t>
            </a:r>
            <a:r>
              <a:rPr lang="en-US" sz="1600" dirty="0" err="1"/>
              <a:t>submisi</a:t>
            </a:r>
            <a:r>
              <a:rPr lang="en-US" sz="1600" dirty="0"/>
              <a:t> Indonesia </a:t>
            </a:r>
            <a:r>
              <a:rPr lang="en-US" sz="1600" dirty="0" err="1"/>
              <a:t>baik</a:t>
            </a:r>
            <a:r>
              <a:rPr lang="en-US" sz="1600" dirty="0"/>
              <a:t> </a:t>
            </a:r>
            <a:r>
              <a:rPr lang="en-US" sz="1600" dirty="0" err="1"/>
              <a:t>berupa</a:t>
            </a:r>
            <a:r>
              <a:rPr lang="en-US" sz="1600" dirty="0"/>
              <a:t> </a:t>
            </a:r>
            <a:r>
              <a:rPr lang="en-US" sz="1600" dirty="0" err="1"/>
              <a:t>posisi</a:t>
            </a:r>
            <a:r>
              <a:rPr lang="en-US" sz="1600" dirty="0"/>
              <a:t>, </a:t>
            </a:r>
            <a:r>
              <a:rPr lang="en-US" sz="1600" dirty="0" err="1"/>
              <a:t>dokumen</a:t>
            </a:r>
            <a:r>
              <a:rPr lang="en-US" sz="1600" dirty="0"/>
              <a:t> </a:t>
            </a:r>
            <a:r>
              <a:rPr lang="en-US" sz="1600" dirty="0" err="1"/>
              <a:t>pelaporan</a:t>
            </a:r>
            <a:r>
              <a:rPr lang="en-US" sz="1600" dirty="0"/>
              <a:t> </a:t>
            </a:r>
            <a:r>
              <a:rPr lang="en-US" sz="1600" dirty="0" err="1"/>
              <a:t>dan</a:t>
            </a:r>
            <a:r>
              <a:rPr lang="en-US" sz="1600" dirty="0"/>
              <a:t> </a:t>
            </a:r>
            <a:r>
              <a:rPr lang="en-US" sz="1600" dirty="0" err="1"/>
              <a:t>dokumen</a:t>
            </a:r>
            <a:r>
              <a:rPr lang="en-US" sz="1600" dirty="0"/>
              <a:t> </a:t>
            </a:r>
            <a:r>
              <a:rPr lang="en-US" sz="1600" dirty="0" err="1"/>
              <a:t>lainnya</a:t>
            </a:r>
            <a:r>
              <a:rPr lang="en-US" sz="1600" dirty="0"/>
              <a:t> </a:t>
            </a:r>
            <a:r>
              <a:rPr lang="en-US" sz="1600" dirty="0" err="1"/>
              <a:t>ke</a:t>
            </a:r>
            <a:r>
              <a:rPr lang="en-US" sz="1600" dirty="0"/>
              <a:t> Secretariat UNFCCC</a:t>
            </a:r>
          </a:p>
          <a:p>
            <a:pPr marL="282575" indent="-282575">
              <a:spcBef>
                <a:spcPts val="0"/>
              </a:spcBef>
              <a:buFont typeface="Arial" panose="020B0604020202020204" pitchFamily="34" charset="0"/>
              <a:buChar char="•"/>
            </a:pPr>
            <a:r>
              <a:rPr lang="en-US" sz="1600" dirty="0" err="1"/>
              <a:t>Mengelola</a:t>
            </a:r>
            <a:r>
              <a:rPr lang="en-US" sz="1600" dirty="0"/>
              <a:t> </a:t>
            </a:r>
            <a:r>
              <a:rPr lang="en-US" sz="1600" dirty="0" err="1"/>
              <a:t>Kesekretariatan</a:t>
            </a:r>
            <a:r>
              <a:rPr lang="en-US" sz="1600" dirty="0"/>
              <a:t> DELRI </a:t>
            </a:r>
            <a:r>
              <a:rPr lang="en-US" sz="1600" dirty="0" err="1"/>
              <a:t>selama</a:t>
            </a:r>
            <a:r>
              <a:rPr lang="en-US" sz="1600" dirty="0"/>
              <a:t> </a:t>
            </a:r>
            <a:r>
              <a:rPr lang="en-US" sz="1600" dirty="0" err="1"/>
              <a:t>persidangan</a:t>
            </a:r>
            <a:r>
              <a:rPr lang="en-US" sz="1600" dirty="0"/>
              <a:t> </a:t>
            </a:r>
            <a:r>
              <a:rPr lang="en-US" sz="1600" dirty="0" err="1"/>
              <a:t>berlangsung</a:t>
            </a:r>
            <a:endParaRPr lang="en-US" sz="1600" dirty="0"/>
          </a:p>
          <a:p>
            <a:pPr marL="282575" indent="-282575">
              <a:spcBef>
                <a:spcPts val="0"/>
              </a:spcBef>
              <a:buFont typeface="Arial" panose="020B0604020202020204" pitchFamily="34" charset="0"/>
              <a:buChar char="•"/>
            </a:pPr>
            <a:r>
              <a:rPr lang="en-US" sz="1600" dirty="0" err="1"/>
              <a:t>Mengkoordinasikan</a:t>
            </a:r>
            <a:r>
              <a:rPr lang="en-US" sz="1600" dirty="0"/>
              <a:t> </a:t>
            </a:r>
            <a:r>
              <a:rPr lang="en-US" sz="1600" dirty="0" err="1"/>
              <a:t>pelaporan</a:t>
            </a:r>
            <a:r>
              <a:rPr lang="en-US" sz="1600" dirty="0"/>
              <a:t> </a:t>
            </a:r>
            <a:r>
              <a:rPr lang="en-US" sz="1600" dirty="0" err="1"/>
              <a:t>hasil</a:t>
            </a:r>
            <a:r>
              <a:rPr lang="en-US" sz="1600" dirty="0"/>
              <a:t> </a:t>
            </a:r>
            <a:r>
              <a:rPr lang="en-US" sz="1600" dirty="0" err="1"/>
              <a:t>persidangan</a:t>
            </a:r>
            <a:r>
              <a:rPr lang="en-US" sz="1600" dirty="0"/>
              <a:t> </a:t>
            </a:r>
            <a:r>
              <a:rPr lang="en-US" sz="1600" dirty="0" err="1"/>
              <a:t>dan</a:t>
            </a:r>
            <a:r>
              <a:rPr lang="en-US" sz="1600" dirty="0"/>
              <a:t> </a:t>
            </a:r>
            <a:r>
              <a:rPr lang="en-US" sz="1600" dirty="0" err="1"/>
              <a:t>komunikasi</a:t>
            </a:r>
            <a:r>
              <a:rPr lang="en-US" sz="1600" dirty="0"/>
              <a:t> </a:t>
            </a:r>
            <a:r>
              <a:rPr lang="en-US" sz="1600" dirty="0" err="1"/>
              <a:t>tindak</a:t>
            </a:r>
            <a:r>
              <a:rPr lang="en-US" sz="1600" dirty="0"/>
              <a:t> </a:t>
            </a:r>
            <a:r>
              <a:rPr lang="en-US" sz="1600" dirty="0" err="1"/>
              <a:t>lanjut</a:t>
            </a:r>
            <a:r>
              <a:rPr lang="en-US" sz="1600" dirty="0"/>
              <a:t>/</a:t>
            </a:r>
            <a:r>
              <a:rPr lang="en-US" sz="1600" dirty="0" err="1"/>
              <a:t>implementasi</a:t>
            </a:r>
            <a:r>
              <a:rPr lang="en-US" sz="1600" dirty="0"/>
              <a:t> </a:t>
            </a:r>
            <a:r>
              <a:rPr lang="en-US" sz="1600" dirty="0" err="1"/>
              <a:t>oleh</a:t>
            </a:r>
            <a:r>
              <a:rPr lang="en-US" sz="1600" dirty="0"/>
              <a:t> </a:t>
            </a:r>
            <a:r>
              <a:rPr lang="en-US" sz="1600" dirty="0" err="1"/>
              <a:t>berbagai</a:t>
            </a:r>
            <a:r>
              <a:rPr lang="en-US" sz="1600" dirty="0"/>
              <a:t> </a:t>
            </a:r>
            <a:r>
              <a:rPr lang="en-US" sz="1600" dirty="0" err="1"/>
              <a:t>pihak</a:t>
            </a:r>
            <a:r>
              <a:rPr lang="en-US" sz="1600" dirty="0"/>
              <a:t>.</a:t>
            </a:r>
          </a:p>
          <a:p>
            <a:pPr marL="282575" indent="-282575">
              <a:spcBef>
                <a:spcPts val="0"/>
              </a:spcBef>
              <a:buFont typeface="Arial" panose="020B0604020202020204" pitchFamily="34" charset="0"/>
              <a:buChar char="•"/>
            </a:pPr>
            <a:r>
              <a:rPr lang="en-US" sz="1600" dirty="0"/>
              <a:t>Program/</a:t>
            </a:r>
            <a:r>
              <a:rPr lang="en-US" sz="1600" dirty="0" err="1"/>
              <a:t>kegiatan</a:t>
            </a:r>
            <a:r>
              <a:rPr lang="en-US" sz="1600" dirty="0"/>
              <a:t> DJPPI </a:t>
            </a:r>
            <a:r>
              <a:rPr lang="en-US" sz="1600" dirty="0" err="1"/>
              <a:t>selaku</a:t>
            </a:r>
            <a:r>
              <a:rPr lang="en-US" sz="1600" dirty="0"/>
              <a:t> NFP </a:t>
            </a:r>
            <a:r>
              <a:rPr lang="en-US" sz="1600" dirty="0" err="1"/>
              <a:t>tahun</a:t>
            </a:r>
            <a:r>
              <a:rPr lang="en-US" sz="1600" dirty="0"/>
              <a:t> 2015 – 2019 </a:t>
            </a:r>
            <a:r>
              <a:rPr lang="en-US" sz="1600" dirty="0" err="1"/>
              <a:t>antara</a:t>
            </a:r>
            <a:r>
              <a:rPr lang="en-US" sz="1600" dirty="0"/>
              <a:t> lain </a:t>
            </a:r>
            <a:r>
              <a:rPr lang="en-US" sz="1600" dirty="0" err="1"/>
              <a:t>yaitu:Menyiapkan</a:t>
            </a:r>
            <a:r>
              <a:rPr lang="en-US" sz="1600" dirty="0"/>
              <a:t> </a:t>
            </a:r>
            <a:r>
              <a:rPr lang="en-US" sz="1600" dirty="0" err="1"/>
              <a:t>dan</a:t>
            </a:r>
            <a:r>
              <a:rPr lang="en-US" sz="1600" dirty="0"/>
              <a:t> </a:t>
            </a:r>
            <a:r>
              <a:rPr lang="en-US" sz="1600" dirty="0" err="1"/>
              <a:t>submisi</a:t>
            </a:r>
            <a:r>
              <a:rPr lang="en-US" sz="1600" dirty="0"/>
              <a:t> </a:t>
            </a:r>
            <a:r>
              <a:rPr lang="en-US" sz="1600" dirty="0" err="1"/>
              <a:t>laporan</a:t>
            </a:r>
            <a:r>
              <a:rPr lang="en-US" sz="1600" dirty="0"/>
              <a:t> Third National Communication (TNC) </a:t>
            </a:r>
            <a:r>
              <a:rPr lang="en-US" sz="1600" dirty="0" err="1"/>
              <a:t>ke</a:t>
            </a:r>
            <a:r>
              <a:rPr lang="en-US" sz="1600" dirty="0"/>
              <a:t> </a:t>
            </a:r>
            <a:r>
              <a:rPr lang="en-US" sz="1600" dirty="0" err="1"/>
              <a:t>Sekretariat</a:t>
            </a:r>
            <a:r>
              <a:rPr lang="en-US" sz="1600" dirty="0"/>
              <a:t> UNFCCC,</a:t>
            </a:r>
          </a:p>
          <a:p>
            <a:pPr marL="282575" indent="-282575">
              <a:spcBef>
                <a:spcPts val="0"/>
              </a:spcBef>
              <a:buFont typeface="Arial" panose="020B0604020202020204" pitchFamily="34" charset="0"/>
              <a:buChar char="•"/>
            </a:pPr>
            <a:r>
              <a:rPr lang="en-US" sz="1600" dirty="0" err="1"/>
              <a:t>Menyiapkan</a:t>
            </a:r>
            <a:r>
              <a:rPr lang="en-US" sz="1600" dirty="0"/>
              <a:t> </a:t>
            </a:r>
            <a:r>
              <a:rPr lang="en-US" sz="1600" dirty="0" err="1"/>
              <a:t>dan</a:t>
            </a:r>
            <a:r>
              <a:rPr lang="en-US" sz="1600" dirty="0"/>
              <a:t> </a:t>
            </a:r>
            <a:r>
              <a:rPr lang="en-US" sz="1600" dirty="0" err="1"/>
              <a:t>submisi</a:t>
            </a:r>
            <a:r>
              <a:rPr lang="en-US" sz="1600" dirty="0"/>
              <a:t> </a:t>
            </a:r>
            <a:r>
              <a:rPr lang="en-US" sz="1600" dirty="0" err="1"/>
              <a:t>laporan</a:t>
            </a:r>
            <a:r>
              <a:rPr lang="en-US" sz="1600" dirty="0"/>
              <a:t> Biennial Update Report (BUR) </a:t>
            </a:r>
            <a:r>
              <a:rPr lang="en-US" sz="1600" dirty="0" err="1"/>
              <a:t>untuk</a:t>
            </a:r>
            <a:r>
              <a:rPr lang="en-US" sz="1600" dirty="0"/>
              <a:t> </a:t>
            </a:r>
            <a:r>
              <a:rPr lang="en-US" sz="1600" dirty="0" err="1"/>
              <a:t>tahun</a:t>
            </a:r>
            <a:r>
              <a:rPr lang="en-US" sz="1600" dirty="0"/>
              <a:t> 2015, 2017 </a:t>
            </a:r>
            <a:r>
              <a:rPr lang="en-US" sz="1600" dirty="0" err="1"/>
              <a:t>dan</a:t>
            </a:r>
            <a:r>
              <a:rPr lang="en-US" sz="1600" dirty="0"/>
              <a:t> 2019 </a:t>
            </a:r>
            <a:r>
              <a:rPr lang="en-US" sz="1600" dirty="0" err="1"/>
              <a:t>ke</a:t>
            </a:r>
            <a:r>
              <a:rPr lang="en-US" sz="1600" dirty="0"/>
              <a:t> </a:t>
            </a:r>
            <a:r>
              <a:rPr lang="en-US" sz="1600" dirty="0" err="1"/>
              <a:t>Sekretariat</a:t>
            </a:r>
            <a:r>
              <a:rPr lang="en-US" sz="1600" dirty="0"/>
              <a:t> UNFCCC,</a:t>
            </a:r>
          </a:p>
          <a:p>
            <a:pPr marL="282575" indent="-282575">
              <a:spcBef>
                <a:spcPts val="0"/>
              </a:spcBef>
              <a:buFont typeface="Arial" panose="020B0604020202020204" pitchFamily="34" charset="0"/>
              <a:buChar char="•"/>
            </a:pPr>
            <a:r>
              <a:rPr lang="en-US" sz="1600" dirty="0" err="1"/>
              <a:t>Menyiapkan</a:t>
            </a:r>
            <a:r>
              <a:rPr lang="en-US" sz="1600" dirty="0"/>
              <a:t> </a:t>
            </a:r>
            <a:r>
              <a:rPr lang="en-US" sz="1600" dirty="0" err="1"/>
              <a:t>dan</a:t>
            </a:r>
            <a:r>
              <a:rPr lang="en-US" sz="1600" dirty="0"/>
              <a:t> </a:t>
            </a:r>
            <a:r>
              <a:rPr lang="en-US" sz="1600" dirty="0" err="1"/>
              <a:t>submisi</a:t>
            </a:r>
            <a:r>
              <a:rPr lang="en-US" sz="1600" dirty="0"/>
              <a:t> </a:t>
            </a:r>
            <a:r>
              <a:rPr lang="en-US" sz="1600" dirty="0" err="1"/>
              <a:t>laporan</a:t>
            </a:r>
            <a:r>
              <a:rPr lang="en-US" sz="1600" dirty="0"/>
              <a:t> Forest Reference Emission Level (FREL) </a:t>
            </a:r>
            <a:r>
              <a:rPr lang="en-US" sz="1600" dirty="0" err="1"/>
              <a:t>untuk</a:t>
            </a:r>
            <a:r>
              <a:rPr lang="en-US" sz="1600" dirty="0"/>
              <a:t> </a:t>
            </a:r>
            <a:r>
              <a:rPr lang="en-US" sz="1600" dirty="0" err="1"/>
              <a:t>tahun</a:t>
            </a:r>
            <a:r>
              <a:rPr lang="en-US" sz="1600" dirty="0"/>
              <a:t> 2015 </a:t>
            </a:r>
            <a:r>
              <a:rPr lang="en-US" sz="1600" dirty="0" err="1"/>
              <a:t>ke</a:t>
            </a:r>
            <a:r>
              <a:rPr lang="en-US" sz="1600" dirty="0"/>
              <a:t> </a:t>
            </a:r>
            <a:r>
              <a:rPr lang="en-US" sz="1600" dirty="0" err="1"/>
              <a:t>Sekretariat</a:t>
            </a:r>
            <a:r>
              <a:rPr lang="en-US" sz="1600" dirty="0"/>
              <a:t> UNFCCC,</a:t>
            </a:r>
          </a:p>
          <a:p>
            <a:pPr marL="282575" indent="-282575">
              <a:spcBef>
                <a:spcPts val="0"/>
              </a:spcBef>
              <a:buFont typeface="Arial" panose="020B0604020202020204" pitchFamily="34" charset="0"/>
              <a:buChar char="•"/>
            </a:pPr>
            <a:r>
              <a:rPr lang="en-US" sz="1600" dirty="0" err="1"/>
              <a:t>Melakukan</a:t>
            </a:r>
            <a:r>
              <a:rPr lang="en-US" sz="1600" dirty="0"/>
              <a:t> review </a:t>
            </a:r>
            <a:r>
              <a:rPr lang="en-US" sz="1600" dirty="0" err="1"/>
              <a:t>laporan</a:t>
            </a:r>
            <a:r>
              <a:rPr lang="en-US" sz="1600" dirty="0"/>
              <a:t> TNC, BUR, </a:t>
            </a:r>
            <a:r>
              <a:rPr lang="en-US" sz="1600" dirty="0" err="1"/>
              <a:t>dan</a:t>
            </a:r>
            <a:r>
              <a:rPr lang="en-US" sz="1600" dirty="0"/>
              <a:t> FREL,</a:t>
            </a:r>
          </a:p>
          <a:p>
            <a:pPr marL="282575" indent="-282575">
              <a:spcBef>
                <a:spcPts val="0"/>
              </a:spcBef>
              <a:buFont typeface="Arial" panose="020B0604020202020204" pitchFamily="34" charset="0"/>
              <a:buChar char="•"/>
            </a:pPr>
            <a:r>
              <a:rPr lang="en-US" sz="1600" dirty="0"/>
              <a:t>Review and adjustment </a:t>
            </a:r>
            <a:r>
              <a:rPr lang="en-US" sz="1600" dirty="0" err="1"/>
              <a:t>laporan</a:t>
            </a:r>
            <a:r>
              <a:rPr lang="en-US" sz="1600" dirty="0"/>
              <a:t> Intended Nationally Determined Contributions (INDC) </a:t>
            </a:r>
            <a:r>
              <a:rPr lang="en-US" sz="1600" dirty="0" err="1"/>
              <a:t>sebagai</a:t>
            </a:r>
            <a:r>
              <a:rPr lang="en-US" sz="1600" dirty="0"/>
              <a:t> </a:t>
            </a:r>
            <a:r>
              <a:rPr lang="en-US" sz="1600" dirty="0" err="1"/>
              <a:t>tindak</a:t>
            </a:r>
            <a:r>
              <a:rPr lang="en-US" sz="1600" dirty="0"/>
              <a:t> </a:t>
            </a:r>
            <a:r>
              <a:rPr lang="en-US" sz="1600" dirty="0" err="1"/>
              <a:t>lanjut</a:t>
            </a:r>
            <a:r>
              <a:rPr lang="en-US" sz="1600" dirty="0"/>
              <a:t> </a:t>
            </a:r>
            <a:r>
              <a:rPr lang="en-US" sz="1600" dirty="0" err="1"/>
              <a:t>submisi</a:t>
            </a:r>
            <a:r>
              <a:rPr lang="en-US" sz="1600" dirty="0"/>
              <a:t> INDC (</a:t>
            </a:r>
            <a:r>
              <a:rPr lang="en-US" sz="1600" dirty="0" err="1"/>
              <a:t>tahun</a:t>
            </a:r>
            <a:r>
              <a:rPr lang="en-US" sz="1600" dirty="0"/>
              <a:t> 2015-2019).</a:t>
            </a:r>
          </a:p>
          <a:p>
            <a:pPr marL="282575" indent="-282575">
              <a:spcBef>
                <a:spcPts val="0"/>
              </a:spcBef>
              <a:buFont typeface="Arial" panose="020B0604020202020204" pitchFamily="34" charset="0"/>
              <a:buChar char="•"/>
            </a:pPr>
            <a:endParaRPr lang="en-US" sz="1600" dirty="0"/>
          </a:p>
        </p:txBody>
      </p:sp>
      <p:sp>
        <p:nvSpPr>
          <p:cNvPr id="4" name="TextBox 3"/>
          <p:cNvSpPr txBox="1"/>
          <p:nvPr/>
        </p:nvSpPr>
        <p:spPr>
          <a:xfrm>
            <a:off x="1097280" y="1242466"/>
            <a:ext cx="1801905" cy="461665"/>
          </a:xfrm>
          <a:prstGeom prst="rect">
            <a:avLst/>
          </a:prstGeom>
          <a:noFill/>
        </p:spPr>
        <p:txBody>
          <a:bodyPr wrap="square" rtlCol="0">
            <a:spAutoFit/>
          </a:bodyPr>
          <a:lstStyle/>
          <a:p>
            <a:r>
              <a:rPr lang="en-US" dirty="0" smtClean="0"/>
              <a:t> </a:t>
            </a:r>
            <a:r>
              <a:rPr lang="en-US" sz="2400" b="1" dirty="0" err="1" smtClean="0"/>
              <a:t>Eksternal</a:t>
            </a:r>
            <a:r>
              <a:rPr lang="en-US" sz="2400" b="1" dirty="0" smtClean="0"/>
              <a:t> </a:t>
            </a:r>
            <a:endParaRPr lang="en-US" sz="2400" b="1" dirty="0"/>
          </a:p>
        </p:txBody>
      </p:sp>
    </p:spTree>
    <p:extLst>
      <p:ext uri="{BB962C8B-B14F-4D97-AF65-F5344CB8AC3E}">
        <p14:creationId xmlns:p14="http://schemas.microsoft.com/office/powerpoint/2010/main" val="1937869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t>Internal </a:t>
            </a:r>
            <a:endParaRPr lang="en-US" sz="3600" b="1" dirty="0"/>
          </a:p>
        </p:txBody>
      </p:sp>
      <p:sp>
        <p:nvSpPr>
          <p:cNvPr id="3" name="Content Placeholder 2"/>
          <p:cNvSpPr>
            <a:spLocks noGrp="1"/>
          </p:cNvSpPr>
          <p:nvPr>
            <p:ph idx="1"/>
          </p:nvPr>
        </p:nvSpPr>
        <p:spPr>
          <a:xfrm>
            <a:off x="1097280" y="1845734"/>
            <a:ext cx="4281544" cy="4023360"/>
          </a:xfrm>
        </p:spPr>
        <p:txBody>
          <a:bodyPr>
            <a:normAutofit fontScale="92500" lnSpcReduction="20000"/>
          </a:bodyPr>
          <a:lstStyle/>
          <a:p>
            <a:pPr marL="457200" indent="-457200">
              <a:buFont typeface="Arial" panose="020B0604020202020204" pitchFamily="34" charset="0"/>
              <a:buChar char="•"/>
            </a:pPr>
            <a:r>
              <a:rPr lang="en-US" dirty="0"/>
              <a:t>SIDIK (</a:t>
            </a:r>
            <a:r>
              <a:rPr lang="en-US" dirty="0" err="1"/>
              <a:t>Sistem</a:t>
            </a:r>
            <a:r>
              <a:rPr lang="en-US" dirty="0"/>
              <a:t> </a:t>
            </a:r>
            <a:r>
              <a:rPr lang="en-US" dirty="0" err="1"/>
              <a:t>Informasi</a:t>
            </a:r>
            <a:r>
              <a:rPr lang="en-US" dirty="0"/>
              <a:t> Data </a:t>
            </a:r>
            <a:r>
              <a:rPr lang="en-US" dirty="0" err="1"/>
              <a:t>Indeks</a:t>
            </a:r>
            <a:r>
              <a:rPr lang="en-US" dirty="0"/>
              <a:t> </a:t>
            </a:r>
            <a:r>
              <a:rPr lang="en-US" dirty="0" err="1"/>
              <a:t>Kerentanan</a:t>
            </a:r>
            <a:r>
              <a:rPr lang="en-US" dirty="0"/>
              <a:t>) </a:t>
            </a:r>
            <a:r>
              <a:rPr lang="en-US" dirty="0" err="1"/>
              <a:t>merupakan</a:t>
            </a:r>
            <a:r>
              <a:rPr lang="en-US" dirty="0"/>
              <a:t> </a:t>
            </a:r>
            <a:r>
              <a:rPr lang="en-US" dirty="0" err="1"/>
              <a:t>sistem</a:t>
            </a:r>
            <a:r>
              <a:rPr lang="en-US" dirty="0"/>
              <a:t> data </a:t>
            </a:r>
            <a:r>
              <a:rPr lang="en-US" dirty="0" err="1"/>
              <a:t>dan</a:t>
            </a:r>
            <a:r>
              <a:rPr lang="en-US" dirty="0"/>
              <a:t> </a:t>
            </a:r>
            <a:r>
              <a:rPr lang="en-US" dirty="0" err="1"/>
              <a:t>informasi</a:t>
            </a:r>
            <a:r>
              <a:rPr lang="en-US" dirty="0"/>
              <a:t> </a:t>
            </a:r>
            <a:r>
              <a:rPr lang="en-US" dirty="0" err="1"/>
              <a:t>berbasis</a:t>
            </a:r>
            <a:r>
              <a:rPr lang="en-US" dirty="0"/>
              <a:t> web </a:t>
            </a:r>
            <a:r>
              <a:rPr lang="en-US" dirty="0" err="1"/>
              <a:t>mengenai</a:t>
            </a:r>
            <a:r>
              <a:rPr lang="en-US" dirty="0"/>
              <a:t> </a:t>
            </a:r>
            <a:r>
              <a:rPr lang="en-US" dirty="0" err="1"/>
              <a:t>tingkat</a:t>
            </a:r>
            <a:r>
              <a:rPr lang="en-US" dirty="0"/>
              <a:t> </a:t>
            </a:r>
            <a:r>
              <a:rPr lang="en-US" dirty="0" err="1"/>
              <a:t>kerentanan</a:t>
            </a:r>
            <a:r>
              <a:rPr lang="en-US" dirty="0"/>
              <a:t> </a:t>
            </a:r>
            <a:r>
              <a:rPr lang="en-US" dirty="0" err="1"/>
              <a:t>suatu</a:t>
            </a:r>
            <a:r>
              <a:rPr lang="en-US" dirty="0"/>
              <a:t> </a:t>
            </a:r>
            <a:r>
              <a:rPr lang="en-US" dirty="0" err="1"/>
              <a:t>wilayah</a:t>
            </a:r>
            <a:r>
              <a:rPr lang="en-US" dirty="0"/>
              <a:t> </a:t>
            </a:r>
            <a:r>
              <a:rPr lang="en-US" dirty="0" err="1"/>
              <a:t>dan</a:t>
            </a:r>
            <a:r>
              <a:rPr lang="en-US" dirty="0"/>
              <a:t>/</a:t>
            </a:r>
            <a:r>
              <a:rPr lang="en-US" dirty="0" err="1"/>
              <a:t>atau</a:t>
            </a:r>
            <a:r>
              <a:rPr lang="en-US" dirty="0"/>
              <a:t> </a:t>
            </a:r>
            <a:r>
              <a:rPr lang="en-US" dirty="0" err="1"/>
              <a:t>sektor</a:t>
            </a:r>
            <a:r>
              <a:rPr lang="en-US" dirty="0"/>
              <a:t> </a:t>
            </a:r>
            <a:r>
              <a:rPr lang="en-US" dirty="0" err="1"/>
              <a:t>terhadap</a:t>
            </a:r>
            <a:r>
              <a:rPr lang="en-US" dirty="0"/>
              <a:t> </a:t>
            </a:r>
            <a:r>
              <a:rPr lang="en-US" dirty="0" err="1"/>
              <a:t>dampak</a:t>
            </a:r>
            <a:r>
              <a:rPr lang="en-US" dirty="0"/>
              <a:t> </a:t>
            </a:r>
            <a:r>
              <a:rPr lang="en-US" dirty="0" err="1"/>
              <a:t>perubahan</a:t>
            </a:r>
            <a:r>
              <a:rPr lang="en-US" dirty="0"/>
              <a:t> </a:t>
            </a:r>
            <a:r>
              <a:rPr lang="en-US" dirty="0" err="1"/>
              <a:t>iklim</a:t>
            </a:r>
            <a:r>
              <a:rPr lang="en-US" dirty="0"/>
              <a:t>, yang </a:t>
            </a:r>
            <a:r>
              <a:rPr lang="en-US" dirty="0" err="1"/>
              <a:t>dapat</a:t>
            </a:r>
            <a:r>
              <a:rPr lang="en-US" dirty="0"/>
              <a:t> </a:t>
            </a:r>
            <a:r>
              <a:rPr lang="en-US" dirty="0" err="1"/>
              <a:t>digunakan</a:t>
            </a:r>
            <a:r>
              <a:rPr lang="en-US" dirty="0"/>
              <a:t> </a:t>
            </a:r>
            <a:r>
              <a:rPr lang="en-US" dirty="0" err="1"/>
              <a:t>untuk</a:t>
            </a:r>
            <a:r>
              <a:rPr lang="en-US" dirty="0"/>
              <a:t> </a:t>
            </a:r>
            <a:r>
              <a:rPr lang="en-US" dirty="0" err="1"/>
              <a:t>memantau</a:t>
            </a:r>
            <a:r>
              <a:rPr lang="en-US" dirty="0"/>
              <a:t> </a:t>
            </a:r>
            <a:r>
              <a:rPr lang="en-US" dirty="0" err="1"/>
              <a:t>efektifitas</a:t>
            </a:r>
            <a:r>
              <a:rPr lang="en-US" dirty="0"/>
              <a:t> </a:t>
            </a:r>
            <a:r>
              <a:rPr lang="en-US" dirty="0" err="1"/>
              <a:t>pengaruh</a:t>
            </a:r>
            <a:r>
              <a:rPr lang="en-US" dirty="0"/>
              <a:t> </a:t>
            </a:r>
            <a:r>
              <a:rPr lang="en-US" dirty="0" err="1"/>
              <a:t>kebijakan</a:t>
            </a:r>
            <a:r>
              <a:rPr lang="en-US" dirty="0"/>
              <a:t> </a:t>
            </a:r>
            <a:r>
              <a:rPr lang="en-US" dirty="0" err="1"/>
              <a:t>pembangunan</a:t>
            </a:r>
            <a:r>
              <a:rPr lang="en-US" dirty="0"/>
              <a:t> </a:t>
            </a:r>
            <a:r>
              <a:rPr lang="en-US" dirty="0" err="1"/>
              <a:t>terhadap</a:t>
            </a:r>
            <a:r>
              <a:rPr lang="en-US" dirty="0"/>
              <a:t> </a:t>
            </a:r>
            <a:r>
              <a:rPr lang="en-US" dirty="0" err="1"/>
              <a:t>perubahan</a:t>
            </a:r>
            <a:r>
              <a:rPr lang="en-US" dirty="0"/>
              <a:t> </a:t>
            </a:r>
            <a:r>
              <a:rPr lang="en-US" dirty="0" err="1"/>
              <a:t>tingkat</a:t>
            </a:r>
            <a:r>
              <a:rPr lang="en-US" dirty="0"/>
              <a:t> </a:t>
            </a:r>
            <a:r>
              <a:rPr lang="en-US" dirty="0" err="1"/>
              <a:t>kerentanan</a:t>
            </a:r>
            <a:r>
              <a:rPr lang="en-US" dirty="0"/>
              <a:t> di </a:t>
            </a:r>
            <a:r>
              <a:rPr lang="en-US" dirty="0" err="1"/>
              <a:t>suatu</a:t>
            </a:r>
            <a:r>
              <a:rPr lang="en-US" dirty="0"/>
              <a:t> </a:t>
            </a:r>
            <a:r>
              <a:rPr lang="en-US" dirty="0" err="1"/>
              <a:t>wilayah</a:t>
            </a:r>
            <a:r>
              <a:rPr lang="en-US" dirty="0"/>
              <a:t> </a:t>
            </a:r>
            <a:r>
              <a:rPr lang="en-US" dirty="0" err="1"/>
              <a:t>dan</a:t>
            </a:r>
            <a:r>
              <a:rPr lang="en-US" dirty="0"/>
              <a:t>/</a:t>
            </a:r>
            <a:r>
              <a:rPr lang="en-US" dirty="0" err="1"/>
              <a:t>atau</a:t>
            </a:r>
            <a:r>
              <a:rPr lang="en-US" dirty="0"/>
              <a:t> </a:t>
            </a:r>
            <a:r>
              <a:rPr lang="en-US" dirty="0" err="1"/>
              <a:t>sektor</a:t>
            </a:r>
            <a:r>
              <a:rPr lang="en-US" dirty="0"/>
              <a:t> </a:t>
            </a:r>
            <a:r>
              <a:rPr lang="en-US" dirty="0" err="1"/>
              <a:t>serta</a:t>
            </a:r>
            <a:r>
              <a:rPr lang="en-US" dirty="0"/>
              <a:t> </a:t>
            </a:r>
            <a:r>
              <a:rPr lang="en-US" dirty="0" err="1"/>
              <a:t>memahami</a:t>
            </a:r>
            <a:r>
              <a:rPr lang="en-US" dirty="0"/>
              <a:t> </a:t>
            </a:r>
            <a:r>
              <a:rPr lang="en-US" dirty="0" err="1"/>
              <a:t>posisi</a:t>
            </a:r>
            <a:r>
              <a:rPr lang="en-US" dirty="0"/>
              <a:t> </a:t>
            </a:r>
            <a:r>
              <a:rPr lang="en-US" dirty="0" err="1"/>
              <a:t>relatif</a:t>
            </a:r>
            <a:r>
              <a:rPr lang="en-US" dirty="0"/>
              <a:t> </a:t>
            </a:r>
            <a:r>
              <a:rPr lang="en-US" dirty="0" err="1"/>
              <a:t>satu</a:t>
            </a:r>
            <a:r>
              <a:rPr lang="en-US" dirty="0"/>
              <a:t> </a:t>
            </a:r>
            <a:r>
              <a:rPr lang="en-US" dirty="0" err="1"/>
              <a:t>wilayah</a:t>
            </a:r>
            <a:r>
              <a:rPr lang="en-US" dirty="0"/>
              <a:t> </a:t>
            </a:r>
            <a:r>
              <a:rPr lang="en-US" dirty="0" err="1"/>
              <a:t>dengan</a:t>
            </a:r>
            <a:r>
              <a:rPr lang="en-US" dirty="0"/>
              <a:t> </a:t>
            </a:r>
            <a:r>
              <a:rPr lang="en-US" dirty="0" err="1"/>
              <a:t>wilayah</a:t>
            </a:r>
            <a:r>
              <a:rPr lang="en-US" dirty="0"/>
              <a:t> </a:t>
            </a:r>
            <a:r>
              <a:rPr lang="en-US" dirty="0" err="1"/>
              <a:t>lainnya</a:t>
            </a:r>
            <a:r>
              <a:rPr lang="en-US" dirty="0"/>
              <a:t>. SIDIK </a:t>
            </a:r>
            <a:r>
              <a:rPr lang="en-US" dirty="0" err="1"/>
              <a:t>dapat</a:t>
            </a:r>
            <a:r>
              <a:rPr lang="en-US" dirty="0"/>
              <a:t> </a:t>
            </a:r>
            <a:r>
              <a:rPr lang="en-US" dirty="0" err="1"/>
              <a:t>diakses</a:t>
            </a:r>
            <a:r>
              <a:rPr lang="en-US" dirty="0"/>
              <a:t> </a:t>
            </a:r>
            <a:r>
              <a:rPr lang="en-US" dirty="0" err="1"/>
              <a:t>melalui</a:t>
            </a:r>
            <a:r>
              <a:rPr lang="en-US" dirty="0"/>
              <a:t> web </a:t>
            </a:r>
            <a:r>
              <a:rPr lang="en-US" dirty="0" err="1"/>
              <a:t>dengan</a:t>
            </a:r>
            <a:r>
              <a:rPr lang="en-US" dirty="0"/>
              <a:t> </a:t>
            </a:r>
            <a:r>
              <a:rPr lang="en-US" dirty="0" err="1"/>
              <a:t>laman</a:t>
            </a:r>
            <a:r>
              <a:rPr lang="en-US" dirty="0"/>
              <a:t> (http://adaptasi.menlh.go.id),</a:t>
            </a:r>
          </a:p>
          <a:p>
            <a:r>
              <a:rPr lang="en-US" dirty="0"/>
              <a:t/>
            </a:r>
            <a:br>
              <a:rPr lang="en-US" dirty="0"/>
            </a:br>
            <a:endParaRPr lang="en-US" dirty="0"/>
          </a:p>
        </p:txBody>
      </p:sp>
      <p:pic>
        <p:nvPicPr>
          <p:cNvPr id="4" name="Picture 3"/>
          <p:cNvPicPr>
            <a:picLocks noChangeAspect="1"/>
          </p:cNvPicPr>
          <p:nvPr/>
        </p:nvPicPr>
        <p:blipFill>
          <a:blip r:embed="rId2"/>
          <a:stretch>
            <a:fillRect/>
          </a:stretch>
        </p:blipFill>
        <p:spPr>
          <a:xfrm>
            <a:off x="5555596" y="443753"/>
            <a:ext cx="6486525" cy="5728447"/>
          </a:xfrm>
          <a:prstGeom prst="rect">
            <a:avLst/>
          </a:prstGeom>
        </p:spPr>
      </p:pic>
    </p:spTree>
    <p:extLst>
      <p:ext uri="{BB962C8B-B14F-4D97-AF65-F5344CB8AC3E}">
        <p14:creationId xmlns:p14="http://schemas.microsoft.com/office/powerpoint/2010/main" val="2036288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457200" indent="-457200">
              <a:buFont typeface="Arial" panose="020B0604020202020204" pitchFamily="34" charset="0"/>
              <a:buChar char="•"/>
            </a:pPr>
            <a:r>
              <a:rPr lang="en-US" dirty="0"/>
              <a:t>SIGN SMART (</a:t>
            </a:r>
            <a:r>
              <a:rPr lang="en-US" dirty="0" err="1"/>
              <a:t>Sistem</a:t>
            </a:r>
            <a:r>
              <a:rPr lang="en-US" dirty="0"/>
              <a:t> </a:t>
            </a:r>
            <a:r>
              <a:rPr lang="en-US" dirty="0" err="1"/>
              <a:t>Inventarisasi</a:t>
            </a:r>
            <a:r>
              <a:rPr lang="en-US" dirty="0"/>
              <a:t> GRK Nasional- </a:t>
            </a:r>
            <a:r>
              <a:rPr lang="en-US" dirty="0" err="1"/>
              <a:t>Sederhana</a:t>
            </a:r>
            <a:r>
              <a:rPr lang="en-US" dirty="0"/>
              <a:t>, </a:t>
            </a:r>
            <a:r>
              <a:rPr lang="en-US" dirty="0" err="1"/>
              <a:t>Mudah</a:t>
            </a:r>
            <a:r>
              <a:rPr lang="en-US" dirty="0"/>
              <a:t>, </a:t>
            </a:r>
            <a:r>
              <a:rPr lang="en-US" dirty="0" err="1"/>
              <a:t>Akurat</a:t>
            </a:r>
            <a:r>
              <a:rPr lang="en-US" dirty="0"/>
              <a:t>, </a:t>
            </a:r>
            <a:r>
              <a:rPr lang="en-US" dirty="0" err="1"/>
              <a:t>Ringkas</a:t>
            </a:r>
            <a:r>
              <a:rPr lang="en-US" dirty="0"/>
              <a:t>, </a:t>
            </a:r>
            <a:r>
              <a:rPr lang="en-US" dirty="0" err="1"/>
              <a:t>Transparan</a:t>
            </a:r>
            <a:r>
              <a:rPr lang="en-US" dirty="0"/>
              <a:t>) </a:t>
            </a:r>
            <a:r>
              <a:rPr lang="en-US" dirty="0" err="1"/>
              <a:t>yaitu</a:t>
            </a:r>
            <a:r>
              <a:rPr lang="en-US" dirty="0"/>
              <a:t> </a:t>
            </a:r>
            <a:r>
              <a:rPr lang="en-US" dirty="0" err="1"/>
              <a:t>sistem</a:t>
            </a:r>
            <a:r>
              <a:rPr lang="en-US" dirty="0"/>
              <a:t> </a:t>
            </a:r>
            <a:r>
              <a:rPr lang="en-US" dirty="0" err="1"/>
              <a:t>informasi</a:t>
            </a:r>
            <a:r>
              <a:rPr lang="en-US" dirty="0"/>
              <a:t> </a:t>
            </a:r>
            <a:r>
              <a:rPr lang="en-US" dirty="0" err="1"/>
              <a:t>berbasis</a:t>
            </a:r>
            <a:r>
              <a:rPr lang="en-US" dirty="0"/>
              <a:t> web yang </a:t>
            </a:r>
            <a:r>
              <a:rPr lang="en-US" dirty="0" err="1"/>
              <a:t>memberikan</a:t>
            </a:r>
            <a:r>
              <a:rPr lang="en-US" dirty="0"/>
              <a:t> </a:t>
            </a:r>
            <a:r>
              <a:rPr lang="en-US" dirty="0" err="1"/>
              <a:t>informasi</a:t>
            </a:r>
            <a:r>
              <a:rPr lang="en-US" dirty="0"/>
              <a:t> </a:t>
            </a:r>
            <a:r>
              <a:rPr lang="en-US" dirty="0" err="1"/>
              <a:t>tentang</a:t>
            </a:r>
            <a:r>
              <a:rPr lang="en-US" dirty="0"/>
              <a:t> status, </a:t>
            </a:r>
            <a:r>
              <a:rPr lang="en-US" dirty="0" err="1"/>
              <a:t>tingkat</a:t>
            </a:r>
            <a:r>
              <a:rPr lang="en-US" dirty="0"/>
              <a:t>, </a:t>
            </a:r>
            <a:r>
              <a:rPr lang="en-US" dirty="0" err="1"/>
              <a:t>dan</a:t>
            </a:r>
            <a:r>
              <a:rPr lang="en-US" dirty="0"/>
              <a:t> </a:t>
            </a:r>
            <a:r>
              <a:rPr lang="en-US" dirty="0" err="1"/>
              <a:t>kecenderungan</a:t>
            </a:r>
            <a:r>
              <a:rPr lang="en-US" dirty="0"/>
              <a:t> </a:t>
            </a:r>
            <a:r>
              <a:rPr lang="en-US" dirty="0" err="1"/>
              <a:t>emisi</a:t>
            </a:r>
            <a:r>
              <a:rPr lang="en-US" dirty="0"/>
              <a:t> di </a:t>
            </a:r>
            <a:r>
              <a:rPr lang="en-US" dirty="0" err="1"/>
              <a:t>tingkat</a:t>
            </a:r>
            <a:r>
              <a:rPr lang="en-US" dirty="0"/>
              <a:t> </a:t>
            </a:r>
            <a:r>
              <a:rPr lang="en-US" dirty="0" err="1"/>
              <a:t>nasional</a:t>
            </a:r>
            <a:r>
              <a:rPr lang="en-US" dirty="0"/>
              <a:t> </a:t>
            </a:r>
            <a:r>
              <a:rPr lang="en-US" dirty="0" err="1"/>
              <a:t>dan</a:t>
            </a:r>
            <a:r>
              <a:rPr lang="en-US" dirty="0"/>
              <a:t> </a:t>
            </a:r>
            <a:r>
              <a:rPr lang="en-US" dirty="0" err="1"/>
              <a:t>menjadi</a:t>
            </a:r>
            <a:r>
              <a:rPr lang="en-US" dirty="0"/>
              <a:t> </a:t>
            </a:r>
            <a:r>
              <a:rPr lang="en-US" dirty="0" err="1"/>
              <a:t>dasar</a:t>
            </a:r>
            <a:r>
              <a:rPr lang="en-US" dirty="0"/>
              <a:t> </a:t>
            </a:r>
            <a:r>
              <a:rPr lang="en-US" dirty="0" err="1"/>
              <a:t>laporan</a:t>
            </a:r>
            <a:r>
              <a:rPr lang="en-US" dirty="0"/>
              <a:t> </a:t>
            </a:r>
            <a:r>
              <a:rPr lang="en-US" dirty="0" err="1"/>
              <a:t>resmi</a:t>
            </a:r>
            <a:r>
              <a:rPr lang="en-US" dirty="0"/>
              <a:t> </a:t>
            </a:r>
            <a:r>
              <a:rPr lang="en-US" dirty="0" err="1"/>
              <a:t>kepada</a:t>
            </a:r>
            <a:r>
              <a:rPr lang="en-US" dirty="0"/>
              <a:t> </a:t>
            </a:r>
            <a:r>
              <a:rPr lang="en-US" dirty="0" err="1"/>
              <a:t>Menteri</a:t>
            </a:r>
            <a:r>
              <a:rPr lang="en-US" dirty="0"/>
              <a:t> </a:t>
            </a:r>
            <a:r>
              <a:rPr lang="en-US" dirty="0" err="1"/>
              <a:t>dan</a:t>
            </a:r>
            <a:r>
              <a:rPr lang="en-US" dirty="0"/>
              <a:t> </a:t>
            </a:r>
            <a:r>
              <a:rPr lang="en-US" dirty="0" err="1"/>
              <a:t>sektor</a:t>
            </a:r>
            <a:r>
              <a:rPr lang="en-US" dirty="0"/>
              <a:t> </a:t>
            </a:r>
            <a:r>
              <a:rPr lang="en-US" dirty="0" err="1"/>
              <a:t>terkait</a:t>
            </a:r>
            <a:r>
              <a:rPr lang="en-US" dirty="0"/>
              <a:t>. SIGN-SMART </a:t>
            </a:r>
            <a:r>
              <a:rPr lang="en-US" dirty="0" err="1"/>
              <a:t>merupakan</a:t>
            </a:r>
            <a:r>
              <a:rPr lang="en-US" dirty="0"/>
              <a:t> </a:t>
            </a:r>
            <a:r>
              <a:rPr lang="en-US" dirty="0" err="1"/>
              <a:t>dasar</a:t>
            </a:r>
            <a:r>
              <a:rPr lang="en-US" dirty="0"/>
              <a:t> data </a:t>
            </a:r>
            <a:r>
              <a:rPr lang="en-US" dirty="0" err="1"/>
              <a:t>untuk</a:t>
            </a:r>
            <a:r>
              <a:rPr lang="en-US" dirty="0"/>
              <a:t> </a:t>
            </a:r>
            <a:r>
              <a:rPr lang="en-US" dirty="0" err="1"/>
              <a:t>laporan</a:t>
            </a:r>
            <a:r>
              <a:rPr lang="en-US" dirty="0"/>
              <a:t> </a:t>
            </a:r>
            <a:r>
              <a:rPr lang="en-US" dirty="0" err="1"/>
              <a:t>ke</a:t>
            </a:r>
            <a:r>
              <a:rPr lang="en-US" dirty="0"/>
              <a:t> </a:t>
            </a:r>
            <a:r>
              <a:rPr lang="en-US" dirty="0" err="1"/>
              <a:t>tingkat</a:t>
            </a:r>
            <a:r>
              <a:rPr lang="en-US" dirty="0"/>
              <a:t> </a:t>
            </a:r>
            <a:r>
              <a:rPr lang="en-US" dirty="0" err="1"/>
              <a:t>internasional</a:t>
            </a:r>
            <a:r>
              <a:rPr lang="en-US" dirty="0"/>
              <a:t> (</a:t>
            </a:r>
            <a:r>
              <a:rPr lang="en-US" dirty="0" err="1"/>
              <a:t>Sekretariat</a:t>
            </a:r>
            <a:r>
              <a:rPr lang="en-US" dirty="0"/>
              <a:t> UNFCCC) </a:t>
            </a:r>
            <a:r>
              <a:rPr lang="en-US" dirty="0" err="1"/>
              <a:t>dan</a:t>
            </a:r>
            <a:r>
              <a:rPr lang="en-US" dirty="0"/>
              <a:t> </a:t>
            </a:r>
            <a:r>
              <a:rPr lang="en-US" dirty="0" err="1"/>
              <a:t>dimuat</a:t>
            </a:r>
            <a:r>
              <a:rPr lang="en-US" dirty="0"/>
              <a:t> </a:t>
            </a:r>
            <a:r>
              <a:rPr lang="en-US" dirty="0" err="1"/>
              <a:t>dalam</a:t>
            </a:r>
            <a:r>
              <a:rPr lang="en-US" dirty="0"/>
              <a:t> National Communication and Biennial Update Report (BUR). SIGN-SMART </a:t>
            </a:r>
            <a:r>
              <a:rPr lang="en-US" dirty="0" err="1"/>
              <a:t>dapat</a:t>
            </a:r>
            <a:r>
              <a:rPr lang="en-US" dirty="0"/>
              <a:t> </a:t>
            </a:r>
            <a:r>
              <a:rPr lang="en-US" dirty="0" err="1"/>
              <a:t>diakses</a:t>
            </a:r>
            <a:r>
              <a:rPr lang="en-US" dirty="0"/>
              <a:t> </a:t>
            </a:r>
            <a:r>
              <a:rPr lang="en-US" dirty="0" err="1"/>
              <a:t>melalui</a:t>
            </a:r>
            <a:r>
              <a:rPr lang="en-US" dirty="0"/>
              <a:t> </a:t>
            </a:r>
            <a:r>
              <a:rPr lang="en-US" dirty="0" err="1"/>
              <a:t>laman</a:t>
            </a:r>
            <a:r>
              <a:rPr lang="en-US" dirty="0"/>
              <a:t> (</a:t>
            </a:r>
            <a:r>
              <a:rPr lang="en-US" dirty="0">
                <a:hlinkClick r:id="rId2"/>
              </a:rPr>
              <a:t>http://signsmart.info</a:t>
            </a:r>
            <a:r>
              <a:rPr lang="en-US" dirty="0" smtClean="0"/>
              <a:t>),</a:t>
            </a:r>
          </a:p>
          <a:p>
            <a:endParaRPr lang="en-US" dirty="0" smtClean="0"/>
          </a:p>
          <a:p>
            <a:endParaRPr lang="en-US" dirty="0"/>
          </a:p>
          <a:p>
            <a:endParaRPr lang="en-US" dirty="0"/>
          </a:p>
        </p:txBody>
      </p:sp>
      <p:pic>
        <p:nvPicPr>
          <p:cNvPr id="4" name="Content Placeholder 4"/>
          <p:cNvPicPr>
            <a:picLocks noChangeAspect="1"/>
          </p:cNvPicPr>
          <p:nvPr/>
        </p:nvPicPr>
        <p:blipFill>
          <a:blip r:embed="rId3"/>
          <a:stretch>
            <a:fillRect/>
          </a:stretch>
        </p:blipFill>
        <p:spPr>
          <a:xfrm>
            <a:off x="1431177" y="3951543"/>
            <a:ext cx="7610475" cy="2301339"/>
          </a:xfrm>
          <a:prstGeom prst="rect">
            <a:avLst/>
          </a:prstGeom>
        </p:spPr>
      </p:pic>
    </p:spTree>
    <p:extLst>
      <p:ext uri="{BB962C8B-B14F-4D97-AF65-F5344CB8AC3E}">
        <p14:creationId xmlns:p14="http://schemas.microsoft.com/office/powerpoint/2010/main" val="290091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dirty="0"/>
              <a:t>SIS-REDD+ (</a:t>
            </a:r>
            <a:r>
              <a:rPr lang="en-US" dirty="0" err="1"/>
              <a:t>Sistem</a:t>
            </a:r>
            <a:r>
              <a:rPr lang="en-US" dirty="0"/>
              <a:t> </a:t>
            </a:r>
            <a:r>
              <a:rPr lang="en-US" dirty="0" err="1"/>
              <a:t>Informasi</a:t>
            </a:r>
            <a:r>
              <a:rPr lang="en-US" dirty="0"/>
              <a:t> Safeguards REDD+) </a:t>
            </a:r>
            <a:r>
              <a:rPr lang="en-US" dirty="0" err="1"/>
              <a:t>merupakan</a:t>
            </a:r>
            <a:r>
              <a:rPr lang="en-US" dirty="0"/>
              <a:t> </a:t>
            </a:r>
            <a:r>
              <a:rPr lang="en-US" dirty="0" err="1"/>
              <a:t>sistem</a:t>
            </a:r>
            <a:r>
              <a:rPr lang="en-US" dirty="0"/>
              <a:t> </a:t>
            </a:r>
            <a:r>
              <a:rPr lang="en-US" dirty="0" err="1"/>
              <a:t>berbasis</a:t>
            </a:r>
            <a:r>
              <a:rPr lang="en-US" dirty="0"/>
              <a:t> web yang </a:t>
            </a:r>
            <a:r>
              <a:rPr lang="en-US" dirty="0" err="1"/>
              <a:t>diperuntukkan</a:t>
            </a:r>
            <a:r>
              <a:rPr lang="en-US" dirty="0"/>
              <a:t> </a:t>
            </a:r>
            <a:r>
              <a:rPr lang="en-US" dirty="0" err="1"/>
              <a:t>untuk</a:t>
            </a:r>
            <a:r>
              <a:rPr lang="en-US" dirty="0"/>
              <a:t> </a:t>
            </a:r>
            <a:r>
              <a:rPr lang="en-US" dirty="0" err="1"/>
              <a:t>kegiatan</a:t>
            </a:r>
            <a:r>
              <a:rPr lang="en-US" dirty="0"/>
              <a:t> </a:t>
            </a:r>
            <a:r>
              <a:rPr lang="en-US" dirty="0" err="1"/>
              <a:t>mengumpulkan</a:t>
            </a:r>
            <a:r>
              <a:rPr lang="en-US" dirty="0"/>
              <a:t>, </a:t>
            </a:r>
            <a:r>
              <a:rPr lang="en-US" dirty="0" err="1"/>
              <a:t>mengolah</a:t>
            </a:r>
            <a:r>
              <a:rPr lang="en-US" dirty="0"/>
              <a:t>, </a:t>
            </a:r>
            <a:r>
              <a:rPr lang="en-US" dirty="0" err="1"/>
              <a:t>menganalisis</a:t>
            </a:r>
            <a:r>
              <a:rPr lang="en-US" dirty="0"/>
              <a:t> </a:t>
            </a:r>
            <a:r>
              <a:rPr lang="en-US" dirty="0" err="1"/>
              <a:t>dan</a:t>
            </a:r>
            <a:r>
              <a:rPr lang="en-US" dirty="0"/>
              <a:t> </a:t>
            </a:r>
            <a:r>
              <a:rPr lang="en-US" dirty="0" err="1"/>
              <a:t>menyajikan</a:t>
            </a:r>
            <a:r>
              <a:rPr lang="en-US" dirty="0"/>
              <a:t> data </a:t>
            </a:r>
            <a:r>
              <a:rPr lang="en-US" dirty="0" err="1"/>
              <a:t>dan</a:t>
            </a:r>
            <a:r>
              <a:rPr lang="en-US" dirty="0"/>
              <a:t> </a:t>
            </a:r>
            <a:r>
              <a:rPr lang="en-US" dirty="0" err="1"/>
              <a:t>informasi</a:t>
            </a:r>
            <a:r>
              <a:rPr lang="en-US" dirty="0"/>
              <a:t> yang </a:t>
            </a:r>
            <a:r>
              <a:rPr lang="en-US" dirty="0" err="1"/>
              <a:t>diperlukan</a:t>
            </a:r>
            <a:r>
              <a:rPr lang="en-US" dirty="0"/>
              <a:t> </a:t>
            </a:r>
            <a:r>
              <a:rPr lang="en-US" dirty="0" err="1"/>
              <a:t>tentang</a:t>
            </a:r>
            <a:r>
              <a:rPr lang="en-US" dirty="0"/>
              <a:t> </a:t>
            </a:r>
            <a:r>
              <a:rPr lang="en-US" dirty="0" err="1"/>
              <a:t>implementasi</a:t>
            </a:r>
            <a:r>
              <a:rPr lang="en-US" dirty="0"/>
              <a:t> </a:t>
            </a:r>
            <a:r>
              <a:rPr lang="en-US" dirty="0" err="1"/>
              <a:t>ketujuh</a:t>
            </a:r>
            <a:r>
              <a:rPr lang="en-US" dirty="0"/>
              <a:t> safeguards </a:t>
            </a:r>
            <a:r>
              <a:rPr lang="en-US" dirty="0" err="1"/>
              <a:t>seperti</a:t>
            </a:r>
            <a:r>
              <a:rPr lang="en-US" dirty="0"/>
              <a:t> yang </a:t>
            </a:r>
            <a:r>
              <a:rPr lang="en-US" dirty="0" err="1"/>
              <a:t>tertuang</a:t>
            </a:r>
            <a:r>
              <a:rPr lang="en-US" dirty="0"/>
              <a:t> </a:t>
            </a:r>
            <a:r>
              <a:rPr lang="en-US" dirty="0" err="1"/>
              <a:t>dalam</a:t>
            </a:r>
            <a:r>
              <a:rPr lang="en-US" dirty="0"/>
              <a:t> Annex I </a:t>
            </a:r>
            <a:r>
              <a:rPr lang="en-US" dirty="0" err="1"/>
              <a:t>Paragraf</a:t>
            </a:r>
            <a:r>
              <a:rPr lang="en-US" dirty="0"/>
              <a:t> 2 </a:t>
            </a:r>
            <a:r>
              <a:rPr lang="en-US" dirty="0" err="1"/>
              <a:t>Keputusan</a:t>
            </a:r>
            <a:r>
              <a:rPr lang="en-US" dirty="0"/>
              <a:t> No. 1 COP-16. SIS-REDD+ </a:t>
            </a:r>
            <a:r>
              <a:rPr lang="en-US" dirty="0" err="1"/>
              <a:t>dapat</a:t>
            </a:r>
            <a:r>
              <a:rPr lang="en-US" dirty="0"/>
              <a:t> </a:t>
            </a:r>
            <a:r>
              <a:rPr lang="en-US" dirty="0" err="1"/>
              <a:t>diakses</a:t>
            </a:r>
            <a:r>
              <a:rPr lang="en-US" dirty="0"/>
              <a:t> </a:t>
            </a:r>
            <a:r>
              <a:rPr lang="en-US" dirty="0" err="1"/>
              <a:t>pada</a:t>
            </a:r>
            <a:r>
              <a:rPr lang="en-US" dirty="0"/>
              <a:t> </a:t>
            </a:r>
            <a:r>
              <a:rPr lang="en-US" dirty="0" err="1"/>
              <a:t>laman</a:t>
            </a:r>
            <a:r>
              <a:rPr lang="en-US" dirty="0"/>
              <a:t> (http://sisredd.dephut.go.id),</a:t>
            </a:r>
          </a:p>
          <a:p>
            <a:pPr marL="457200" indent="-457200">
              <a:buFont typeface="Arial" panose="020B0604020202020204" pitchFamily="34" charset="0"/>
              <a:buChar char="•"/>
            </a:pPr>
            <a:r>
              <a:rPr lang="en-US" dirty="0"/>
              <a:t>SIPONGI – KMS (</a:t>
            </a:r>
            <a:r>
              <a:rPr lang="en-US" dirty="0" err="1"/>
              <a:t>Sistem</a:t>
            </a:r>
            <a:r>
              <a:rPr lang="en-US" dirty="0"/>
              <a:t> Monitoring </a:t>
            </a:r>
            <a:r>
              <a:rPr lang="en-US" dirty="0" err="1"/>
              <a:t>Karhutla</a:t>
            </a:r>
            <a:r>
              <a:rPr lang="en-US" dirty="0"/>
              <a:t> </a:t>
            </a:r>
            <a:r>
              <a:rPr lang="en-US" dirty="0" err="1"/>
              <a:t>dan</a:t>
            </a:r>
            <a:r>
              <a:rPr lang="en-US" dirty="0"/>
              <a:t> link </a:t>
            </a:r>
            <a:r>
              <a:rPr lang="en-US" dirty="0" err="1"/>
              <a:t>dengan</a:t>
            </a:r>
            <a:r>
              <a:rPr lang="en-US" dirty="0"/>
              <a:t> </a:t>
            </a:r>
            <a:r>
              <a:rPr lang="en-US" dirty="0" err="1"/>
              <a:t>sistem</a:t>
            </a:r>
            <a:r>
              <a:rPr lang="en-US" dirty="0"/>
              <a:t> </a:t>
            </a:r>
            <a:r>
              <a:rPr lang="en-US" dirty="0" err="1"/>
              <a:t>terkait</a:t>
            </a:r>
            <a:r>
              <a:rPr lang="en-US" dirty="0"/>
              <a:t> </a:t>
            </a:r>
            <a:r>
              <a:rPr lang="en-US" dirty="0" err="1"/>
              <a:t>lainnya</a:t>
            </a:r>
            <a:r>
              <a:rPr lang="en-US" dirty="0"/>
              <a:t> di </a:t>
            </a:r>
            <a:r>
              <a:rPr lang="en-US" dirty="0" err="1"/>
              <a:t>berbagai</a:t>
            </a:r>
            <a:r>
              <a:rPr lang="en-US" dirty="0"/>
              <a:t> K/L/</a:t>
            </a:r>
            <a:r>
              <a:rPr lang="en-US" dirty="0" err="1"/>
              <a:t>Organisasi</a:t>
            </a:r>
            <a:r>
              <a:rPr lang="en-US" dirty="0"/>
              <a:t> </a:t>
            </a:r>
            <a:r>
              <a:rPr lang="en-US" dirty="0" err="1"/>
              <a:t>dan</a:t>
            </a:r>
            <a:r>
              <a:rPr lang="en-US" dirty="0"/>
              <a:t> </a:t>
            </a:r>
            <a:r>
              <a:rPr lang="en-US" dirty="0" err="1"/>
              <a:t>lingkup</a:t>
            </a:r>
            <a:r>
              <a:rPr lang="en-US" dirty="0"/>
              <a:t> KLHK) yang </a:t>
            </a:r>
            <a:r>
              <a:rPr lang="en-US" dirty="0" err="1"/>
              <a:t>merupakan</a:t>
            </a:r>
            <a:r>
              <a:rPr lang="en-US" dirty="0"/>
              <a:t> </a:t>
            </a:r>
            <a:r>
              <a:rPr lang="en-US" dirty="0" err="1"/>
              <a:t>manajemen</a:t>
            </a:r>
            <a:r>
              <a:rPr lang="en-US" dirty="0"/>
              <a:t> </a:t>
            </a:r>
            <a:r>
              <a:rPr lang="en-US" dirty="0" err="1"/>
              <a:t>informasi</a:t>
            </a:r>
            <a:r>
              <a:rPr lang="en-US" dirty="0"/>
              <a:t> </a:t>
            </a:r>
            <a:r>
              <a:rPr lang="en-US" dirty="0" err="1"/>
              <a:t>peringatan</a:t>
            </a:r>
            <a:r>
              <a:rPr lang="en-US" dirty="0"/>
              <a:t> </a:t>
            </a:r>
            <a:r>
              <a:rPr lang="en-US" dirty="0" err="1"/>
              <a:t>dan</a:t>
            </a:r>
            <a:r>
              <a:rPr lang="en-US" dirty="0"/>
              <a:t> </a:t>
            </a:r>
            <a:r>
              <a:rPr lang="en-US" dirty="0" err="1"/>
              <a:t>deteksi</a:t>
            </a:r>
            <a:r>
              <a:rPr lang="en-US" dirty="0"/>
              <a:t> </a:t>
            </a:r>
            <a:r>
              <a:rPr lang="en-US" dirty="0" err="1"/>
              <a:t>dini</a:t>
            </a:r>
            <a:r>
              <a:rPr lang="en-US" dirty="0"/>
              <a:t> </a:t>
            </a:r>
            <a:r>
              <a:rPr lang="en-US" dirty="0" err="1"/>
              <a:t>kebakaran</a:t>
            </a:r>
            <a:r>
              <a:rPr lang="en-US" dirty="0"/>
              <a:t> </a:t>
            </a:r>
            <a:r>
              <a:rPr lang="en-US" dirty="0" err="1"/>
              <a:t>hutan</a:t>
            </a:r>
            <a:r>
              <a:rPr lang="en-US" dirty="0"/>
              <a:t> </a:t>
            </a:r>
            <a:r>
              <a:rPr lang="en-US" dirty="0" err="1"/>
              <a:t>dan</a:t>
            </a:r>
            <a:r>
              <a:rPr lang="en-US" dirty="0"/>
              <a:t> </a:t>
            </a:r>
            <a:r>
              <a:rPr lang="en-US" dirty="0" err="1"/>
              <a:t>lahan</a:t>
            </a:r>
            <a:r>
              <a:rPr lang="en-US" dirty="0"/>
              <a:t> yang </a:t>
            </a:r>
            <a:r>
              <a:rPr lang="en-US" dirty="0" err="1"/>
              <a:t>dapat</a:t>
            </a:r>
            <a:r>
              <a:rPr lang="en-US" dirty="0"/>
              <a:t> </a:t>
            </a:r>
            <a:r>
              <a:rPr lang="en-US" dirty="0" err="1"/>
              <a:t>diakses</a:t>
            </a:r>
            <a:r>
              <a:rPr lang="en-US" dirty="0"/>
              <a:t> </a:t>
            </a:r>
            <a:r>
              <a:rPr lang="en-US" dirty="0" err="1"/>
              <a:t>pada</a:t>
            </a:r>
            <a:r>
              <a:rPr lang="en-US" dirty="0"/>
              <a:t> </a:t>
            </a:r>
            <a:r>
              <a:rPr lang="en-US" dirty="0" err="1"/>
              <a:t>laman</a:t>
            </a:r>
            <a:r>
              <a:rPr lang="en-US" dirty="0"/>
              <a:t> (http://sipongi.menlhk.go.id). </a:t>
            </a:r>
            <a:r>
              <a:rPr lang="en-US" dirty="0" err="1"/>
              <a:t>Adapun</a:t>
            </a:r>
            <a:r>
              <a:rPr lang="en-US" dirty="0"/>
              <a:t> </a:t>
            </a:r>
            <a:r>
              <a:rPr lang="en-US" dirty="0" err="1"/>
              <a:t>informasi</a:t>
            </a:r>
            <a:r>
              <a:rPr lang="en-US" dirty="0"/>
              <a:t> </a:t>
            </a:r>
            <a:r>
              <a:rPr lang="en-US" dirty="0" err="1"/>
              <a:t>tersebut</a:t>
            </a:r>
            <a:r>
              <a:rPr lang="en-US" dirty="0"/>
              <a:t> </a:t>
            </a:r>
            <a:r>
              <a:rPr lang="en-US" dirty="0" err="1"/>
              <a:t>berupa</a:t>
            </a:r>
            <a:r>
              <a:rPr lang="en-US" dirty="0"/>
              <a:t>: </a:t>
            </a:r>
            <a:r>
              <a:rPr lang="en-US" dirty="0" err="1"/>
              <a:t>Analisa</a:t>
            </a:r>
            <a:r>
              <a:rPr lang="en-US" dirty="0"/>
              <a:t> </a:t>
            </a:r>
            <a:r>
              <a:rPr lang="en-US" dirty="0" err="1"/>
              <a:t>Peringkat</a:t>
            </a:r>
            <a:r>
              <a:rPr lang="en-US" dirty="0"/>
              <a:t> </a:t>
            </a:r>
            <a:r>
              <a:rPr lang="en-US" dirty="0" err="1"/>
              <a:t>Bahaya</a:t>
            </a:r>
            <a:r>
              <a:rPr lang="en-US" dirty="0"/>
              <a:t> </a:t>
            </a:r>
            <a:r>
              <a:rPr lang="en-US" dirty="0" err="1"/>
              <a:t>Kebakaran</a:t>
            </a:r>
            <a:r>
              <a:rPr lang="en-US" dirty="0"/>
              <a:t>, </a:t>
            </a:r>
            <a:r>
              <a:rPr lang="en-US" dirty="0" err="1"/>
              <a:t>Analisa</a:t>
            </a:r>
            <a:r>
              <a:rPr lang="en-US" dirty="0"/>
              <a:t> </a:t>
            </a:r>
            <a:r>
              <a:rPr lang="en-US" dirty="0" err="1"/>
              <a:t>Deteksi</a:t>
            </a:r>
            <a:r>
              <a:rPr lang="en-US" dirty="0"/>
              <a:t> Hotspot, </a:t>
            </a:r>
            <a:r>
              <a:rPr lang="en-US" dirty="0" err="1"/>
              <a:t>Analisa</a:t>
            </a:r>
            <a:r>
              <a:rPr lang="en-US" dirty="0"/>
              <a:t> Trajectory </a:t>
            </a:r>
            <a:r>
              <a:rPr lang="en-US" dirty="0" err="1"/>
              <a:t>Angin</a:t>
            </a:r>
            <a:r>
              <a:rPr lang="en-US" dirty="0"/>
              <a:t> </a:t>
            </a:r>
            <a:r>
              <a:rPr lang="en-US" dirty="0" err="1"/>
              <a:t>dan</a:t>
            </a:r>
            <a:r>
              <a:rPr lang="en-US" dirty="0"/>
              <a:t> Asap, </a:t>
            </a:r>
            <a:r>
              <a:rPr lang="en-US" dirty="0" err="1"/>
              <a:t>dan</a:t>
            </a:r>
            <a:r>
              <a:rPr lang="en-US" dirty="0"/>
              <a:t> </a:t>
            </a:r>
            <a:r>
              <a:rPr lang="en-US" dirty="0" err="1"/>
              <a:t>pengaduan</a:t>
            </a:r>
            <a:r>
              <a:rPr lang="en-US" dirty="0"/>
              <a:t> </a:t>
            </a:r>
            <a:r>
              <a:rPr lang="en-US" dirty="0" err="1"/>
              <a:t>masyarakat</a:t>
            </a:r>
            <a:r>
              <a:rPr lang="en-US" dirty="0"/>
              <a:t>.</a:t>
            </a:r>
          </a:p>
          <a:p>
            <a:endParaRPr lang="en-US" dirty="0"/>
          </a:p>
        </p:txBody>
      </p:sp>
    </p:spTree>
    <p:extLst>
      <p:ext uri="{BB962C8B-B14F-4D97-AF65-F5344CB8AC3E}">
        <p14:creationId xmlns:p14="http://schemas.microsoft.com/office/powerpoint/2010/main" val="973055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2618644" y="1809750"/>
            <a:ext cx="6649915" cy="4800600"/>
            <a:chOff x="816" y="596"/>
            <a:chExt cx="4188" cy="3024"/>
          </a:xfrm>
        </p:grpSpPr>
        <p:sp>
          <p:nvSpPr>
            <p:cNvPr id="18592" name="Rectangle 4"/>
            <p:cNvSpPr>
              <a:spLocks noChangeArrowheads="1"/>
            </p:cNvSpPr>
            <p:nvPr/>
          </p:nvSpPr>
          <p:spPr bwMode="auto">
            <a:xfrm>
              <a:off x="816" y="596"/>
              <a:ext cx="4188" cy="2417"/>
            </a:xfrm>
            <a:prstGeom prst="rect">
              <a:avLst/>
            </a:prstGeom>
            <a:solidFill>
              <a:srgbClr val="FFFFCC"/>
            </a:solidFill>
            <a:ln w="12700">
              <a:noFill/>
              <a:miter lim="800000"/>
              <a:headEnd/>
              <a:tailEnd/>
            </a:ln>
          </p:spPr>
          <p:txBody>
            <a:bodyPr wrap="none" anchor="ctr"/>
            <a:lstStyle/>
            <a:p>
              <a:endParaRPr lang="id-ID">
                <a:latin typeface="Calibri" pitchFamily="34" charset="0"/>
              </a:endParaRPr>
            </a:p>
          </p:txBody>
        </p:sp>
        <p:sp>
          <p:nvSpPr>
            <p:cNvPr id="18593" name="Rectangle 5"/>
            <p:cNvSpPr>
              <a:spLocks noChangeArrowheads="1"/>
            </p:cNvSpPr>
            <p:nvPr/>
          </p:nvSpPr>
          <p:spPr bwMode="auto">
            <a:xfrm>
              <a:off x="816" y="2003"/>
              <a:ext cx="4188" cy="1617"/>
            </a:xfrm>
            <a:prstGeom prst="rect">
              <a:avLst/>
            </a:prstGeom>
            <a:solidFill>
              <a:srgbClr val="CCFFFF"/>
            </a:solidFill>
            <a:ln w="12700">
              <a:noFill/>
              <a:miter lim="800000"/>
              <a:headEnd/>
              <a:tailEnd/>
            </a:ln>
          </p:spPr>
          <p:txBody>
            <a:bodyPr wrap="none" anchor="ctr"/>
            <a:lstStyle/>
            <a:p>
              <a:endParaRPr lang="id-ID">
                <a:latin typeface="Calibri" pitchFamily="34" charset="0"/>
              </a:endParaRPr>
            </a:p>
          </p:txBody>
        </p:sp>
        <p:sp>
          <p:nvSpPr>
            <p:cNvPr id="18594" name="Freeform 6"/>
            <p:cNvSpPr>
              <a:spLocks/>
            </p:cNvSpPr>
            <p:nvPr/>
          </p:nvSpPr>
          <p:spPr bwMode="auto">
            <a:xfrm>
              <a:off x="1448" y="1025"/>
              <a:ext cx="532" cy="532"/>
            </a:xfrm>
            <a:custGeom>
              <a:avLst/>
              <a:gdLst>
                <a:gd name="T0" fmla="*/ 293 w 532"/>
                <a:gd name="T1" fmla="*/ 529 h 532"/>
                <a:gd name="T2" fmla="*/ 344 w 532"/>
                <a:gd name="T3" fmla="*/ 519 h 532"/>
                <a:gd name="T4" fmla="*/ 392 w 532"/>
                <a:gd name="T5" fmla="*/ 499 h 532"/>
                <a:gd name="T6" fmla="*/ 434 w 532"/>
                <a:gd name="T7" fmla="*/ 470 h 532"/>
                <a:gd name="T8" fmla="*/ 470 w 532"/>
                <a:gd name="T9" fmla="*/ 434 h 532"/>
                <a:gd name="T10" fmla="*/ 499 w 532"/>
                <a:gd name="T11" fmla="*/ 392 h 532"/>
                <a:gd name="T12" fmla="*/ 519 w 532"/>
                <a:gd name="T13" fmla="*/ 344 h 532"/>
                <a:gd name="T14" fmla="*/ 529 w 532"/>
                <a:gd name="T15" fmla="*/ 292 h 532"/>
                <a:gd name="T16" fmla="*/ 529 w 532"/>
                <a:gd name="T17" fmla="*/ 238 h 532"/>
                <a:gd name="T18" fmla="*/ 519 w 532"/>
                <a:gd name="T19" fmla="*/ 186 h 532"/>
                <a:gd name="T20" fmla="*/ 499 w 532"/>
                <a:gd name="T21" fmla="*/ 139 h 532"/>
                <a:gd name="T22" fmla="*/ 470 w 532"/>
                <a:gd name="T23" fmla="*/ 97 h 532"/>
                <a:gd name="T24" fmla="*/ 434 w 532"/>
                <a:gd name="T25" fmla="*/ 60 h 532"/>
                <a:gd name="T26" fmla="*/ 392 w 532"/>
                <a:gd name="T27" fmla="*/ 32 h 532"/>
                <a:gd name="T28" fmla="*/ 344 w 532"/>
                <a:gd name="T29" fmla="*/ 12 h 532"/>
                <a:gd name="T30" fmla="*/ 293 w 532"/>
                <a:gd name="T31" fmla="*/ 1 h 532"/>
                <a:gd name="T32" fmla="*/ 238 w 532"/>
                <a:gd name="T33" fmla="*/ 1 h 532"/>
                <a:gd name="T34" fmla="*/ 186 w 532"/>
                <a:gd name="T35" fmla="*/ 12 h 532"/>
                <a:gd name="T36" fmla="*/ 139 w 532"/>
                <a:gd name="T37" fmla="*/ 32 h 532"/>
                <a:gd name="T38" fmla="*/ 97 w 532"/>
                <a:gd name="T39" fmla="*/ 60 h 532"/>
                <a:gd name="T40" fmla="*/ 60 w 532"/>
                <a:gd name="T41" fmla="*/ 97 h 532"/>
                <a:gd name="T42" fmla="*/ 32 w 532"/>
                <a:gd name="T43" fmla="*/ 139 h 532"/>
                <a:gd name="T44" fmla="*/ 12 w 532"/>
                <a:gd name="T45" fmla="*/ 186 h 532"/>
                <a:gd name="T46" fmla="*/ 1 w 532"/>
                <a:gd name="T47" fmla="*/ 238 h 532"/>
                <a:gd name="T48" fmla="*/ 1 w 532"/>
                <a:gd name="T49" fmla="*/ 292 h 532"/>
                <a:gd name="T50" fmla="*/ 12 w 532"/>
                <a:gd name="T51" fmla="*/ 344 h 532"/>
                <a:gd name="T52" fmla="*/ 32 w 532"/>
                <a:gd name="T53" fmla="*/ 392 h 532"/>
                <a:gd name="T54" fmla="*/ 60 w 532"/>
                <a:gd name="T55" fmla="*/ 434 h 532"/>
                <a:gd name="T56" fmla="*/ 97 w 532"/>
                <a:gd name="T57" fmla="*/ 470 h 532"/>
                <a:gd name="T58" fmla="*/ 139 w 532"/>
                <a:gd name="T59" fmla="*/ 499 h 532"/>
                <a:gd name="T60" fmla="*/ 186 w 532"/>
                <a:gd name="T61" fmla="*/ 519 h 532"/>
                <a:gd name="T62" fmla="*/ 238 w 532"/>
                <a:gd name="T63" fmla="*/ 529 h 53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32"/>
                <a:gd name="T97" fmla="*/ 0 h 532"/>
                <a:gd name="T98" fmla="*/ 532 w 532"/>
                <a:gd name="T99" fmla="*/ 532 h 53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32" h="532">
                  <a:moveTo>
                    <a:pt x="266" y="531"/>
                  </a:moveTo>
                  <a:lnTo>
                    <a:pt x="293" y="529"/>
                  </a:lnTo>
                  <a:lnTo>
                    <a:pt x="319" y="526"/>
                  </a:lnTo>
                  <a:lnTo>
                    <a:pt x="344" y="519"/>
                  </a:lnTo>
                  <a:lnTo>
                    <a:pt x="369" y="510"/>
                  </a:lnTo>
                  <a:lnTo>
                    <a:pt x="392" y="499"/>
                  </a:lnTo>
                  <a:lnTo>
                    <a:pt x="414" y="485"/>
                  </a:lnTo>
                  <a:lnTo>
                    <a:pt x="434" y="470"/>
                  </a:lnTo>
                  <a:lnTo>
                    <a:pt x="453" y="453"/>
                  </a:lnTo>
                  <a:lnTo>
                    <a:pt x="470" y="434"/>
                  </a:lnTo>
                  <a:lnTo>
                    <a:pt x="485" y="414"/>
                  </a:lnTo>
                  <a:lnTo>
                    <a:pt x="499" y="392"/>
                  </a:lnTo>
                  <a:lnTo>
                    <a:pt x="510" y="368"/>
                  </a:lnTo>
                  <a:lnTo>
                    <a:pt x="519" y="344"/>
                  </a:lnTo>
                  <a:lnTo>
                    <a:pt x="526" y="318"/>
                  </a:lnTo>
                  <a:lnTo>
                    <a:pt x="529" y="292"/>
                  </a:lnTo>
                  <a:lnTo>
                    <a:pt x="531" y="265"/>
                  </a:lnTo>
                  <a:lnTo>
                    <a:pt x="529" y="238"/>
                  </a:lnTo>
                  <a:lnTo>
                    <a:pt x="526" y="212"/>
                  </a:lnTo>
                  <a:lnTo>
                    <a:pt x="519" y="186"/>
                  </a:lnTo>
                  <a:lnTo>
                    <a:pt x="510" y="162"/>
                  </a:lnTo>
                  <a:lnTo>
                    <a:pt x="499" y="139"/>
                  </a:lnTo>
                  <a:lnTo>
                    <a:pt x="485" y="117"/>
                  </a:lnTo>
                  <a:lnTo>
                    <a:pt x="470" y="97"/>
                  </a:lnTo>
                  <a:lnTo>
                    <a:pt x="453" y="78"/>
                  </a:lnTo>
                  <a:lnTo>
                    <a:pt x="434" y="60"/>
                  </a:lnTo>
                  <a:lnTo>
                    <a:pt x="414" y="46"/>
                  </a:lnTo>
                  <a:lnTo>
                    <a:pt x="392" y="32"/>
                  </a:lnTo>
                  <a:lnTo>
                    <a:pt x="369" y="21"/>
                  </a:lnTo>
                  <a:lnTo>
                    <a:pt x="344" y="12"/>
                  </a:lnTo>
                  <a:lnTo>
                    <a:pt x="319" y="5"/>
                  </a:lnTo>
                  <a:lnTo>
                    <a:pt x="293" y="1"/>
                  </a:lnTo>
                  <a:lnTo>
                    <a:pt x="266" y="0"/>
                  </a:lnTo>
                  <a:lnTo>
                    <a:pt x="238" y="1"/>
                  </a:lnTo>
                  <a:lnTo>
                    <a:pt x="212" y="5"/>
                  </a:lnTo>
                  <a:lnTo>
                    <a:pt x="186" y="12"/>
                  </a:lnTo>
                  <a:lnTo>
                    <a:pt x="162" y="21"/>
                  </a:lnTo>
                  <a:lnTo>
                    <a:pt x="139" y="32"/>
                  </a:lnTo>
                  <a:lnTo>
                    <a:pt x="117" y="46"/>
                  </a:lnTo>
                  <a:lnTo>
                    <a:pt x="97" y="60"/>
                  </a:lnTo>
                  <a:lnTo>
                    <a:pt x="78" y="78"/>
                  </a:lnTo>
                  <a:lnTo>
                    <a:pt x="60" y="97"/>
                  </a:lnTo>
                  <a:lnTo>
                    <a:pt x="45" y="117"/>
                  </a:lnTo>
                  <a:lnTo>
                    <a:pt x="32" y="139"/>
                  </a:lnTo>
                  <a:lnTo>
                    <a:pt x="21" y="162"/>
                  </a:lnTo>
                  <a:lnTo>
                    <a:pt x="12" y="186"/>
                  </a:lnTo>
                  <a:lnTo>
                    <a:pt x="5" y="212"/>
                  </a:lnTo>
                  <a:lnTo>
                    <a:pt x="1" y="238"/>
                  </a:lnTo>
                  <a:lnTo>
                    <a:pt x="0" y="265"/>
                  </a:lnTo>
                  <a:lnTo>
                    <a:pt x="1" y="292"/>
                  </a:lnTo>
                  <a:lnTo>
                    <a:pt x="5" y="318"/>
                  </a:lnTo>
                  <a:lnTo>
                    <a:pt x="12" y="344"/>
                  </a:lnTo>
                  <a:lnTo>
                    <a:pt x="21" y="368"/>
                  </a:lnTo>
                  <a:lnTo>
                    <a:pt x="32" y="392"/>
                  </a:lnTo>
                  <a:lnTo>
                    <a:pt x="45" y="414"/>
                  </a:lnTo>
                  <a:lnTo>
                    <a:pt x="60" y="434"/>
                  </a:lnTo>
                  <a:lnTo>
                    <a:pt x="78" y="453"/>
                  </a:lnTo>
                  <a:lnTo>
                    <a:pt x="97" y="470"/>
                  </a:lnTo>
                  <a:lnTo>
                    <a:pt x="117" y="485"/>
                  </a:lnTo>
                  <a:lnTo>
                    <a:pt x="139" y="499"/>
                  </a:lnTo>
                  <a:lnTo>
                    <a:pt x="162" y="510"/>
                  </a:lnTo>
                  <a:lnTo>
                    <a:pt x="186" y="519"/>
                  </a:lnTo>
                  <a:lnTo>
                    <a:pt x="212" y="526"/>
                  </a:lnTo>
                  <a:lnTo>
                    <a:pt x="238" y="529"/>
                  </a:lnTo>
                  <a:lnTo>
                    <a:pt x="266" y="531"/>
                  </a:lnTo>
                </a:path>
              </a:pathLst>
            </a:custGeom>
            <a:solidFill>
              <a:srgbClr val="FFD900"/>
            </a:solidFill>
            <a:ln w="12700" cap="rnd">
              <a:noFill/>
              <a:round/>
              <a:headEnd/>
              <a:tailEnd/>
            </a:ln>
          </p:spPr>
          <p:txBody>
            <a:bodyPr/>
            <a:lstStyle/>
            <a:p>
              <a:endParaRPr lang="id-ID"/>
            </a:p>
          </p:txBody>
        </p:sp>
        <p:sp>
          <p:nvSpPr>
            <p:cNvPr id="18595" name="Freeform 7"/>
            <p:cNvSpPr>
              <a:spLocks/>
            </p:cNvSpPr>
            <p:nvPr/>
          </p:nvSpPr>
          <p:spPr bwMode="auto">
            <a:xfrm>
              <a:off x="2100" y="3231"/>
              <a:ext cx="47" cy="76"/>
            </a:xfrm>
            <a:custGeom>
              <a:avLst/>
              <a:gdLst>
                <a:gd name="T0" fmla="*/ 33 w 47"/>
                <a:gd name="T1" fmla="*/ 4 h 76"/>
                <a:gd name="T2" fmla="*/ 33 w 47"/>
                <a:gd name="T3" fmla="*/ 6 h 76"/>
                <a:gd name="T4" fmla="*/ 31 w 47"/>
                <a:gd name="T5" fmla="*/ 6 h 76"/>
                <a:gd name="T6" fmla="*/ 24 w 47"/>
                <a:gd name="T7" fmla="*/ 10 h 76"/>
                <a:gd name="T8" fmla="*/ 16 w 47"/>
                <a:gd name="T9" fmla="*/ 14 h 76"/>
                <a:gd name="T10" fmla="*/ 7 w 47"/>
                <a:gd name="T11" fmla="*/ 22 h 76"/>
                <a:gd name="T12" fmla="*/ 1 w 47"/>
                <a:gd name="T13" fmla="*/ 34 h 76"/>
                <a:gd name="T14" fmla="*/ 0 w 47"/>
                <a:gd name="T15" fmla="*/ 52 h 76"/>
                <a:gd name="T16" fmla="*/ 3 w 47"/>
                <a:gd name="T17" fmla="*/ 75 h 76"/>
                <a:gd name="T18" fmla="*/ 16 w 47"/>
                <a:gd name="T19" fmla="*/ 71 h 76"/>
                <a:gd name="T20" fmla="*/ 13 w 47"/>
                <a:gd name="T21" fmla="*/ 50 h 76"/>
                <a:gd name="T22" fmla="*/ 14 w 47"/>
                <a:gd name="T23" fmla="*/ 38 h 76"/>
                <a:gd name="T24" fmla="*/ 18 w 47"/>
                <a:gd name="T25" fmla="*/ 30 h 76"/>
                <a:gd name="T26" fmla="*/ 24 w 47"/>
                <a:gd name="T27" fmla="*/ 26 h 76"/>
                <a:gd name="T28" fmla="*/ 31 w 47"/>
                <a:gd name="T29" fmla="*/ 21 h 76"/>
                <a:gd name="T30" fmla="*/ 38 w 47"/>
                <a:gd name="T31" fmla="*/ 18 h 76"/>
                <a:gd name="T32" fmla="*/ 46 w 47"/>
                <a:gd name="T33" fmla="*/ 11 h 76"/>
                <a:gd name="T34" fmla="*/ 46 w 47"/>
                <a:gd name="T35" fmla="*/ 0 h 76"/>
                <a:gd name="T36" fmla="*/ 33 w 47"/>
                <a:gd name="T37" fmla="*/ 4 h 7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7"/>
                <a:gd name="T58" fmla="*/ 0 h 76"/>
                <a:gd name="T59" fmla="*/ 47 w 47"/>
                <a:gd name="T60" fmla="*/ 76 h 7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7" h="76">
                  <a:moveTo>
                    <a:pt x="33" y="4"/>
                  </a:moveTo>
                  <a:lnTo>
                    <a:pt x="33" y="6"/>
                  </a:lnTo>
                  <a:lnTo>
                    <a:pt x="31" y="6"/>
                  </a:lnTo>
                  <a:lnTo>
                    <a:pt x="24" y="10"/>
                  </a:lnTo>
                  <a:lnTo>
                    <a:pt x="16" y="14"/>
                  </a:lnTo>
                  <a:lnTo>
                    <a:pt x="7" y="22"/>
                  </a:lnTo>
                  <a:lnTo>
                    <a:pt x="1" y="34"/>
                  </a:lnTo>
                  <a:lnTo>
                    <a:pt x="0" y="52"/>
                  </a:lnTo>
                  <a:lnTo>
                    <a:pt x="3" y="75"/>
                  </a:lnTo>
                  <a:lnTo>
                    <a:pt x="16" y="71"/>
                  </a:lnTo>
                  <a:lnTo>
                    <a:pt x="13" y="50"/>
                  </a:lnTo>
                  <a:lnTo>
                    <a:pt x="14" y="38"/>
                  </a:lnTo>
                  <a:lnTo>
                    <a:pt x="18" y="30"/>
                  </a:lnTo>
                  <a:lnTo>
                    <a:pt x="24" y="26"/>
                  </a:lnTo>
                  <a:lnTo>
                    <a:pt x="31" y="21"/>
                  </a:lnTo>
                  <a:lnTo>
                    <a:pt x="38" y="18"/>
                  </a:lnTo>
                  <a:lnTo>
                    <a:pt x="46" y="11"/>
                  </a:lnTo>
                  <a:lnTo>
                    <a:pt x="46" y="0"/>
                  </a:lnTo>
                  <a:lnTo>
                    <a:pt x="33" y="4"/>
                  </a:lnTo>
                </a:path>
              </a:pathLst>
            </a:custGeom>
            <a:solidFill>
              <a:srgbClr val="FFD900"/>
            </a:solidFill>
            <a:ln w="12700" cap="rnd">
              <a:noFill/>
              <a:round/>
              <a:headEnd/>
              <a:tailEnd/>
            </a:ln>
          </p:spPr>
          <p:txBody>
            <a:bodyPr/>
            <a:lstStyle/>
            <a:p>
              <a:endParaRPr lang="id-ID"/>
            </a:p>
          </p:txBody>
        </p:sp>
        <p:sp>
          <p:nvSpPr>
            <p:cNvPr id="18596" name="Freeform 8"/>
            <p:cNvSpPr>
              <a:spLocks/>
            </p:cNvSpPr>
            <p:nvPr/>
          </p:nvSpPr>
          <p:spPr bwMode="auto">
            <a:xfrm>
              <a:off x="2042" y="3204"/>
              <a:ext cx="105" cy="32"/>
            </a:xfrm>
            <a:custGeom>
              <a:avLst/>
              <a:gdLst>
                <a:gd name="T0" fmla="*/ 0 w 105"/>
                <a:gd name="T1" fmla="*/ 4 h 32"/>
                <a:gd name="T2" fmla="*/ 8 w 105"/>
                <a:gd name="T3" fmla="*/ 14 h 32"/>
                <a:gd name="T4" fmla="*/ 21 w 105"/>
                <a:gd name="T5" fmla="*/ 18 h 32"/>
                <a:gd name="T6" fmla="*/ 35 w 105"/>
                <a:gd name="T7" fmla="*/ 20 h 32"/>
                <a:gd name="T8" fmla="*/ 51 w 105"/>
                <a:gd name="T9" fmla="*/ 22 h 32"/>
                <a:gd name="T10" fmla="*/ 67 w 105"/>
                <a:gd name="T11" fmla="*/ 23 h 32"/>
                <a:gd name="T12" fmla="*/ 80 w 105"/>
                <a:gd name="T13" fmla="*/ 25 h 32"/>
                <a:gd name="T14" fmla="*/ 88 w 105"/>
                <a:gd name="T15" fmla="*/ 28 h 32"/>
                <a:gd name="T16" fmla="*/ 91 w 105"/>
                <a:gd name="T17" fmla="*/ 31 h 32"/>
                <a:gd name="T18" fmla="*/ 104 w 105"/>
                <a:gd name="T19" fmla="*/ 27 h 32"/>
                <a:gd name="T20" fmla="*/ 96 w 105"/>
                <a:gd name="T21" fmla="*/ 16 h 32"/>
                <a:gd name="T22" fmla="*/ 82 w 105"/>
                <a:gd name="T23" fmla="*/ 12 h 32"/>
                <a:gd name="T24" fmla="*/ 68 w 105"/>
                <a:gd name="T25" fmla="*/ 10 h 32"/>
                <a:gd name="T26" fmla="*/ 52 w 105"/>
                <a:gd name="T27" fmla="*/ 9 h 32"/>
                <a:gd name="T28" fmla="*/ 36 w 105"/>
                <a:gd name="T29" fmla="*/ 7 h 32"/>
                <a:gd name="T30" fmla="*/ 23 w 105"/>
                <a:gd name="T31" fmla="*/ 5 h 32"/>
                <a:gd name="T32" fmla="*/ 15 w 105"/>
                <a:gd name="T33" fmla="*/ 2 h 32"/>
                <a:gd name="T34" fmla="*/ 13 w 105"/>
                <a:gd name="T35" fmla="*/ 0 h 32"/>
                <a:gd name="T36" fmla="*/ 0 w 105"/>
                <a:gd name="T37" fmla="*/ 4 h 3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5"/>
                <a:gd name="T58" fmla="*/ 0 h 32"/>
                <a:gd name="T59" fmla="*/ 105 w 105"/>
                <a:gd name="T60" fmla="*/ 32 h 3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5" h="32">
                  <a:moveTo>
                    <a:pt x="0" y="4"/>
                  </a:moveTo>
                  <a:lnTo>
                    <a:pt x="8" y="14"/>
                  </a:lnTo>
                  <a:lnTo>
                    <a:pt x="21" y="18"/>
                  </a:lnTo>
                  <a:lnTo>
                    <a:pt x="35" y="20"/>
                  </a:lnTo>
                  <a:lnTo>
                    <a:pt x="51" y="22"/>
                  </a:lnTo>
                  <a:lnTo>
                    <a:pt x="67" y="23"/>
                  </a:lnTo>
                  <a:lnTo>
                    <a:pt x="80" y="25"/>
                  </a:lnTo>
                  <a:lnTo>
                    <a:pt x="88" y="28"/>
                  </a:lnTo>
                  <a:lnTo>
                    <a:pt x="91" y="31"/>
                  </a:lnTo>
                  <a:lnTo>
                    <a:pt x="104" y="27"/>
                  </a:lnTo>
                  <a:lnTo>
                    <a:pt x="96" y="16"/>
                  </a:lnTo>
                  <a:lnTo>
                    <a:pt x="82" y="12"/>
                  </a:lnTo>
                  <a:lnTo>
                    <a:pt x="68" y="10"/>
                  </a:lnTo>
                  <a:lnTo>
                    <a:pt x="52" y="9"/>
                  </a:lnTo>
                  <a:lnTo>
                    <a:pt x="36" y="7"/>
                  </a:lnTo>
                  <a:lnTo>
                    <a:pt x="23" y="5"/>
                  </a:lnTo>
                  <a:lnTo>
                    <a:pt x="15" y="2"/>
                  </a:lnTo>
                  <a:lnTo>
                    <a:pt x="13" y="0"/>
                  </a:lnTo>
                  <a:lnTo>
                    <a:pt x="0" y="4"/>
                  </a:lnTo>
                </a:path>
              </a:pathLst>
            </a:custGeom>
            <a:solidFill>
              <a:srgbClr val="FFD900"/>
            </a:solidFill>
            <a:ln w="12700" cap="rnd">
              <a:noFill/>
              <a:round/>
              <a:headEnd/>
              <a:tailEnd/>
            </a:ln>
          </p:spPr>
          <p:txBody>
            <a:bodyPr/>
            <a:lstStyle/>
            <a:p>
              <a:endParaRPr lang="id-ID"/>
            </a:p>
          </p:txBody>
        </p:sp>
        <p:sp>
          <p:nvSpPr>
            <p:cNvPr id="18597" name="Freeform 9"/>
            <p:cNvSpPr>
              <a:spLocks/>
            </p:cNvSpPr>
            <p:nvPr/>
          </p:nvSpPr>
          <p:spPr bwMode="auto">
            <a:xfrm>
              <a:off x="2042" y="3204"/>
              <a:ext cx="14" cy="5"/>
            </a:xfrm>
            <a:custGeom>
              <a:avLst/>
              <a:gdLst>
                <a:gd name="T0" fmla="*/ 0 w 14"/>
                <a:gd name="T1" fmla="*/ 4 h 5"/>
                <a:gd name="T2" fmla="*/ 6 w 14"/>
                <a:gd name="T3" fmla="*/ 2 h 5"/>
                <a:gd name="T4" fmla="*/ 13 w 14"/>
                <a:gd name="T5" fmla="*/ 0 h 5"/>
                <a:gd name="T6" fmla="*/ 0 w 14"/>
                <a:gd name="T7" fmla="*/ 4 h 5"/>
                <a:gd name="T8" fmla="*/ 0 60000 65536"/>
                <a:gd name="T9" fmla="*/ 0 60000 65536"/>
                <a:gd name="T10" fmla="*/ 0 60000 65536"/>
                <a:gd name="T11" fmla="*/ 0 60000 65536"/>
                <a:gd name="T12" fmla="*/ 0 w 14"/>
                <a:gd name="T13" fmla="*/ 0 h 5"/>
                <a:gd name="T14" fmla="*/ 14 w 14"/>
                <a:gd name="T15" fmla="*/ 5 h 5"/>
              </a:gdLst>
              <a:ahLst/>
              <a:cxnLst>
                <a:cxn ang="T8">
                  <a:pos x="T0" y="T1"/>
                </a:cxn>
                <a:cxn ang="T9">
                  <a:pos x="T2" y="T3"/>
                </a:cxn>
                <a:cxn ang="T10">
                  <a:pos x="T4" y="T5"/>
                </a:cxn>
                <a:cxn ang="T11">
                  <a:pos x="T6" y="T7"/>
                </a:cxn>
              </a:cxnLst>
              <a:rect l="T12" t="T13" r="T14" b="T15"/>
              <a:pathLst>
                <a:path w="14" h="5">
                  <a:moveTo>
                    <a:pt x="0" y="4"/>
                  </a:moveTo>
                  <a:lnTo>
                    <a:pt x="6" y="2"/>
                  </a:lnTo>
                  <a:lnTo>
                    <a:pt x="13" y="0"/>
                  </a:lnTo>
                  <a:lnTo>
                    <a:pt x="0" y="4"/>
                  </a:lnTo>
                </a:path>
              </a:pathLst>
            </a:custGeom>
            <a:solidFill>
              <a:srgbClr val="FFD900"/>
            </a:solidFill>
            <a:ln w="12700" cap="rnd">
              <a:noFill/>
              <a:round/>
              <a:headEnd/>
              <a:tailEnd/>
            </a:ln>
          </p:spPr>
          <p:txBody>
            <a:bodyPr/>
            <a:lstStyle/>
            <a:p>
              <a:endParaRPr lang="id-ID"/>
            </a:p>
          </p:txBody>
        </p:sp>
        <p:sp>
          <p:nvSpPr>
            <p:cNvPr id="18598" name="Freeform 10"/>
            <p:cNvSpPr>
              <a:spLocks/>
            </p:cNvSpPr>
            <p:nvPr/>
          </p:nvSpPr>
          <p:spPr bwMode="auto">
            <a:xfrm>
              <a:off x="2042" y="3146"/>
              <a:ext cx="84" cy="63"/>
            </a:xfrm>
            <a:custGeom>
              <a:avLst/>
              <a:gdLst>
                <a:gd name="T0" fmla="*/ 70 w 84"/>
                <a:gd name="T1" fmla="*/ 4 h 63"/>
                <a:gd name="T2" fmla="*/ 68 w 84"/>
                <a:gd name="T3" fmla="*/ 5 h 63"/>
                <a:gd name="T4" fmla="*/ 63 w 84"/>
                <a:gd name="T5" fmla="*/ 11 h 63"/>
                <a:gd name="T6" fmla="*/ 52 w 84"/>
                <a:gd name="T7" fmla="*/ 17 h 63"/>
                <a:gd name="T8" fmla="*/ 38 w 84"/>
                <a:gd name="T9" fmla="*/ 24 h 63"/>
                <a:gd name="T10" fmla="*/ 24 w 84"/>
                <a:gd name="T11" fmla="*/ 32 h 63"/>
                <a:gd name="T12" fmla="*/ 12 w 84"/>
                <a:gd name="T13" fmla="*/ 39 h 63"/>
                <a:gd name="T14" fmla="*/ 2 w 84"/>
                <a:gd name="T15" fmla="*/ 49 h 63"/>
                <a:gd name="T16" fmla="*/ 0 w 84"/>
                <a:gd name="T17" fmla="*/ 62 h 63"/>
                <a:gd name="T18" fmla="*/ 13 w 84"/>
                <a:gd name="T19" fmla="*/ 58 h 63"/>
                <a:gd name="T20" fmla="*/ 14 w 84"/>
                <a:gd name="T21" fmla="*/ 56 h 63"/>
                <a:gd name="T22" fmla="*/ 20 w 84"/>
                <a:gd name="T23" fmla="*/ 50 h 63"/>
                <a:gd name="T24" fmla="*/ 31 w 84"/>
                <a:gd name="T25" fmla="*/ 43 h 63"/>
                <a:gd name="T26" fmla="*/ 44 w 84"/>
                <a:gd name="T27" fmla="*/ 36 h 63"/>
                <a:gd name="T28" fmla="*/ 58 w 84"/>
                <a:gd name="T29" fmla="*/ 29 h 63"/>
                <a:gd name="T30" fmla="*/ 70 w 84"/>
                <a:gd name="T31" fmla="*/ 21 h 63"/>
                <a:gd name="T32" fmla="*/ 80 w 84"/>
                <a:gd name="T33" fmla="*/ 13 h 63"/>
                <a:gd name="T34" fmla="*/ 83 w 84"/>
                <a:gd name="T35" fmla="*/ 0 h 63"/>
                <a:gd name="T36" fmla="*/ 70 w 84"/>
                <a:gd name="T37" fmla="*/ 4 h 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4"/>
                <a:gd name="T58" fmla="*/ 0 h 63"/>
                <a:gd name="T59" fmla="*/ 84 w 84"/>
                <a:gd name="T60" fmla="*/ 63 h 6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4" h="63">
                  <a:moveTo>
                    <a:pt x="70" y="4"/>
                  </a:moveTo>
                  <a:lnTo>
                    <a:pt x="68" y="5"/>
                  </a:lnTo>
                  <a:lnTo>
                    <a:pt x="63" y="11"/>
                  </a:lnTo>
                  <a:lnTo>
                    <a:pt x="52" y="17"/>
                  </a:lnTo>
                  <a:lnTo>
                    <a:pt x="38" y="24"/>
                  </a:lnTo>
                  <a:lnTo>
                    <a:pt x="24" y="32"/>
                  </a:lnTo>
                  <a:lnTo>
                    <a:pt x="12" y="39"/>
                  </a:lnTo>
                  <a:lnTo>
                    <a:pt x="2" y="49"/>
                  </a:lnTo>
                  <a:lnTo>
                    <a:pt x="0" y="62"/>
                  </a:lnTo>
                  <a:lnTo>
                    <a:pt x="13" y="58"/>
                  </a:lnTo>
                  <a:lnTo>
                    <a:pt x="14" y="56"/>
                  </a:lnTo>
                  <a:lnTo>
                    <a:pt x="20" y="50"/>
                  </a:lnTo>
                  <a:lnTo>
                    <a:pt x="31" y="43"/>
                  </a:lnTo>
                  <a:lnTo>
                    <a:pt x="44" y="36"/>
                  </a:lnTo>
                  <a:lnTo>
                    <a:pt x="58" y="29"/>
                  </a:lnTo>
                  <a:lnTo>
                    <a:pt x="70" y="21"/>
                  </a:lnTo>
                  <a:lnTo>
                    <a:pt x="80" y="13"/>
                  </a:lnTo>
                  <a:lnTo>
                    <a:pt x="83" y="0"/>
                  </a:lnTo>
                  <a:lnTo>
                    <a:pt x="70" y="4"/>
                  </a:lnTo>
                </a:path>
              </a:pathLst>
            </a:custGeom>
            <a:solidFill>
              <a:srgbClr val="FFD900"/>
            </a:solidFill>
            <a:ln w="12700" cap="rnd">
              <a:noFill/>
              <a:round/>
              <a:headEnd/>
              <a:tailEnd/>
            </a:ln>
          </p:spPr>
          <p:txBody>
            <a:bodyPr/>
            <a:lstStyle/>
            <a:p>
              <a:endParaRPr lang="id-ID"/>
            </a:p>
          </p:txBody>
        </p:sp>
        <p:sp>
          <p:nvSpPr>
            <p:cNvPr id="18599" name="Freeform 11"/>
            <p:cNvSpPr>
              <a:spLocks/>
            </p:cNvSpPr>
            <p:nvPr/>
          </p:nvSpPr>
          <p:spPr bwMode="auto">
            <a:xfrm>
              <a:off x="2019" y="3121"/>
              <a:ext cx="107" cy="30"/>
            </a:xfrm>
            <a:custGeom>
              <a:avLst/>
              <a:gdLst>
                <a:gd name="T0" fmla="*/ 0 w 107"/>
                <a:gd name="T1" fmla="*/ 4 h 30"/>
                <a:gd name="T2" fmla="*/ 8 w 107"/>
                <a:gd name="T3" fmla="*/ 14 h 30"/>
                <a:gd name="T4" fmla="*/ 21 w 107"/>
                <a:gd name="T5" fmla="*/ 19 h 30"/>
                <a:gd name="T6" fmla="*/ 36 w 107"/>
                <a:gd name="T7" fmla="*/ 21 h 30"/>
                <a:gd name="T8" fmla="*/ 53 w 107"/>
                <a:gd name="T9" fmla="*/ 21 h 30"/>
                <a:gd name="T10" fmla="*/ 68 w 107"/>
                <a:gd name="T11" fmla="*/ 22 h 30"/>
                <a:gd name="T12" fmla="*/ 82 w 107"/>
                <a:gd name="T13" fmla="*/ 24 h 30"/>
                <a:gd name="T14" fmla="*/ 91 w 107"/>
                <a:gd name="T15" fmla="*/ 27 h 30"/>
                <a:gd name="T16" fmla="*/ 93 w 107"/>
                <a:gd name="T17" fmla="*/ 29 h 30"/>
                <a:gd name="T18" fmla="*/ 106 w 107"/>
                <a:gd name="T19" fmla="*/ 25 h 30"/>
                <a:gd name="T20" fmla="*/ 97 w 107"/>
                <a:gd name="T21" fmla="*/ 15 h 30"/>
                <a:gd name="T22" fmla="*/ 84 w 107"/>
                <a:gd name="T23" fmla="*/ 11 h 30"/>
                <a:gd name="T24" fmla="*/ 69 w 107"/>
                <a:gd name="T25" fmla="*/ 9 h 30"/>
                <a:gd name="T26" fmla="*/ 53 w 107"/>
                <a:gd name="T27" fmla="*/ 8 h 30"/>
                <a:gd name="T28" fmla="*/ 38 w 107"/>
                <a:gd name="T29" fmla="*/ 8 h 30"/>
                <a:gd name="T30" fmla="*/ 24 w 107"/>
                <a:gd name="T31" fmla="*/ 6 h 30"/>
                <a:gd name="T32" fmla="*/ 16 w 107"/>
                <a:gd name="T33" fmla="*/ 3 h 30"/>
                <a:gd name="T34" fmla="*/ 13 w 107"/>
                <a:gd name="T35" fmla="*/ 0 h 30"/>
                <a:gd name="T36" fmla="*/ 0 w 107"/>
                <a:gd name="T37" fmla="*/ 4 h 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7"/>
                <a:gd name="T58" fmla="*/ 0 h 30"/>
                <a:gd name="T59" fmla="*/ 107 w 107"/>
                <a:gd name="T60" fmla="*/ 30 h 3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7" h="30">
                  <a:moveTo>
                    <a:pt x="0" y="4"/>
                  </a:moveTo>
                  <a:lnTo>
                    <a:pt x="8" y="14"/>
                  </a:lnTo>
                  <a:lnTo>
                    <a:pt x="21" y="19"/>
                  </a:lnTo>
                  <a:lnTo>
                    <a:pt x="36" y="21"/>
                  </a:lnTo>
                  <a:lnTo>
                    <a:pt x="53" y="21"/>
                  </a:lnTo>
                  <a:lnTo>
                    <a:pt x="68" y="22"/>
                  </a:lnTo>
                  <a:lnTo>
                    <a:pt x="82" y="24"/>
                  </a:lnTo>
                  <a:lnTo>
                    <a:pt x="91" y="27"/>
                  </a:lnTo>
                  <a:lnTo>
                    <a:pt x="93" y="29"/>
                  </a:lnTo>
                  <a:lnTo>
                    <a:pt x="106" y="25"/>
                  </a:lnTo>
                  <a:lnTo>
                    <a:pt x="97" y="15"/>
                  </a:lnTo>
                  <a:lnTo>
                    <a:pt x="84" y="11"/>
                  </a:lnTo>
                  <a:lnTo>
                    <a:pt x="69" y="9"/>
                  </a:lnTo>
                  <a:lnTo>
                    <a:pt x="53" y="8"/>
                  </a:lnTo>
                  <a:lnTo>
                    <a:pt x="38" y="8"/>
                  </a:lnTo>
                  <a:lnTo>
                    <a:pt x="24" y="6"/>
                  </a:lnTo>
                  <a:lnTo>
                    <a:pt x="16" y="3"/>
                  </a:lnTo>
                  <a:lnTo>
                    <a:pt x="13" y="0"/>
                  </a:lnTo>
                  <a:lnTo>
                    <a:pt x="0" y="4"/>
                  </a:lnTo>
                </a:path>
              </a:pathLst>
            </a:custGeom>
            <a:solidFill>
              <a:srgbClr val="FFD900"/>
            </a:solidFill>
            <a:ln w="12700" cap="rnd">
              <a:noFill/>
              <a:round/>
              <a:headEnd/>
              <a:tailEnd/>
            </a:ln>
          </p:spPr>
          <p:txBody>
            <a:bodyPr/>
            <a:lstStyle/>
            <a:p>
              <a:endParaRPr lang="id-ID"/>
            </a:p>
          </p:txBody>
        </p:sp>
        <p:sp>
          <p:nvSpPr>
            <p:cNvPr id="18600" name="Freeform 12"/>
            <p:cNvSpPr>
              <a:spLocks/>
            </p:cNvSpPr>
            <p:nvPr/>
          </p:nvSpPr>
          <p:spPr bwMode="auto">
            <a:xfrm>
              <a:off x="2019" y="3063"/>
              <a:ext cx="84" cy="63"/>
            </a:xfrm>
            <a:custGeom>
              <a:avLst/>
              <a:gdLst>
                <a:gd name="T0" fmla="*/ 70 w 84"/>
                <a:gd name="T1" fmla="*/ 4 h 63"/>
                <a:gd name="T2" fmla="*/ 68 w 84"/>
                <a:gd name="T3" fmla="*/ 5 h 63"/>
                <a:gd name="T4" fmla="*/ 62 w 84"/>
                <a:gd name="T5" fmla="*/ 11 h 63"/>
                <a:gd name="T6" fmla="*/ 51 w 84"/>
                <a:gd name="T7" fmla="*/ 18 h 63"/>
                <a:gd name="T8" fmla="*/ 38 w 84"/>
                <a:gd name="T9" fmla="*/ 24 h 63"/>
                <a:gd name="T10" fmla="*/ 24 w 84"/>
                <a:gd name="T11" fmla="*/ 31 h 63"/>
                <a:gd name="T12" fmla="*/ 12 w 84"/>
                <a:gd name="T13" fmla="*/ 39 h 63"/>
                <a:gd name="T14" fmla="*/ 2 w 84"/>
                <a:gd name="T15" fmla="*/ 49 h 63"/>
                <a:gd name="T16" fmla="*/ 0 w 84"/>
                <a:gd name="T17" fmla="*/ 62 h 63"/>
                <a:gd name="T18" fmla="*/ 13 w 84"/>
                <a:gd name="T19" fmla="*/ 58 h 63"/>
                <a:gd name="T20" fmla="*/ 14 w 84"/>
                <a:gd name="T21" fmla="*/ 55 h 63"/>
                <a:gd name="T22" fmla="*/ 19 w 84"/>
                <a:gd name="T23" fmla="*/ 50 h 63"/>
                <a:gd name="T24" fmla="*/ 31 w 84"/>
                <a:gd name="T25" fmla="*/ 43 h 63"/>
                <a:gd name="T26" fmla="*/ 44 w 84"/>
                <a:gd name="T27" fmla="*/ 36 h 63"/>
                <a:gd name="T28" fmla="*/ 58 w 84"/>
                <a:gd name="T29" fmla="*/ 29 h 63"/>
                <a:gd name="T30" fmla="*/ 70 w 84"/>
                <a:gd name="T31" fmla="*/ 22 h 63"/>
                <a:gd name="T32" fmla="*/ 80 w 84"/>
                <a:gd name="T33" fmla="*/ 13 h 63"/>
                <a:gd name="T34" fmla="*/ 83 w 84"/>
                <a:gd name="T35" fmla="*/ 0 h 63"/>
                <a:gd name="T36" fmla="*/ 70 w 84"/>
                <a:gd name="T37" fmla="*/ 4 h 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4"/>
                <a:gd name="T58" fmla="*/ 0 h 63"/>
                <a:gd name="T59" fmla="*/ 84 w 84"/>
                <a:gd name="T60" fmla="*/ 63 h 6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4" h="63">
                  <a:moveTo>
                    <a:pt x="70" y="4"/>
                  </a:moveTo>
                  <a:lnTo>
                    <a:pt x="68" y="5"/>
                  </a:lnTo>
                  <a:lnTo>
                    <a:pt x="62" y="11"/>
                  </a:lnTo>
                  <a:lnTo>
                    <a:pt x="51" y="18"/>
                  </a:lnTo>
                  <a:lnTo>
                    <a:pt x="38" y="24"/>
                  </a:lnTo>
                  <a:lnTo>
                    <a:pt x="24" y="31"/>
                  </a:lnTo>
                  <a:lnTo>
                    <a:pt x="12" y="39"/>
                  </a:lnTo>
                  <a:lnTo>
                    <a:pt x="2" y="49"/>
                  </a:lnTo>
                  <a:lnTo>
                    <a:pt x="0" y="62"/>
                  </a:lnTo>
                  <a:lnTo>
                    <a:pt x="13" y="58"/>
                  </a:lnTo>
                  <a:lnTo>
                    <a:pt x="14" y="55"/>
                  </a:lnTo>
                  <a:lnTo>
                    <a:pt x="19" y="50"/>
                  </a:lnTo>
                  <a:lnTo>
                    <a:pt x="31" y="43"/>
                  </a:lnTo>
                  <a:lnTo>
                    <a:pt x="44" y="36"/>
                  </a:lnTo>
                  <a:lnTo>
                    <a:pt x="58" y="29"/>
                  </a:lnTo>
                  <a:lnTo>
                    <a:pt x="70" y="22"/>
                  </a:lnTo>
                  <a:lnTo>
                    <a:pt x="80" y="13"/>
                  </a:lnTo>
                  <a:lnTo>
                    <a:pt x="83" y="0"/>
                  </a:lnTo>
                  <a:lnTo>
                    <a:pt x="70" y="4"/>
                  </a:lnTo>
                </a:path>
              </a:pathLst>
            </a:custGeom>
            <a:solidFill>
              <a:srgbClr val="FFD900"/>
            </a:solidFill>
            <a:ln w="12700" cap="rnd">
              <a:noFill/>
              <a:round/>
              <a:headEnd/>
              <a:tailEnd/>
            </a:ln>
          </p:spPr>
          <p:txBody>
            <a:bodyPr/>
            <a:lstStyle/>
            <a:p>
              <a:endParaRPr lang="id-ID"/>
            </a:p>
          </p:txBody>
        </p:sp>
        <p:sp>
          <p:nvSpPr>
            <p:cNvPr id="18601" name="Freeform 13"/>
            <p:cNvSpPr>
              <a:spLocks/>
            </p:cNvSpPr>
            <p:nvPr/>
          </p:nvSpPr>
          <p:spPr bwMode="auto">
            <a:xfrm>
              <a:off x="1998" y="3043"/>
              <a:ext cx="105" cy="25"/>
            </a:xfrm>
            <a:custGeom>
              <a:avLst/>
              <a:gdLst>
                <a:gd name="T0" fmla="*/ 0 w 105"/>
                <a:gd name="T1" fmla="*/ 4 h 25"/>
                <a:gd name="T2" fmla="*/ 9 w 105"/>
                <a:gd name="T3" fmla="*/ 13 h 25"/>
                <a:gd name="T4" fmla="*/ 21 w 105"/>
                <a:gd name="T5" fmla="*/ 15 h 25"/>
                <a:gd name="T6" fmla="*/ 36 w 105"/>
                <a:gd name="T7" fmla="*/ 16 h 25"/>
                <a:gd name="T8" fmla="*/ 52 w 105"/>
                <a:gd name="T9" fmla="*/ 16 h 25"/>
                <a:gd name="T10" fmla="*/ 66 w 105"/>
                <a:gd name="T11" fmla="*/ 17 h 25"/>
                <a:gd name="T12" fmla="*/ 80 w 105"/>
                <a:gd name="T13" fmla="*/ 18 h 25"/>
                <a:gd name="T14" fmla="*/ 88 w 105"/>
                <a:gd name="T15" fmla="*/ 22 h 25"/>
                <a:gd name="T16" fmla="*/ 91 w 105"/>
                <a:gd name="T17" fmla="*/ 24 h 25"/>
                <a:gd name="T18" fmla="*/ 104 w 105"/>
                <a:gd name="T19" fmla="*/ 20 h 25"/>
                <a:gd name="T20" fmla="*/ 96 w 105"/>
                <a:gd name="T21" fmla="*/ 10 h 25"/>
                <a:gd name="T22" fmla="*/ 83 w 105"/>
                <a:gd name="T23" fmla="*/ 5 h 25"/>
                <a:gd name="T24" fmla="*/ 68 w 105"/>
                <a:gd name="T25" fmla="*/ 4 h 25"/>
                <a:gd name="T26" fmla="*/ 52 w 105"/>
                <a:gd name="T27" fmla="*/ 3 h 25"/>
                <a:gd name="T28" fmla="*/ 36 w 105"/>
                <a:gd name="T29" fmla="*/ 3 h 25"/>
                <a:gd name="T30" fmla="*/ 22 w 105"/>
                <a:gd name="T31" fmla="*/ 2 h 25"/>
                <a:gd name="T32" fmla="*/ 14 w 105"/>
                <a:gd name="T33" fmla="*/ 0 h 25"/>
                <a:gd name="T34" fmla="*/ 13 w 105"/>
                <a:gd name="T35" fmla="*/ 0 h 25"/>
                <a:gd name="T36" fmla="*/ 0 w 105"/>
                <a:gd name="T37" fmla="*/ 4 h 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5"/>
                <a:gd name="T58" fmla="*/ 0 h 25"/>
                <a:gd name="T59" fmla="*/ 105 w 105"/>
                <a:gd name="T60" fmla="*/ 25 h 2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5" h="25">
                  <a:moveTo>
                    <a:pt x="0" y="4"/>
                  </a:moveTo>
                  <a:lnTo>
                    <a:pt x="9" y="13"/>
                  </a:lnTo>
                  <a:lnTo>
                    <a:pt x="21" y="15"/>
                  </a:lnTo>
                  <a:lnTo>
                    <a:pt x="36" y="16"/>
                  </a:lnTo>
                  <a:lnTo>
                    <a:pt x="52" y="16"/>
                  </a:lnTo>
                  <a:lnTo>
                    <a:pt x="66" y="17"/>
                  </a:lnTo>
                  <a:lnTo>
                    <a:pt x="80" y="18"/>
                  </a:lnTo>
                  <a:lnTo>
                    <a:pt x="88" y="22"/>
                  </a:lnTo>
                  <a:lnTo>
                    <a:pt x="91" y="24"/>
                  </a:lnTo>
                  <a:lnTo>
                    <a:pt x="104" y="20"/>
                  </a:lnTo>
                  <a:lnTo>
                    <a:pt x="96" y="10"/>
                  </a:lnTo>
                  <a:lnTo>
                    <a:pt x="83" y="5"/>
                  </a:lnTo>
                  <a:lnTo>
                    <a:pt x="68" y="4"/>
                  </a:lnTo>
                  <a:lnTo>
                    <a:pt x="52" y="3"/>
                  </a:lnTo>
                  <a:lnTo>
                    <a:pt x="36" y="3"/>
                  </a:lnTo>
                  <a:lnTo>
                    <a:pt x="22" y="2"/>
                  </a:lnTo>
                  <a:lnTo>
                    <a:pt x="14" y="0"/>
                  </a:lnTo>
                  <a:lnTo>
                    <a:pt x="13" y="0"/>
                  </a:lnTo>
                  <a:lnTo>
                    <a:pt x="0" y="4"/>
                  </a:lnTo>
                </a:path>
              </a:pathLst>
            </a:custGeom>
            <a:solidFill>
              <a:srgbClr val="FFD900"/>
            </a:solidFill>
            <a:ln w="12700" cap="rnd">
              <a:noFill/>
              <a:round/>
              <a:headEnd/>
              <a:tailEnd/>
            </a:ln>
          </p:spPr>
          <p:txBody>
            <a:bodyPr/>
            <a:lstStyle/>
            <a:p>
              <a:endParaRPr lang="id-ID"/>
            </a:p>
          </p:txBody>
        </p:sp>
        <p:sp>
          <p:nvSpPr>
            <p:cNvPr id="18602" name="Freeform 14"/>
            <p:cNvSpPr>
              <a:spLocks/>
            </p:cNvSpPr>
            <p:nvPr/>
          </p:nvSpPr>
          <p:spPr bwMode="auto">
            <a:xfrm>
              <a:off x="1998" y="3041"/>
              <a:ext cx="14" cy="7"/>
            </a:xfrm>
            <a:custGeom>
              <a:avLst/>
              <a:gdLst>
                <a:gd name="T0" fmla="*/ 0 w 14"/>
                <a:gd name="T1" fmla="*/ 4 h 7"/>
                <a:gd name="T2" fmla="*/ 0 w 14"/>
                <a:gd name="T3" fmla="*/ 6 h 7"/>
                <a:gd name="T4" fmla="*/ 13 w 14"/>
                <a:gd name="T5" fmla="*/ 2 h 7"/>
                <a:gd name="T6" fmla="*/ 13 w 14"/>
                <a:gd name="T7" fmla="*/ 0 h 7"/>
                <a:gd name="T8" fmla="*/ 0 w 14"/>
                <a:gd name="T9" fmla="*/ 4 h 7"/>
                <a:gd name="T10" fmla="*/ 0 60000 65536"/>
                <a:gd name="T11" fmla="*/ 0 60000 65536"/>
                <a:gd name="T12" fmla="*/ 0 60000 65536"/>
                <a:gd name="T13" fmla="*/ 0 60000 65536"/>
                <a:gd name="T14" fmla="*/ 0 60000 65536"/>
                <a:gd name="T15" fmla="*/ 0 w 14"/>
                <a:gd name="T16" fmla="*/ 0 h 7"/>
                <a:gd name="T17" fmla="*/ 14 w 14"/>
                <a:gd name="T18" fmla="*/ 7 h 7"/>
              </a:gdLst>
              <a:ahLst/>
              <a:cxnLst>
                <a:cxn ang="T10">
                  <a:pos x="T0" y="T1"/>
                </a:cxn>
                <a:cxn ang="T11">
                  <a:pos x="T2" y="T3"/>
                </a:cxn>
                <a:cxn ang="T12">
                  <a:pos x="T4" y="T5"/>
                </a:cxn>
                <a:cxn ang="T13">
                  <a:pos x="T6" y="T7"/>
                </a:cxn>
                <a:cxn ang="T14">
                  <a:pos x="T8" y="T9"/>
                </a:cxn>
              </a:cxnLst>
              <a:rect l="T15" t="T16" r="T17" b="T18"/>
              <a:pathLst>
                <a:path w="14" h="7">
                  <a:moveTo>
                    <a:pt x="0" y="4"/>
                  </a:moveTo>
                  <a:lnTo>
                    <a:pt x="0" y="6"/>
                  </a:lnTo>
                  <a:lnTo>
                    <a:pt x="13" y="2"/>
                  </a:lnTo>
                  <a:lnTo>
                    <a:pt x="13" y="0"/>
                  </a:lnTo>
                  <a:lnTo>
                    <a:pt x="0" y="4"/>
                  </a:lnTo>
                </a:path>
              </a:pathLst>
            </a:custGeom>
            <a:solidFill>
              <a:srgbClr val="FFD900"/>
            </a:solidFill>
            <a:ln w="12700" cap="rnd">
              <a:noFill/>
              <a:round/>
              <a:headEnd/>
              <a:tailEnd/>
            </a:ln>
          </p:spPr>
          <p:txBody>
            <a:bodyPr/>
            <a:lstStyle/>
            <a:p>
              <a:endParaRPr lang="id-ID"/>
            </a:p>
          </p:txBody>
        </p:sp>
        <p:sp>
          <p:nvSpPr>
            <p:cNvPr id="18603" name="Freeform 15"/>
            <p:cNvSpPr>
              <a:spLocks/>
            </p:cNvSpPr>
            <p:nvPr/>
          </p:nvSpPr>
          <p:spPr bwMode="auto">
            <a:xfrm>
              <a:off x="1998" y="2984"/>
              <a:ext cx="81" cy="62"/>
            </a:xfrm>
            <a:custGeom>
              <a:avLst/>
              <a:gdLst>
                <a:gd name="T0" fmla="*/ 67 w 81"/>
                <a:gd name="T1" fmla="*/ 4 h 62"/>
                <a:gd name="T2" fmla="*/ 66 w 81"/>
                <a:gd name="T3" fmla="*/ 6 h 62"/>
                <a:gd name="T4" fmla="*/ 61 w 81"/>
                <a:gd name="T5" fmla="*/ 12 h 62"/>
                <a:gd name="T6" fmla="*/ 50 w 81"/>
                <a:gd name="T7" fmla="*/ 19 h 62"/>
                <a:gd name="T8" fmla="*/ 37 w 81"/>
                <a:gd name="T9" fmla="*/ 26 h 62"/>
                <a:gd name="T10" fmla="*/ 24 w 81"/>
                <a:gd name="T11" fmla="*/ 32 h 62"/>
                <a:gd name="T12" fmla="*/ 11 w 81"/>
                <a:gd name="T13" fmla="*/ 40 h 62"/>
                <a:gd name="T14" fmla="*/ 2 w 81"/>
                <a:gd name="T15" fmla="*/ 48 h 62"/>
                <a:gd name="T16" fmla="*/ 0 w 81"/>
                <a:gd name="T17" fmla="*/ 61 h 62"/>
                <a:gd name="T18" fmla="*/ 13 w 81"/>
                <a:gd name="T19" fmla="*/ 57 h 62"/>
                <a:gd name="T20" fmla="*/ 14 w 81"/>
                <a:gd name="T21" fmla="*/ 56 h 62"/>
                <a:gd name="T22" fmla="*/ 19 w 81"/>
                <a:gd name="T23" fmla="*/ 51 h 62"/>
                <a:gd name="T24" fmla="*/ 30 w 81"/>
                <a:gd name="T25" fmla="*/ 44 h 62"/>
                <a:gd name="T26" fmla="*/ 44 w 81"/>
                <a:gd name="T27" fmla="*/ 37 h 62"/>
                <a:gd name="T28" fmla="*/ 57 w 81"/>
                <a:gd name="T29" fmla="*/ 30 h 62"/>
                <a:gd name="T30" fmla="*/ 70 w 81"/>
                <a:gd name="T31" fmla="*/ 23 h 62"/>
                <a:gd name="T32" fmla="*/ 78 w 81"/>
                <a:gd name="T33" fmla="*/ 13 h 62"/>
                <a:gd name="T34" fmla="*/ 80 w 81"/>
                <a:gd name="T35" fmla="*/ 0 h 62"/>
                <a:gd name="T36" fmla="*/ 67 w 81"/>
                <a:gd name="T37" fmla="*/ 4 h 6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1"/>
                <a:gd name="T58" fmla="*/ 0 h 62"/>
                <a:gd name="T59" fmla="*/ 81 w 81"/>
                <a:gd name="T60" fmla="*/ 62 h 6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1" h="62">
                  <a:moveTo>
                    <a:pt x="67" y="4"/>
                  </a:moveTo>
                  <a:lnTo>
                    <a:pt x="66" y="6"/>
                  </a:lnTo>
                  <a:lnTo>
                    <a:pt x="61" y="12"/>
                  </a:lnTo>
                  <a:lnTo>
                    <a:pt x="50" y="19"/>
                  </a:lnTo>
                  <a:lnTo>
                    <a:pt x="37" y="26"/>
                  </a:lnTo>
                  <a:lnTo>
                    <a:pt x="24" y="32"/>
                  </a:lnTo>
                  <a:lnTo>
                    <a:pt x="11" y="40"/>
                  </a:lnTo>
                  <a:lnTo>
                    <a:pt x="2" y="48"/>
                  </a:lnTo>
                  <a:lnTo>
                    <a:pt x="0" y="61"/>
                  </a:lnTo>
                  <a:lnTo>
                    <a:pt x="13" y="57"/>
                  </a:lnTo>
                  <a:lnTo>
                    <a:pt x="14" y="56"/>
                  </a:lnTo>
                  <a:lnTo>
                    <a:pt x="19" y="51"/>
                  </a:lnTo>
                  <a:lnTo>
                    <a:pt x="30" y="44"/>
                  </a:lnTo>
                  <a:lnTo>
                    <a:pt x="44" y="37"/>
                  </a:lnTo>
                  <a:lnTo>
                    <a:pt x="57" y="30"/>
                  </a:lnTo>
                  <a:lnTo>
                    <a:pt x="70" y="23"/>
                  </a:lnTo>
                  <a:lnTo>
                    <a:pt x="78" y="13"/>
                  </a:lnTo>
                  <a:lnTo>
                    <a:pt x="80" y="0"/>
                  </a:lnTo>
                  <a:lnTo>
                    <a:pt x="67" y="4"/>
                  </a:lnTo>
                </a:path>
              </a:pathLst>
            </a:custGeom>
            <a:solidFill>
              <a:srgbClr val="FFD900"/>
            </a:solidFill>
            <a:ln w="12700" cap="rnd">
              <a:noFill/>
              <a:round/>
              <a:headEnd/>
              <a:tailEnd/>
            </a:ln>
          </p:spPr>
          <p:txBody>
            <a:bodyPr/>
            <a:lstStyle/>
            <a:p>
              <a:endParaRPr lang="id-ID"/>
            </a:p>
          </p:txBody>
        </p:sp>
        <p:sp>
          <p:nvSpPr>
            <p:cNvPr id="18604" name="Freeform 16"/>
            <p:cNvSpPr>
              <a:spLocks/>
            </p:cNvSpPr>
            <p:nvPr/>
          </p:nvSpPr>
          <p:spPr bwMode="auto">
            <a:xfrm>
              <a:off x="1974" y="2959"/>
              <a:ext cx="105" cy="29"/>
            </a:xfrm>
            <a:custGeom>
              <a:avLst/>
              <a:gdLst>
                <a:gd name="T0" fmla="*/ 0 w 105"/>
                <a:gd name="T1" fmla="*/ 4 h 29"/>
                <a:gd name="T2" fmla="*/ 8 w 105"/>
                <a:gd name="T3" fmla="*/ 13 h 29"/>
                <a:gd name="T4" fmla="*/ 21 w 105"/>
                <a:gd name="T5" fmla="*/ 17 h 29"/>
                <a:gd name="T6" fmla="*/ 35 w 105"/>
                <a:gd name="T7" fmla="*/ 19 h 29"/>
                <a:gd name="T8" fmla="*/ 52 w 105"/>
                <a:gd name="T9" fmla="*/ 20 h 29"/>
                <a:gd name="T10" fmla="*/ 67 w 105"/>
                <a:gd name="T11" fmla="*/ 21 h 29"/>
                <a:gd name="T12" fmla="*/ 80 w 105"/>
                <a:gd name="T13" fmla="*/ 22 h 29"/>
                <a:gd name="T14" fmla="*/ 89 w 105"/>
                <a:gd name="T15" fmla="*/ 26 h 29"/>
                <a:gd name="T16" fmla="*/ 91 w 105"/>
                <a:gd name="T17" fmla="*/ 28 h 29"/>
                <a:gd name="T18" fmla="*/ 104 w 105"/>
                <a:gd name="T19" fmla="*/ 24 h 29"/>
                <a:gd name="T20" fmla="*/ 96 w 105"/>
                <a:gd name="T21" fmla="*/ 14 h 29"/>
                <a:gd name="T22" fmla="*/ 83 w 105"/>
                <a:gd name="T23" fmla="*/ 9 h 29"/>
                <a:gd name="T24" fmla="*/ 68 w 105"/>
                <a:gd name="T25" fmla="*/ 8 h 29"/>
                <a:gd name="T26" fmla="*/ 53 w 105"/>
                <a:gd name="T27" fmla="*/ 7 h 29"/>
                <a:gd name="T28" fmla="*/ 37 w 105"/>
                <a:gd name="T29" fmla="*/ 6 h 29"/>
                <a:gd name="T30" fmla="*/ 24 w 105"/>
                <a:gd name="T31" fmla="*/ 4 h 29"/>
                <a:gd name="T32" fmla="*/ 14 w 105"/>
                <a:gd name="T33" fmla="*/ 2 h 29"/>
                <a:gd name="T34" fmla="*/ 13 w 105"/>
                <a:gd name="T35" fmla="*/ 0 h 29"/>
                <a:gd name="T36" fmla="*/ 0 w 105"/>
                <a:gd name="T37" fmla="*/ 4 h 2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5"/>
                <a:gd name="T58" fmla="*/ 0 h 29"/>
                <a:gd name="T59" fmla="*/ 105 w 105"/>
                <a:gd name="T60" fmla="*/ 29 h 2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5" h="29">
                  <a:moveTo>
                    <a:pt x="0" y="4"/>
                  </a:moveTo>
                  <a:lnTo>
                    <a:pt x="8" y="13"/>
                  </a:lnTo>
                  <a:lnTo>
                    <a:pt x="21" y="17"/>
                  </a:lnTo>
                  <a:lnTo>
                    <a:pt x="35" y="19"/>
                  </a:lnTo>
                  <a:lnTo>
                    <a:pt x="52" y="20"/>
                  </a:lnTo>
                  <a:lnTo>
                    <a:pt x="67" y="21"/>
                  </a:lnTo>
                  <a:lnTo>
                    <a:pt x="80" y="22"/>
                  </a:lnTo>
                  <a:lnTo>
                    <a:pt x="89" y="26"/>
                  </a:lnTo>
                  <a:lnTo>
                    <a:pt x="91" y="28"/>
                  </a:lnTo>
                  <a:lnTo>
                    <a:pt x="104" y="24"/>
                  </a:lnTo>
                  <a:lnTo>
                    <a:pt x="96" y="14"/>
                  </a:lnTo>
                  <a:lnTo>
                    <a:pt x="83" y="9"/>
                  </a:lnTo>
                  <a:lnTo>
                    <a:pt x="68" y="8"/>
                  </a:lnTo>
                  <a:lnTo>
                    <a:pt x="53" y="7"/>
                  </a:lnTo>
                  <a:lnTo>
                    <a:pt x="37" y="6"/>
                  </a:lnTo>
                  <a:lnTo>
                    <a:pt x="24" y="4"/>
                  </a:lnTo>
                  <a:lnTo>
                    <a:pt x="14" y="2"/>
                  </a:lnTo>
                  <a:lnTo>
                    <a:pt x="13" y="0"/>
                  </a:lnTo>
                  <a:lnTo>
                    <a:pt x="0" y="4"/>
                  </a:lnTo>
                </a:path>
              </a:pathLst>
            </a:custGeom>
            <a:solidFill>
              <a:srgbClr val="FFD900"/>
            </a:solidFill>
            <a:ln w="12700" cap="rnd">
              <a:noFill/>
              <a:round/>
              <a:headEnd/>
              <a:tailEnd/>
            </a:ln>
          </p:spPr>
          <p:txBody>
            <a:bodyPr/>
            <a:lstStyle/>
            <a:p>
              <a:endParaRPr lang="id-ID"/>
            </a:p>
          </p:txBody>
        </p:sp>
        <p:sp>
          <p:nvSpPr>
            <p:cNvPr id="18605" name="Freeform 17"/>
            <p:cNvSpPr>
              <a:spLocks/>
            </p:cNvSpPr>
            <p:nvPr/>
          </p:nvSpPr>
          <p:spPr bwMode="auto">
            <a:xfrm>
              <a:off x="1974" y="2900"/>
              <a:ext cx="83" cy="64"/>
            </a:xfrm>
            <a:custGeom>
              <a:avLst/>
              <a:gdLst>
                <a:gd name="T0" fmla="*/ 69 w 83"/>
                <a:gd name="T1" fmla="*/ 4 h 64"/>
                <a:gd name="T2" fmla="*/ 68 w 83"/>
                <a:gd name="T3" fmla="*/ 7 h 64"/>
                <a:gd name="T4" fmla="*/ 63 w 83"/>
                <a:gd name="T5" fmla="*/ 13 h 64"/>
                <a:gd name="T6" fmla="*/ 52 w 83"/>
                <a:gd name="T7" fmla="*/ 19 h 64"/>
                <a:gd name="T8" fmla="*/ 38 w 83"/>
                <a:gd name="T9" fmla="*/ 26 h 64"/>
                <a:gd name="T10" fmla="*/ 24 w 83"/>
                <a:gd name="T11" fmla="*/ 33 h 64"/>
                <a:gd name="T12" fmla="*/ 12 w 83"/>
                <a:gd name="T13" fmla="*/ 40 h 64"/>
                <a:gd name="T14" fmla="*/ 2 w 83"/>
                <a:gd name="T15" fmla="*/ 50 h 64"/>
                <a:gd name="T16" fmla="*/ 0 w 83"/>
                <a:gd name="T17" fmla="*/ 63 h 64"/>
                <a:gd name="T18" fmla="*/ 13 w 83"/>
                <a:gd name="T19" fmla="*/ 59 h 64"/>
                <a:gd name="T20" fmla="*/ 14 w 83"/>
                <a:gd name="T21" fmla="*/ 57 h 64"/>
                <a:gd name="T22" fmla="*/ 20 w 83"/>
                <a:gd name="T23" fmla="*/ 51 h 64"/>
                <a:gd name="T24" fmla="*/ 31 w 83"/>
                <a:gd name="T25" fmla="*/ 45 h 64"/>
                <a:gd name="T26" fmla="*/ 44 w 83"/>
                <a:gd name="T27" fmla="*/ 38 h 64"/>
                <a:gd name="T28" fmla="*/ 58 w 83"/>
                <a:gd name="T29" fmla="*/ 31 h 64"/>
                <a:gd name="T30" fmla="*/ 70 w 83"/>
                <a:gd name="T31" fmla="*/ 23 h 64"/>
                <a:gd name="T32" fmla="*/ 80 w 83"/>
                <a:gd name="T33" fmla="*/ 13 h 64"/>
                <a:gd name="T34" fmla="*/ 82 w 83"/>
                <a:gd name="T35" fmla="*/ 0 h 64"/>
                <a:gd name="T36" fmla="*/ 69 w 83"/>
                <a:gd name="T37" fmla="*/ 4 h 6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3"/>
                <a:gd name="T58" fmla="*/ 0 h 64"/>
                <a:gd name="T59" fmla="*/ 83 w 83"/>
                <a:gd name="T60" fmla="*/ 64 h 6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3" h="64">
                  <a:moveTo>
                    <a:pt x="69" y="4"/>
                  </a:moveTo>
                  <a:lnTo>
                    <a:pt x="68" y="7"/>
                  </a:lnTo>
                  <a:lnTo>
                    <a:pt x="63" y="13"/>
                  </a:lnTo>
                  <a:lnTo>
                    <a:pt x="52" y="19"/>
                  </a:lnTo>
                  <a:lnTo>
                    <a:pt x="38" y="26"/>
                  </a:lnTo>
                  <a:lnTo>
                    <a:pt x="24" y="33"/>
                  </a:lnTo>
                  <a:lnTo>
                    <a:pt x="12" y="40"/>
                  </a:lnTo>
                  <a:lnTo>
                    <a:pt x="2" y="50"/>
                  </a:lnTo>
                  <a:lnTo>
                    <a:pt x="0" y="63"/>
                  </a:lnTo>
                  <a:lnTo>
                    <a:pt x="13" y="59"/>
                  </a:lnTo>
                  <a:lnTo>
                    <a:pt x="14" y="57"/>
                  </a:lnTo>
                  <a:lnTo>
                    <a:pt x="20" y="51"/>
                  </a:lnTo>
                  <a:lnTo>
                    <a:pt x="31" y="45"/>
                  </a:lnTo>
                  <a:lnTo>
                    <a:pt x="44" y="38"/>
                  </a:lnTo>
                  <a:lnTo>
                    <a:pt x="58" y="31"/>
                  </a:lnTo>
                  <a:lnTo>
                    <a:pt x="70" y="23"/>
                  </a:lnTo>
                  <a:lnTo>
                    <a:pt x="80" y="13"/>
                  </a:lnTo>
                  <a:lnTo>
                    <a:pt x="82" y="0"/>
                  </a:lnTo>
                  <a:lnTo>
                    <a:pt x="69" y="4"/>
                  </a:lnTo>
                </a:path>
              </a:pathLst>
            </a:custGeom>
            <a:solidFill>
              <a:srgbClr val="FFD900"/>
            </a:solidFill>
            <a:ln w="12700" cap="rnd">
              <a:noFill/>
              <a:round/>
              <a:headEnd/>
              <a:tailEnd/>
            </a:ln>
          </p:spPr>
          <p:txBody>
            <a:bodyPr/>
            <a:lstStyle/>
            <a:p>
              <a:endParaRPr lang="id-ID"/>
            </a:p>
          </p:txBody>
        </p:sp>
        <p:sp>
          <p:nvSpPr>
            <p:cNvPr id="18606" name="Freeform 18"/>
            <p:cNvSpPr>
              <a:spLocks/>
            </p:cNvSpPr>
            <p:nvPr/>
          </p:nvSpPr>
          <p:spPr bwMode="auto">
            <a:xfrm>
              <a:off x="1951" y="2876"/>
              <a:ext cx="106" cy="29"/>
            </a:xfrm>
            <a:custGeom>
              <a:avLst/>
              <a:gdLst>
                <a:gd name="T0" fmla="*/ 0 w 106"/>
                <a:gd name="T1" fmla="*/ 3 h 29"/>
                <a:gd name="T2" fmla="*/ 8 w 106"/>
                <a:gd name="T3" fmla="*/ 13 h 29"/>
                <a:gd name="T4" fmla="*/ 21 w 106"/>
                <a:gd name="T5" fmla="*/ 17 h 29"/>
                <a:gd name="T6" fmla="*/ 36 w 106"/>
                <a:gd name="T7" fmla="*/ 19 h 29"/>
                <a:gd name="T8" fmla="*/ 52 w 106"/>
                <a:gd name="T9" fmla="*/ 20 h 29"/>
                <a:gd name="T10" fmla="*/ 67 w 106"/>
                <a:gd name="T11" fmla="*/ 21 h 29"/>
                <a:gd name="T12" fmla="*/ 81 w 106"/>
                <a:gd name="T13" fmla="*/ 22 h 29"/>
                <a:gd name="T14" fmla="*/ 89 w 106"/>
                <a:gd name="T15" fmla="*/ 26 h 29"/>
                <a:gd name="T16" fmla="*/ 92 w 106"/>
                <a:gd name="T17" fmla="*/ 28 h 29"/>
                <a:gd name="T18" fmla="*/ 105 w 106"/>
                <a:gd name="T19" fmla="*/ 24 h 29"/>
                <a:gd name="T20" fmla="*/ 97 w 106"/>
                <a:gd name="T21" fmla="*/ 14 h 29"/>
                <a:gd name="T22" fmla="*/ 84 w 106"/>
                <a:gd name="T23" fmla="*/ 9 h 29"/>
                <a:gd name="T24" fmla="*/ 69 w 106"/>
                <a:gd name="T25" fmla="*/ 8 h 29"/>
                <a:gd name="T26" fmla="*/ 53 w 106"/>
                <a:gd name="T27" fmla="*/ 7 h 29"/>
                <a:gd name="T28" fmla="*/ 37 w 106"/>
                <a:gd name="T29" fmla="*/ 6 h 29"/>
                <a:gd name="T30" fmla="*/ 24 w 106"/>
                <a:gd name="T31" fmla="*/ 4 h 29"/>
                <a:gd name="T32" fmla="*/ 15 w 106"/>
                <a:gd name="T33" fmla="*/ 1 h 29"/>
                <a:gd name="T34" fmla="*/ 13 w 106"/>
                <a:gd name="T35" fmla="*/ 0 h 29"/>
                <a:gd name="T36" fmla="*/ 0 w 106"/>
                <a:gd name="T37" fmla="*/ 3 h 2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6"/>
                <a:gd name="T58" fmla="*/ 0 h 29"/>
                <a:gd name="T59" fmla="*/ 106 w 106"/>
                <a:gd name="T60" fmla="*/ 29 h 2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6" h="29">
                  <a:moveTo>
                    <a:pt x="0" y="3"/>
                  </a:moveTo>
                  <a:lnTo>
                    <a:pt x="8" y="13"/>
                  </a:lnTo>
                  <a:lnTo>
                    <a:pt x="21" y="17"/>
                  </a:lnTo>
                  <a:lnTo>
                    <a:pt x="36" y="19"/>
                  </a:lnTo>
                  <a:lnTo>
                    <a:pt x="52" y="20"/>
                  </a:lnTo>
                  <a:lnTo>
                    <a:pt x="67" y="21"/>
                  </a:lnTo>
                  <a:lnTo>
                    <a:pt x="81" y="22"/>
                  </a:lnTo>
                  <a:lnTo>
                    <a:pt x="89" y="26"/>
                  </a:lnTo>
                  <a:lnTo>
                    <a:pt x="92" y="28"/>
                  </a:lnTo>
                  <a:lnTo>
                    <a:pt x="105" y="24"/>
                  </a:lnTo>
                  <a:lnTo>
                    <a:pt x="97" y="14"/>
                  </a:lnTo>
                  <a:lnTo>
                    <a:pt x="84" y="9"/>
                  </a:lnTo>
                  <a:lnTo>
                    <a:pt x="69" y="8"/>
                  </a:lnTo>
                  <a:lnTo>
                    <a:pt x="53" y="7"/>
                  </a:lnTo>
                  <a:lnTo>
                    <a:pt x="37" y="6"/>
                  </a:lnTo>
                  <a:lnTo>
                    <a:pt x="24" y="4"/>
                  </a:lnTo>
                  <a:lnTo>
                    <a:pt x="15" y="1"/>
                  </a:lnTo>
                  <a:lnTo>
                    <a:pt x="13" y="0"/>
                  </a:lnTo>
                  <a:lnTo>
                    <a:pt x="0" y="3"/>
                  </a:lnTo>
                </a:path>
              </a:pathLst>
            </a:custGeom>
            <a:solidFill>
              <a:srgbClr val="FFD900"/>
            </a:solidFill>
            <a:ln w="12700" cap="rnd">
              <a:noFill/>
              <a:round/>
              <a:headEnd/>
              <a:tailEnd/>
            </a:ln>
          </p:spPr>
          <p:txBody>
            <a:bodyPr/>
            <a:lstStyle/>
            <a:p>
              <a:endParaRPr lang="id-ID"/>
            </a:p>
          </p:txBody>
        </p:sp>
        <p:sp>
          <p:nvSpPr>
            <p:cNvPr id="18607" name="Freeform 19"/>
            <p:cNvSpPr>
              <a:spLocks/>
            </p:cNvSpPr>
            <p:nvPr/>
          </p:nvSpPr>
          <p:spPr bwMode="auto">
            <a:xfrm>
              <a:off x="1951" y="2823"/>
              <a:ext cx="85" cy="58"/>
            </a:xfrm>
            <a:custGeom>
              <a:avLst/>
              <a:gdLst>
                <a:gd name="T0" fmla="*/ 72 w 85"/>
                <a:gd name="T1" fmla="*/ 8 h 58"/>
                <a:gd name="T2" fmla="*/ 71 w 85"/>
                <a:gd name="T3" fmla="*/ 6 h 58"/>
                <a:gd name="T4" fmla="*/ 64 w 85"/>
                <a:gd name="T5" fmla="*/ 11 h 58"/>
                <a:gd name="T6" fmla="*/ 54 w 85"/>
                <a:gd name="T7" fmla="*/ 17 h 58"/>
                <a:gd name="T8" fmla="*/ 39 w 85"/>
                <a:gd name="T9" fmla="*/ 23 h 58"/>
                <a:gd name="T10" fmla="*/ 25 w 85"/>
                <a:gd name="T11" fmla="*/ 29 h 58"/>
                <a:gd name="T12" fmla="*/ 12 w 85"/>
                <a:gd name="T13" fmla="*/ 35 h 58"/>
                <a:gd name="T14" fmla="*/ 2 w 85"/>
                <a:gd name="T15" fmla="*/ 44 h 58"/>
                <a:gd name="T16" fmla="*/ 0 w 85"/>
                <a:gd name="T17" fmla="*/ 57 h 58"/>
                <a:gd name="T18" fmla="*/ 13 w 85"/>
                <a:gd name="T19" fmla="*/ 53 h 58"/>
                <a:gd name="T20" fmla="*/ 14 w 85"/>
                <a:gd name="T21" fmla="*/ 52 h 58"/>
                <a:gd name="T22" fmla="*/ 20 w 85"/>
                <a:gd name="T23" fmla="*/ 47 h 58"/>
                <a:gd name="T24" fmla="*/ 30 w 85"/>
                <a:gd name="T25" fmla="*/ 41 h 58"/>
                <a:gd name="T26" fmla="*/ 45 w 85"/>
                <a:gd name="T27" fmla="*/ 35 h 58"/>
                <a:gd name="T28" fmla="*/ 59 w 85"/>
                <a:gd name="T29" fmla="*/ 29 h 58"/>
                <a:gd name="T30" fmla="*/ 72 w 85"/>
                <a:gd name="T31" fmla="*/ 23 h 58"/>
                <a:gd name="T32" fmla="*/ 81 w 85"/>
                <a:gd name="T33" fmla="*/ 14 h 58"/>
                <a:gd name="T34" fmla="*/ 84 w 85"/>
                <a:gd name="T35" fmla="*/ 2 h 58"/>
                <a:gd name="T36" fmla="*/ 84 w 85"/>
                <a:gd name="T37" fmla="*/ 0 h 58"/>
                <a:gd name="T38" fmla="*/ 84 w 85"/>
                <a:gd name="T39" fmla="*/ 2 h 58"/>
                <a:gd name="T40" fmla="*/ 84 w 85"/>
                <a:gd name="T41" fmla="*/ 1 h 58"/>
                <a:gd name="T42" fmla="*/ 84 w 85"/>
                <a:gd name="T43" fmla="*/ 0 h 58"/>
                <a:gd name="T44" fmla="*/ 72 w 85"/>
                <a:gd name="T45" fmla="*/ 8 h 5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5"/>
                <a:gd name="T70" fmla="*/ 0 h 58"/>
                <a:gd name="T71" fmla="*/ 85 w 85"/>
                <a:gd name="T72" fmla="*/ 58 h 5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5" h="58">
                  <a:moveTo>
                    <a:pt x="72" y="8"/>
                  </a:moveTo>
                  <a:lnTo>
                    <a:pt x="71" y="6"/>
                  </a:lnTo>
                  <a:lnTo>
                    <a:pt x="64" y="11"/>
                  </a:lnTo>
                  <a:lnTo>
                    <a:pt x="54" y="17"/>
                  </a:lnTo>
                  <a:lnTo>
                    <a:pt x="39" y="23"/>
                  </a:lnTo>
                  <a:lnTo>
                    <a:pt x="25" y="29"/>
                  </a:lnTo>
                  <a:lnTo>
                    <a:pt x="12" y="35"/>
                  </a:lnTo>
                  <a:lnTo>
                    <a:pt x="2" y="44"/>
                  </a:lnTo>
                  <a:lnTo>
                    <a:pt x="0" y="57"/>
                  </a:lnTo>
                  <a:lnTo>
                    <a:pt x="13" y="53"/>
                  </a:lnTo>
                  <a:lnTo>
                    <a:pt x="14" y="52"/>
                  </a:lnTo>
                  <a:lnTo>
                    <a:pt x="20" y="47"/>
                  </a:lnTo>
                  <a:lnTo>
                    <a:pt x="30" y="41"/>
                  </a:lnTo>
                  <a:lnTo>
                    <a:pt x="45" y="35"/>
                  </a:lnTo>
                  <a:lnTo>
                    <a:pt x="59" y="29"/>
                  </a:lnTo>
                  <a:lnTo>
                    <a:pt x="72" y="23"/>
                  </a:lnTo>
                  <a:lnTo>
                    <a:pt x="81" y="14"/>
                  </a:lnTo>
                  <a:lnTo>
                    <a:pt x="84" y="2"/>
                  </a:lnTo>
                  <a:lnTo>
                    <a:pt x="84" y="0"/>
                  </a:lnTo>
                  <a:lnTo>
                    <a:pt x="84" y="2"/>
                  </a:lnTo>
                  <a:lnTo>
                    <a:pt x="84" y="1"/>
                  </a:lnTo>
                  <a:lnTo>
                    <a:pt x="84" y="0"/>
                  </a:lnTo>
                  <a:lnTo>
                    <a:pt x="72" y="8"/>
                  </a:lnTo>
                </a:path>
              </a:pathLst>
            </a:custGeom>
            <a:solidFill>
              <a:srgbClr val="FFD900"/>
            </a:solidFill>
            <a:ln w="12700" cap="rnd">
              <a:noFill/>
              <a:round/>
              <a:headEnd/>
              <a:tailEnd/>
            </a:ln>
          </p:spPr>
          <p:txBody>
            <a:bodyPr/>
            <a:lstStyle/>
            <a:p>
              <a:endParaRPr lang="id-ID"/>
            </a:p>
          </p:txBody>
        </p:sp>
        <p:sp>
          <p:nvSpPr>
            <p:cNvPr id="18608" name="Freeform 20"/>
            <p:cNvSpPr>
              <a:spLocks/>
            </p:cNvSpPr>
            <p:nvPr/>
          </p:nvSpPr>
          <p:spPr bwMode="auto">
            <a:xfrm>
              <a:off x="2021" y="2821"/>
              <a:ext cx="15" cy="10"/>
            </a:xfrm>
            <a:custGeom>
              <a:avLst/>
              <a:gdLst>
                <a:gd name="T0" fmla="*/ 0 w 15"/>
                <a:gd name="T1" fmla="*/ 5 h 10"/>
                <a:gd name="T2" fmla="*/ 1 w 15"/>
                <a:gd name="T3" fmla="*/ 7 h 10"/>
                <a:gd name="T4" fmla="*/ 2 w 15"/>
                <a:gd name="T5" fmla="*/ 9 h 10"/>
                <a:gd name="T6" fmla="*/ 14 w 15"/>
                <a:gd name="T7" fmla="*/ 2 h 10"/>
                <a:gd name="T8" fmla="*/ 12 w 15"/>
                <a:gd name="T9" fmla="*/ 0 h 10"/>
                <a:gd name="T10" fmla="*/ 13 w 15"/>
                <a:gd name="T11" fmla="*/ 2 h 10"/>
                <a:gd name="T12" fmla="*/ 0 w 15"/>
                <a:gd name="T13" fmla="*/ 5 h 10"/>
                <a:gd name="T14" fmla="*/ 0 w 15"/>
                <a:gd name="T15" fmla="*/ 6 h 10"/>
                <a:gd name="T16" fmla="*/ 1 w 15"/>
                <a:gd name="T17" fmla="*/ 7 h 10"/>
                <a:gd name="T18" fmla="*/ 0 w 15"/>
                <a:gd name="T19" fmla="*/ 5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
                <a:gd name="T31" fmla="*/ 0 h 10"/>
                <a:gd name="T32" fmla="*/ 15 w 15"/>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 h="10">
                  <a:moveTo>
                    <a:pt x="0" y="5"/>
                  </a:moveTo>
                  <a:lnTo>
                    <a:pt x="1" y="7"/>
                  </a:lnTo>
                  <a:lnTo>
                    <a:pt x="2" y="9"/>
                  </a:lnTo>
                  <a:lnTo>
                    <a:pt x="14" y="2"/>
                  </a:lnTo>
                  <a:lnTo>
                    <a:pt x="12" y="0"/>
                  </a:lnTo>
                  <a:lnTo>
                    <a:pt x="13" y="2"/>
                  </a:lnTo>
                  <a:lnTo>
                    <a:pt x="0" y="5"/>
                  </a:lnTo>
                  <a:lnTo>
                    <a:pt x="0" y="6"/>
                  </a:lnTo>
                  <a:lnTo>
                    <a:pt x="1" y="7"/>
                  </a:lnTo>
                  <a:lnTo>
                    <a:pt x="0" y="5"/>
                  </a:lnTo>
                </a:path>
              </a:pathLst>
            </a:custGeom>
            <a:solidFill>
              <a:srgbClr val="FFD900"/>
            </a:solidFill>
            <a:ln w="12700" cap="rnd">
              <a:noFill/>
              <a:round/>
              <a:headEnd/>
              <a:tailEnd/>
            </a:ln>
          </p:spPr>
          <p:txBody>
            <a:bodyPr/>
            <a:lstStyle/>
            <a:p>
              <a:endParaRPr lang="id-ID"/>
            </a:p>
          </p:txBody>
        </p:sp>
        <p:sp>
          <p:nvSpPr>
            <p:cNvPr id="18609" name="Freeform 21"/>
            <p:cNvSpPr>
              <a:spLocks/>
            </p:cNvSpPr>
            <p:nvPr/>
          </p:nvSpPr>
          <p:spPr bwMode="auto">
            <a:xfrm>
              <a:off x="1930" y="2798"/>
              <a:ext cx="105" cy="29"/>
            </a:xfrm>
            <a:custGeom>
              <a:avLst/>
              <a:gdLst>
                <a:gd name="T0" fmla="*/ 0 w 105"/>
                <a:gd name="T1" fmla="*/ 3 h 29"/>
                <a:gd name="T2" fmla="*/ 8 w 105"/>
                <a:gd name="T3" fmla="*/ 13 h 29"/>
                <a:gd name="T4" fmla="*/ 21 w 105"/>
                <a:gd name="T5" fmla="*/ 16 h 29"/>
                <a:gd name="T6" fmla="*/ 36 w 105"/>
                <a:gd name="T7" fmla="*/ 18 h 29"/>
                <a:gd name="T8" fmla="*/ 51 w 105"/>
                <a:gd name="T9" fmla="*/ 18 h 29"/>
                <a:gd name="T10" fmla="*/ 67 w 105"/>
                <a:gd name="T11" fmla="*/ 18 h 29"/>
                <a:gd name="T12" fmla="*/ 79 w 105"/>
                <a:gd name="T13" fmla="*/ 20 h 29"/>
                <a:gd name="T14" fmla="*/ 88 w 105"/>
                <a:gd name="T15" fmla="*/ 24 h 29"/>
                <a:gd name="T16" fmla="*/ 91 w 105"/>
                <a:gd name="T17" fmla="*/ 28 h 29"/>
                <a:gd name="T18" fmla="*/ 104 w 105"/>
                <a:gd name="T19" fmla="*/ 24 h 29"/>
                <a:gd name="T20" fmla="*/ 96 w 105"/>
                <a:gd name="T21" fmla="*/ 13 h 29"/>
                <a:gd name="T22" fmla="*/ 83 w 105"/>
                <a:gd name="T23" fmla="*/ 7 h 29"/>
                <a:gd name="T24" fmla="*/ 68 w 105"/>
                <a:gd name="T25" fmla="*/ 5 h 29"/>
                <a:gd name="T26" fmla="*/ 51 w 105"/>
                <a:gd name="T27" fmla="*/ 4 h 29"/>
                <a:gd name="T28" fmla="*/ 36 w 105"/>
                <a:gd name="T29" fmla="*/ 5 h 29"/>
                <a:gd name="T30" fmla="*/ 23 w 105"/>
                <a:gd name="T31" fmla="*/ 3 h 29"/>
                <a:gd name="T32" fmla="*/ 15 w 105"/>
                <a:gd name="T33" fmla="*/ 2 h 29"/>
                <a:gd name="T34" fmla="*/ 13 w 105"/>
                <a:gd name="T35" fmla="*/ 0 h 29"/>
                <a:gd name="T36" fmla="*/ 0 w 105"/>
                <a:gd name="T37" fmla="*/ 3 h 2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5"/>
                <a:gd name="T58" fmla="*/ 0 h 29"/>
                <a:gd name="T59" fmla="*/ 105 w 105"/>
                <a:gd name="T60" fmla="*/ 29 h 2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5" h="29">
                  <a:moveTo>
                    <a:pt x="0" y="3"/>
                  </a:moveTo>
                  <a:lnTo>
                    <a:pt x="8" y="13"/>
                  </a:lnTo>
                  <a:lnTo>
                    <a:pt x="21" y="16"/>
                  </a:lnTo>
                  <a:lnTo>
                    <a:pt x="36" y="18"/>
                  </a:lnTo>
                  <a:lnTo>
                    <a:pt x="51" y="18"/>
                  </a:lnTo>
                  <a:lnTo>
                    <a:pt x="67" y="18"/>
                  </a:lnTo>
                  <a:lnTo>
                    <a:pt x="79" y="20"/>
                  </a:lnTo>
                  <a:lnTo>
                    <a:pt x="88" y="24"/>
                  </a:lnTo>
                  <a:lnTo>
                    <a:pt x="91" y="28"/>
                  </a:lnTo>
                  <a:lnTo>
                    <a:pt x="104" y="24"/>
                  </a:lnTo>
                  <a:lnTo>
                    <a:pt x="96" y="13"/>
                  </a:lnTo>
                  <a:lnTo>
                    <a:pt x="83" y="7"/>
                  </a:lnTo>
                  <a:lnTo>
                    <a:pt x="68" y="5"/>
                  </a:lnTo>
                  <a:lnTo>
                    <a:pt x="51" y="4"/>
                  </a:lnTo>
                  <a:lnTo>
                    <a:pt x="36" y="5"/>
                  </a:lnTo>
                  <a:lnTo>
                    <a:pt x="23" y="3"/>
                  </a:lnTo>
                  <a:lnTo>
                    <a:pt x="15" y="2"/>
                  </a:lnTo>
                  <a:lnTo>
                    <a:pt x="13" y="0"/>
                  </a:lnTo>
                  <a:lnTo>
                    <a:pt x="0" y="3"/>
                  </a:lnTo>
                </a:path>
              </a:pathLst>
            </a:custGeom>
            <a:solidFill>
              <a:srgbClr val="FFD900"/>
            </a:solidFill>
            <a:ln w="12700" cap="rnd">
              <a:noFill/>
              <a:round/>
              <a:headEnd/>
              <a:tailEnd/>
            </a:ln>
          </p:spPr>
          <p:txBody>
            <a:bodyPr/>
            <a:lstStyle/>
            <a:p>
              <a:endParaRPr lang="id-ID"/>
            </a:p>
          </p:txBody>
        </p:sp>
        <p:sp>
          <p:nvSpPr>
            <p:cNvPr id="18610" name="Freeform 22"/>
            <p:cNvSpPr>
              <a:spLocks/>
            </p:cNvSpPr>
            <p:nvPr/>
          </p:nvSpPr>
          <p:spPr bwMode="auto">
            <a:xfrm>
              <a:off x="1930" y="2739"/>
              <a:ext cx="82" cy="64"/>
            </a:xfrm>
            <a:custGeom>
              <a:avLst/>
              <a:gdLst>
                <a:gd name="T0" fmla="*/ 68 w 82"/>
                <a:gd name="T1" fmla="*/ 4 h 64"/>
                <a:gd name="T2" fmla="*/ 68 w 82"/>
                <a:gd name="T3" fmla="*/ 7 h 64"/>
                <a:gd name="T4" fmla="*/ 62 w 82"/>
                <a:gd name="T5" fmla="*/ 12 h 64"/>
                <a:gd name="T6" fmla="*/ 51 w 82"/>
                <a:gd name="T7" fmla="*/ 19 h 64"/>
                <a:gd name="T8" fmla="*/ 38 w 82"/>
                <a:gd name="T9" fmla="*/ 26 h 64"/>
                <a:gd name="T10" fmla="*/ 24 w 82"/>
                <a:gd name="T11" fmla="*/ 34 h 64"/>
                <a:gd name="T12" fmla="*/ 12 w 82"/>
                <a:gd name="T13" fmla="*/ 42 h 64"/>
                <a:gd name="T14" fmla="*/ 2 w 82"/>
                <a:gd name="T15" fmla="*/ 50 h 64"/>
                <a:gd name="T16" fmla="*/ 0 w 82"/>
                <a:gd name="T17" fmla="*/ 63 h 64"/>
                <a:gd name="T18" fmla="*/ 13 w 82"/>
                <a:gd name="T19" fmla="*/ 59 h 64"/>
                <a:gd name="T20" fmla="*/ 13 w 82"/>
                <a:gd name="T21" fmla="*/ 58 h 64"/>
                <a:gd name="T22" fmla="*/ 19 w 82"/>
                <a:gd name="T23" fmla="*/ 52 h 64"/>
                <a:gd name="T24" fmla="*/ 30 w 82"/>
                <a:gd name="T25" fmla="*/ 45 h 64"/>
                <a:gd name="T26" fmla="*/ 44 w 82"/>
                <a:gd name="T27" fmla="*/ 38 h 64"/>
                <a:gd name="T28" fmla="*/ 57 w 82"/>
                <a:gd name="T29" fmla="*/ 31 h 64"/>
                <a:gd name="T30" fmla="*/ 70 w 82"/>
                <a:gd name="T31" fmla="*/ 23 h 64"/>
                <a:gd name="T32" fmla="*/ 79 w 82"/>
                <a:gd name="T33" fmla="*/ 13 h 64"/>
                <a:gd name="T34" fmla="*/ 81 w 82"/>
                <a:gd name="T35" fmla="*/ 0 h 64"/>
                <a:gd name="T36" fmla="*/ 68 w 82"/>
                <a:gd name="T37" fmla="*/ 4 h 6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2"/>
                <a:gd name="T58" fmla="*/ 0 h 64"/>
                <a:gd name="T59" fmla="*/ 82 w 82"/>
                <a:gd name="T60" fmla="*/ 64 h 6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2" h="64">
                  <a:moveTo>
                    <a:pt x="68" y="4"/>
                  </a:moveTo>
                  <a:lnTo>
                    <a:pt x="68" y="7"/>
                  </a:lnTo>
                  <a:lnTo>
                    <a:pt x="62" y="12"/>
                  </a:lnTo>
                  <a:lnTo>
                    <a:pt x="51" y="19"/>
                  </a:lnTo>
                  <a:lnTo>
                    <a:pt x="38" y="26"/>
                  </a:lnTo>
                  <a:lnTo>
                    <a:pt x="24" y="34"/>
                  </a:lnTo>
                  <a:lnTo>
                    <a:pt x="12" y="42"/>
                  </a:lnTo>
                  <a:lnTo>
                    <a:pt x="2" y="50"/>
                  </a:lnTo>
                  <a:lnTo>
                    <a:pt x="0" y="63"/>
                  </a:lnTo>
                  <a:lnTo>
                    <a:pt x="13" y="59"/>
                  </a:lnTo>
                  <a:lnTo>
                    <a:pt x="13" y="58"/>
                  </a:lnTo>
                  <a:lnTo>
                    <a:pt x="19" y="52"/>
                  </a:lnTo>
                  <a:lnTo>
                    <a:pt x="30" y="45"/>
                  </a:lnTo>
                  <a:lnTo>
                    <a:pt x="44" y="38"/>
                  </a:lnTo>
                  <a:lnTo>
                    <a:pt x="57" y="31"/>
                  </a:lnTo>
                  <a:lnTo>
                    <a:pt x="70" y="23"/>
                  </a:lnTo>
                  <a:lnTo>
                    <a:pt x="79" y="13"/>
                  </a:lnTo>
                  <a:lnTo>
                    <a:pt x="81" y="0"/>
                  </a:lnTo>
                  <a:lnTo>
                    <a:pt x="68" y="4"/>
                  </a:lnTo>
                </a:path>
              </a:pathLst>
            </a:custGeom>
            <a:solidFill>
              <a:srgbClr val="FFD900"/>
            </a:solidFill>
            <a:ln w="12700" cap="rnd">
              <a:noFill/>
              <a:round/>
              <a:headEnd/>
              <a:tailEnd/>
            </a:ln>
          </p:spPr>
          <p:txBody>
            <a:bodyPr/>
            <a:lstStyle/>
            <a:p>
              <a:endParaRPr lang="id-ID"/>
            </a:p>
          </p:txBody>
        </p:sp>
        <p:sp>
          <p:nvSpPr>
            <p:cNvPr id="18611" name="Freeform 23"/>
            <p:cNvSpPr>
              <a:spLocks/>
            </p:cNvSpPr>
            <p:nvPr/>
          </p:nvSpPr>
          <p:spPr bwMode="auto">
            <a:xfrm>
              <a:off x="1907" y="2715"/>
              <a:ext cx="105" cy="29"/>
            </a:xfrm>
            <a:custGeom>
              <a:avLst/>
              <a:gdLst>
                <a:gd name="T0" fmla="*/ 0 w 105"/>
                <a:gd name="T1" fmla="*/ 4 h 29"/>
                <a:gd name="T2" fmla="*/ 8 w 105"/>
                <a:gd name="T3" fmla="*/ 14 h 29"/>
                <a:gd name="T4" fmla="*/ 20 w 105"/>
                <a:gd name="T5" fmla="*/ 17 h 29"/>
                <a:gd name="T6" fmla="*/ 35 w 105"/>
                <a:gd name="T7" fmla="*/ 19 h 29"/>
                <a:gd name="T8" fmla="*/ 51 w 105"/>
                <a:gd name="T9" fmla="*/ 20 h 29"/>
                <a:gd name="T10" fmla="*/ 67 w 105"/>
                <a:gd name="T11" fmla="*/ 21 h 29"/>
                <a:gd name="T12" fmla="*/ 80 w 105"/>
                <a:gd name="T13" fmla="*/ 22 h 29"/>
                <a:gd name="T14" fmla="*/ 89 w 105"/>
                <a:gd name="T15" fmla="*/ 25 h 29"/>
                <a:gd name="T16" fmla="*/ 91 w 105"/>
                <a:gd name="T17" fmla="*/ 28 h 29"/>
                <a:gd name="T18" fmla="*/ 104 w 105"/>
                <a:gd name="T19" fmla="*/ 24 h 29"/>
                <a:gd name="T20" fmla="*/ 96 w 105"/>
                <a:gd name="T21" fmla="*/ 14 h 29"/>
                <a:gd name="T22" fmla="*/ 83 w 105"/>
                <a:gd name="T23" fmla="*/ 10 h 29"/>
                <a:gd name="T24" fmla="*/ 68 w 105"/>
                <a:gd name="T25" fmla="*/ 8 h 29"/>
                <a:gd name="T26" fmla="*/ 52 w 105"/>
                <a:gd name="T27" fmla="*/ 7 h 29"/>
                <a:gd name="T28" fmla="*/ 37 w 105"/>
                <a:gd name="T29" fmla="*/ 6 h 29"/>
                <a:gd name="T30" fmla="*/ 23 w 105"/>
                <a:gd name="T31" fmla="*/ 5 h 29"/>
                <a:gd name="T32" fmla="*/ 15 w 105"/>
                <a:gd name="T33" fmla="*/ 2 h 29"/>
                <a:gd name="T34" fmla="*/ 13 w 105"/>
                <a:gd name="T35" fmla="*/ 0 h 29"/>
                <a:gd name="T36" fmla="*/ 0 w 105"/>
                <a:gd name="T37" fmla="*/ 4 h 2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5"/>
                <a:gd name="T58" fmla="*/ 0 h 29"/>
                <a:gd name="T59" fmla="*/ 105 w 105"/>
                <a:gd name="T60" fmla="*/ 29 h 2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5" h="29">
                  <a:moveTo>
                    <a:pt x="0" y="4"/>
                  </a:moveTo>
                  <a:lnTo>
                    <a:pt x="8" y="14"/>
                  </a:lnTo>
                  <a:lnTo>
                    <a:pt x="20" y="17"/>
                  </a:lnTo>
                  <a:lnTo>
                    <a:pt x="35" y="19"/>
                  </a:lnTo>
                  <a:lnTo>
                    <a:pt x="51" y="20"/>
                  </a:lnTo>
                  <a:lnTo>
                    <a:pt x="67" y="21"/>
                  </a:lnTo>
                  <a:lnTo>
                    <a:pt x="80" y="22"/>
                  </a:lnTo>
                  <a:lnTo>
                    <a:pt x="89" y="25"/>
                  </a:lnTo>
                  <a:lnTo>
                    <a:pt x="91" y="28"/>
                  </a:lnTo>
                  <a:lnTo>
                    <a:pt x="104" y="24"/>
                  </a:lnTo>
                  <a:lnTo>
                    <a:pt x="96" y="14"/>
                  </a:lnTo>
                  <a:lnTo>
                    <a:pt x="83" y="10"/>
                  </a:lnTo>
                  <a:lnTo>
                    <a:pt x="68" y="8"/>
                  </a:lnTo>
                  <a:lnTo>
                    <a:pt x="52" y="7"/>
                  </a:lnTo>
                  <a:lnTo>
                    <a:pt x="37" y="6"/>
                  </a:lnTo>
                  <a:lnTo>
                    <a:pt x="23" y="5"/>
                  </a:lnTo>
                  <a:lnTo>
                    <a:pt x="15" y="2"/>
                  </a:lnTo>
                  <a:lnTo>
                    <a:pt x="13" y="0"/>
                  </a:lnTo>
                  <a:lnTo>
                    <a:pt x="0" y="4"/>
                  </a:lnTo>
                </a:path>
              </a:pathLst>
            </a:custGeom>
            <a:solidFill>
              <a:srgbClr val="FFD900"/>
            </a:solidFill>
            <a:ln w="12700" cap="rnd">
              <a:noFill/>
              <a:round/>
              <a:headEnd/>
              <a:tailEnd/>
            </a:ln>
          </p:spPr>
          <p:txBody>
            <a:bodyPr/>
            <a:lstStyle/>
            <a:p>
              <a:endParaRPr lang="id-ID"/>
            </a:p>
          </p:txBody>
        </p:sp>
        <p:sp>
          <p:nvSpPr>
            <p:cNvPr id="18612" name="Freeform 24"/>
            <p:cNvSpPr>
              <a:spLocks/>
            </p:cNvSpPr>
            <p:nvPr/>
          </p:nvSpPr>
          <p:spPr bwMode="auto">
            <a:xfrm>
              <a:off x="1907" y="2659"/>
              <a:ext cx="85" cy="61"/>
            </a:xfrm>
            <a:custGeom>
              <a:avLst/>
              <a:gdLst>
                <a:gd name="T0" fmla="*/ 73 w 85"/>
                <a:gd name="T1" fmla="*/ 9 h 61"/>
                <a:gd name="T2" fmla="*/ 71 w 85"/>
                <a:gd name="T3" fmla="*/ 7 h 61"/>
                <a:gd name="T4" fmla="*/ 70 w 85"/>
                <a:gd name="T5" fmla="*/ 6 h 61"/>
                <a:gd name="T6" fmla="*/ 64 w 85"/>
                <a:gd name="T7" fmla="*/ 10 h 61"/>
                <a:gd name="T8" fmla="*/ 52 w 85"/>
                <a:gd name="T9" fmla="*/ 17 h 61"/>
                <a:gd name="T10" fmla="*/ 38 w 85"/>
                <a:gd name="T11" fmla="*/ 23 h 61"/>
                <a:gd name="T12" fmla="*/ 25 w 85"/>
                <a:gd name="T13" fmla="*/ 31 h 61"/>
                <a:gd name="T14" fmla="*/ 12 w 85"/>
                <a:gd name="T15" fmla="*/ 38 h 61"/>
                <a:gd name="T16" fmla="*/ 3 w 85"/>
                <a:gd name="T17" fmla="*/ 47 h 61"/>
                <a:gd name="T18" fmla="*/ 0 w 85"/>
                <a:gd name="T19" fmla="*/ 60 h 61"/>
                <a:gd name="T20" fmla="*/ 13 w 85"/>
                <a:gd name="T21" fmla="*/ 56 h 61"/>
                <a:gd name="T22" fmla="*/ 14 w 85"/>
                <a:gd name="T23" fmla="*/ 55 h 61"/>
                <a:gd name="T24" fmla="*/ 20 w 85"/>
                <a:gd name="T25" fmla="*/ 49 h 61"/>
                <a:gd name="T26" fmla="*/ 31 w 85"/>
                <a:gd name="T27" fmla="*/ 42 h 61"/>
                <a:gd name="T28" fmla="*/ 45 w 85"/>
                <a:gd name="T29" fmla="*/ 35 h 61"/>
                <a:gd name="T30" fmla="*/ 59 w 85"/>
                <a:gd name="T31" fmla="*/ 29 h 61"/>
                <a:gd name="T32" fmla="*/ 70 w 85"/>
                <a:gd name="T33" fmla="*/ 22 h 61"/>
                <a:gd name="T34" fmla="*/ 81 w 85"/>
                <a:gd name="T35" fmla="*/ 15 h 61"/>
                <a:gd name="T36" fmla="*/ 84 w 85"/>
                <a:gd name="T37" fmla="*/ 3 h 61"/>
                <a:gd name="T38" fmla="*/ 82 w 85"/>
                <a:gd name="T39" fmla="*/ 0 h 61"/>
                <a:gd name="T40" fmla="*/ 84 w 85"/>
                <a:gd name="T41" fmla="*/ 3 h 61"/>
                <a:gd name="T42" fmla="*/ 83 w 85"/>
                <a:gd name="T43" fmla="*/ 1 h 61"/>
                <a:gd name="T44" fmla="*/ 82 w 85"/>
                <a:gd name="T45" fmla="*/ 0 h 61"/>
                <a:gd name="T46" fmla="*/ 73 w 85"/>
                <a:gd name="T47" fmla="*/ 9 h 6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5"/>
                <a:gd name="T73" fmla="*/ 0 h 61"/>
                <a:gd name="T74" fmla="*/ 85 w 85"/>
                <a:gd name="T75" fmla="*/ 61 h 6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5" h="61">
                  <a:moveTo>
                    <a:pt x="73" y="9"/>
                  </a:moveTo>
                  <a:lnTo>
                    <a:pt x="71" y="7"/>
                  </a:lnTo>
                  <a:lnTo>
                    <a:pt x="70" y="6"/>
                  </a:lnTo>
                  <a:lnTo>
                    <a:pt x="64" y="10"/>
                  </a:lnTo>
                  <a:lnTo>
                    <a:pt x="52" y="17"/>
                  </a:lnTo>
                  <a:lnTo>
                    <a:pt x="38" y="23"/>
                  </a:lnTo>
                  <a:lnTo>
                    <a:pt x="25" y="31"/>
                  </a:lnTo>
                  <a:lnTo>
                    <a:pt x="12" y="38"/>
                  </a:lnTo>
                  <a:lnTo>
                    <a:pt x="3" y="47"/>
                  </a:lnTo>
                  <a:lnTo>
                    <a:pt x="0" y="60"/>
                  </a:lnTo>
                  <a:lnTo>
                    <a:pt x="13" y="56"/>
                  </a:lnTo>
                  <a:lnTo>
                    <a:pt x="14" y="55"/>
                  </a:lnTo>
                  <a:lnTo>
                    <a:pt x="20" y="49"/>
                  </a:lnTo>
                  <a:lnTo>
                    <a:pt x="31" y="42"/>
                  </a:lnTo>
                  <a:lnTo>
                    <a:pt x="45" y="35"/>
                  </a:lnTo>
                  <a:lnTo>
                    <a:pt x="59" y="29"/>
                  </a:lnTo>
                  <a:lnTo>
                    <a:pt x="70" y="22"/>
                  </a:lnTo>
                  <a:lnTo>
                    <a:pt x="81" y="15"/>
                  </a:lnTo>
                  <a:lnTo>
                    <a:pt x="84" y="3"/>
                  </a:lnTo>
                  <a:lnTo>
                    <a:pt x="82" y="0"/>
                  </a:lnTo>
                  <a:lnTo>
                    <a:pt x="84" y="3"/>
                  </a:lnTo>
                  <a:lnTo>
                    <a:pt x="83" y="1"/>
                  </a:lnTo>
                  <a:lnTo>
                    <a:pt x="82" y="0"/>
                  </a:lnTo>
                  <a:lnTo>
                    <a:pt x="73" y="9"/>
                  </a:lnTo>
                </a:path>
              </a:pathLst>
            </a:custGeom>
            <a:solidFill>
              <a:srgbClr val="FFD900"/>
            </a:solidFill>
            <a:ln w="12700" cap="rnd">
              <a:noFill/>
              <a:round/>
              <a:headEnd/>
              <a:tailEnd/>
            </a:ln>
          </p:spPr>
          <p:txBody>
            <a:bodyPr/>
            <a:lstStyle/>
            <a:p>
              <a:endParaRPr lang="id-ID"/>
            </a:p>
          </p:txBody>
        </p:sp>
        <p:sp>
          <p:nvSpPr>
            <p:cNvPr id="18613" name="Freeform 25"/>
            <p:cNvSpPr>
              <a:spLocks/>
            </p:cNvSpPr>
            <p:nvPr/>
          </p:nvSpPr>
          <p:spPr bwMode="auto">
            <a:xfrm>
              <a:off x="1977" y="2658"/>
              <a:ext cx="14" cy="11"/>
            </a:xfrm>
            <a:custGeom>
              <a:avLst/>
              <a:gdLst>
                <a:gd name="T0" fmla="*/ 0 w 14"/>
                <a:gd name="T1" fmla="*/ 6 h 11"/>
                <a:gd name="T2" fmla="*/ 2 w 14"/>
                <a:gd name="T3" fmla="*/ 9 h 11"/>
                <a:gd name="T4" fmla="*/ 2 w 14"/>
                <a:gd name="T5" fmla="*/ 10 h 11"/>
                <a:gd name="T6" fmla="*/ 11 w 14"/>
                <a:gd name="T7" fmla="*/ 1 h 11"/>
                <a:gd name="T8" fmla="*/ 11 w 14"/>
                <a:gd name="T9" fmla="*/ 0 h 11"/>
                <a:gd name="T10" fmla="*/ 13 w 14"/>
                <a:gd name="T11" fmla="*/ 3 h 11"/>
                <a:gd name="T12" fmla="*/ 0 w 14"/>
                <a:gd name="T13" fmla="*/ 6 h 11"/>
                <a:gd name="T14" fmla="*/ 0 w 14"/>
                <a:gd name="T15" fmla="*/ 8 h 11"/>
                <a:gd name="T16" fmla="*/ 2 w 14"/>
                <a:gd name="T17" fmla="*/ 9 h 11"/>
                <a:gd name="T18" fmla="*/ 0 w 14"/>
                <a:gd name="T19" fmla="*/ 6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1"/>
                <a:gd name="T32" fmla="*/ 14 w 14"/>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1">
                  <a:moveTo>
                    <a:pt x="0" y="6"/>
                  </a:moveTo>
                  <a:lnTo>
                    <a:pt x="2" y="9"/>
                  </a:lnTo>
                  <a:lnTo>
                    <a:pt x="2" y="10"/>
                  </a:lnTo>
                  <a:lnTo>
                    <a:pt x="11" y="1"/>
                  </a:lnTo>
                  <a:lnTo>
                    <a:pt x="11" y="0"/>
                  </a:lnTo>
                  <a:lnTo>
                    <a:pt x="13" y="3"/>
                  </a:lnTo>
                  <a:lnTo>
                    <a:pt x="0" y="6"/>
                  </a:lnTo>
                  <a:lnTo>
                    <a:pt x="0" y="8"/>
                  </a:lnTo>
                  <a:lnTo>
                    <a:pt x="2" y="9"/>
                  </a:lnTo>
                  <a:lnTo>
                    <a:pt x="0" y="6"/>
                  </a:lnTo>
                </a:path>
              </a:pathLst>
            </a:custGeom>
            <a:solidFill>
              <a:srgbClr val="FFD900"/>
            </a:solidFill>
            <a:ln w="12700" cap="rnd">
              <a:noFill/>
              <a:round/>
              <a:headEnd/>
              <a:tailEnd/>
            </a:ln>
          </p:spPr>
          <p:txBody>
            <a:bodyPr/>
            <a:lstStyle/>
            <a:p>
              <a:endParaRPr lang="id-ID"/>
            </a:p>
          </p:txBody>
        </p:sp>
        <p:sp>
          <p:nvSpPr>
            <p:cNvPr id="18614" name="Freeform 26"/>
            <p:cNvSpPr>
              <a:spLocks/>
            </p:cNvSpPr>
            <p:nvPr/>
          </p:nvSpPr>
          <p:spPr bwMode="auto">
            <a:xfrm>
              <a:off x="1887" y="2635"/>
              <a:ext cx="104" cy="30"/>
            </a:xfrm>
            <a:custGeom>
              <a:avLst/>
              <a:gdLst>
                <a:gd name="T0" fmla="*/ 0 w 104"/>
                <a:gd name="T1" fmla="*/ 3 h 30"/>
                <a:gd name="T2" fmla="*/ 8 w 104"/>
                <a:gd name="T3" fmla="*/ 14 h 30"/>
                <a:gd name="T4" fmla="*/ 21 w 104"/>
                <a:gd name="T5" fmla="*/ 18 h 30"/>
                <a:gd name="T6" fmla="*/ 36 w 104"/>
                <a:gd name="T7" fmla="*/ 21 h 30"/>
                <a:gd name="T8" fmla="*/ 51 w 104"/>
                <a:gd name="T9" fmla="*/ 22 h 30"/>
                <a:gd name="T10" fmla="*/ 67 w 104"/>
                <a:gd name="T11" fmla="*/ 23 h 30"/>
                <a:gd name="T12" fmla="*/ 81 w 104"/>
                <a:gd name="T13" fmla="*/ 25 h 30"/>
                <a:gd name="T14" fmla="*/ 88 w 104"/>
                <a:gd name="T15" fmla="*/ 27 h 30"/>
                <a:gd name="T16" fmla="*/ 90 w 104"/>
                <a:gd name="T17" fmla="*/ 29 h 30"/>
                <a:gd name="T18" fmla="*/ 103 w 104"/>
                <a:gd name="T19" fmla="*/ 26 h 30"/>
                <a:gd name="T20" fmla="*/ 95 w 104"/>
                <a:gd name="T21" fmla="*/ 16 h 30"/>
                <a:gd name="T22" fmla="*/ 83 w 104"/>
                <a:gd name="T23" fmla="*/ 12 h 30"/>
                <a:gd name="T24" fmla="*/ 68 w 104"/>
                <a:gd name="T25" fmla="*/ 10 h 30"/>
                <a:gd name="T26" fmla="*/ 53 w 104"/>
                <a:gd name="T27" fmla="*/ 9 h 30"/>
                <a:gd name="T28" fmla="*/ 37 w 104"/>
                <a:gd name="T29" fmla="*/ 8 h 30"/>
                <a:gd name="T30" fmla="*/ 25 w 104"/>
                <a:gd name="T31" fmla="*/ 5 h 30"/>
                <a:gd name="T32" fmla="*/ 16 w 104"/>
                <a:gd name="T33" fmla="*/ 2 h 30"/>
                <a:gd name="T34" fmla="*/ 13 w 104"/>
                <a:gd name="T35" fmla="*/ 0 h 30"/>
                <a:gd name="T36" fmla="*/ 0 w 104"/>
                <a:gd name="T37" fmla="*/ 3 h 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4"/>
                <a:gd name="T58" fmla="*/ 0 h 30"/>
                <a:gd name="T59" fmla="*/ 104 w 104"/>
                <a:gd name="T60" fmla="*/ 30 h 3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4" h="30">
                  <a:moveTo>
                    <a:pt x="0" y="3"/>
                  </a:moveTo>
                  <a:lnTo>
                    <a:pt x="8" y="14"/>
                  </a:lnTo>
                  <a:lnTo>
                    <a:pt x="21" y="18"/>
                  </a:lnTo>
                  <a:lnTo>
                    <a:pt x="36" y="21"/>
                  </a:lnTo>
                  <a:lnTo>
                    <a:pt x="51" y="22"/>
                  </a:lnTo>
                  <a:lnTo>
                    <a:pt x="67" y="23"/>
                  </a:lnTo>
                  <a:lnTo>
                    <a:pt x="81" y="25"/>
                  </a:lnTo>
                  <a:lnTo>
                    <a:pt x="88" y="27"/>
                  </a:lnTo>
                  <a:lnTo>
                    <a:pt x="90" y="29"/>
                  </a:lnTo>
                  <a:lnTo>
                    <a:pt x="103" y="26"/>
                  </a:lnTo>
                  <a:lnTo>
                    <a:pt x="95" y="16"/>
                  </a:lnTo>
                  <a:lnTo>
                    <a:pt x="83" y="12"/>
                  </a:lnTo>
                  <a:lnTo>
                    <a:pt x="68" y="10"/>
                  </a:lnTo>
                  <a:lnTo>
                    <a:pt x="53" y="9"/>
                  </a:lnTo>
                  <a:lnTo>
                    <a:pt x="37" y="8"/>
                  </a:lnTo>
                  <a:lnTo>
                    <a:pt x="25" y="5"/>
                  </a:lnTo>
                  <a:lnTo>
                    <a:pt x="16" y="2"/>
                  </a:lnTo>
                  <a:lnTo>
                    <a:pt x="13" y="0"/>
                  </a:lnTo>
                  <a:lnTo>
                    <a:pt x="0" y="3"/>
                  </a:lnTo>
                </a:path>
              </a:pathLst>
            </a:custGeom>
            <a:solidFill>
              <a:srgbClr val="FFD900"/>
            </a:solidFill>
            <a:ln w="12700" cap="rnd">
              <a:noFill/>
              <a:round/>
              <a:headEnd/>
              <a:tailEnd/>
            </a:ln>
          </p:spPr>
          <p:txBody>
            <a:bodyPr/>
            <a:lstStyle/>
            <a:p>
              <a:endParaRPr lang="id-ID"/>
            </a:p>
          </p:txBody>
        </p:sp>
        <p:sp>
          <p:nvSpPr>
            <p:cNvPr id="18615" name="Freeform 27"/>
            <p:cNvSpPr>
              <a:spLocks/>
            </p:cNvSpPr>
            <p:nvPr/>
          </p:nvSpPr>
          <p:spPr bwMode="auto">
            <a:xfrm>
              <a:off x="1887" y="2576"/>
              <a:ext cx="83" cy="64"/>
            </a:xfrm>
            <a:custGeom>
              <a:avLst/>
              <a:gdLst>
                <a:gd name="T0" fmla="*/ 69 w 83"/>
                <a:gd name="T1" fmla="*/ 4 h 64"/>
                <a:gd name="T2" fmla="*/ 68 w 83"/>
                <a:gd name="T3" fmla="*/ 5 h 64"/>
                <a:gd name="T4" fmla="*/ 62 w 83"/>
                <a:gd name="T5" fmla="*/ 11 h 64"/>
                <a:gd name="T6" fmla="*/ 51 w 83"/>
                <a:gd name="T7" fmla="*/ 18 h 64"/>
                <a:gd name="T8" fmla="*/ 38 w 83"/>
                <a:gd name="T9" fmla="*/ 25 h 64"/>
                <a:gd name="T10" fmla="*/ 24 w 83"/>
                <a:gd name="T11" fmla="*/ 32 h 64"/>
                <a:gd name="T12" fmla="*/ 12 w 83"/>
                <a:gd name="T13" fmla="*/ 40 h 64"/>
                <a:gd name="T14" fmla="*/ 2 w 83"/>
                <a:gd name="T15" fmla="*/ 50 h 64"/>
                <a:gd name="T16" fmla="*/ 0 w 83"/>
                <a:gd name="T17" fmla="*/ 63 h 64"/>
                <a:gd name="T18" fmla="*/ 13 w 83"/>
                <a:gd name="T19" fmla="*/ 59 h 64"/>
                <a:gd name="T20" fmla="*/ 14 w 83"/>
                <a:gd name="T21" fmla="*/ 56 h 64"/>
                <a:gd name="T22" fmla="*/ 19 w 83"/>
                <a:gd name="T23" fmla="*/ 51 h 64"/>
                <a:gd name="T24" fmla="*/ 31 w 83"/>
                <a:gd name="T25" fmla="*/ 44 h 64"/>
                <a:gd name="T26" fmla="*/ 44 w 83"/>
                <a:gd name="T27" fmla="*/ 37 h 64"/>
                <a:gd name="T28" fmla="*/ 58 w 83"/>
                <a:gd name="T29" fmla="*/ 29 h 64"/>
                <a:gd name="T30" fmla="*/ 70 w 83"/>
                <a:gd name="T31" fmla="*/ 22 h 64"/>
                <a:gd name="T32" fmla="*/ 79 w 83"/>
                <a:gd name="T33" fmla="*/ 13 h 64"/>
                <a:gd name="T34" fmla="*/ 82 w 83"/>
                <a:gd name="T35" fmla="*/ 0 h 64"/>
                <a:gd name="T36" fmla="*/ 69 w 83"/>
                <a:gd name="T37" fmla="*/ 4 h 6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3"/>
                <a:gd name="T58" fmla="*/ 0 h 64"/>
                <a:gd name="T59" fmla="*/ 83 w 83"/>
                <a:gd name="T60" fmla="*/ 64 h 6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3" h="64">
                  <a:moveTo>
                    <a:pt x="69" y="4"/>
                  </a:moveTo>
                  <a:lnTo>
                    <a:pt x="68" y="5"/>
                  </a:lnTo>
                  <a:lnTo>
                    <a:pt x="62" y="11"/>
                  </a:lnTo>
                  <a:lnTo>
                    <a:pt x="51" y="18"/>
                  </a:lnTo>
                  <a:lnTo>
                    <a:pt x="38" y="25"/>
                  </a:lnTo>
                  <a:lnTo>
                    <a:pt x="24" y="32"/>
                  </a:lnTo>
                  <a:lnTo>
                    <a:pt x="12" y="40"/>
                  </a:lnTo>
                  <a:lnTo>
                    <a:pt x="2" y="50"/>
                  </a:lnTo>
                  <a:lnTo>
                    <a:pt x="0" y="63"/>
                  </a:lnTo>
                  <a:lnTo>
                    <a:pt x="13" y="59"/>
                  </a:lnTo>
                  <a:lnTo>
                    <a:pt x="14" y="56"/>
                  </a:lnTo>
                  <a:lnTo>
                    <a:pt x="19" y="51"/>
                  </a:lnTo>
                  <a:lnTo>
                    <a:pt x="31" y="44"/>
                  </a:lnTo>
                  <a:lnTo>
                    <a:pt x="44" y="37"/>
                  </a:lnTo>
                  <a:lnTo>
                    <a:pt x="58" y="29"/>
                  </a:lnTo>
                  <a:lnTo>
                    <a:pt x="70" y="22"/>
                  </a:lnTo>
                  <a:lnTo>
                    <a:pt x="79" y="13"/>
                  </a:lnTo>
                  <a:lnTo>
                    <a:pt x="82" y="0"/>
                  </a:lnTo>
                  <a:lnTo>
                    <a:pt x="69" y="4"/>
                  </a:lnTo>
                </a:path>
              </a:pathLst>
            </a:custGeom>
            <a:solidFill>
              <a:srgbClr val="FFD900"/>
            </a:solidFill>
            <a:ln w="12700" cap="rnd">
              <a:noFill/>
              <a:round/>
              <a:headEnd/>
              <a:tailEnd/>
            </a:ln>
          </p:spPr>
          <p:txBody>
            <a:bodyPr/>
            <a:lstStyle/>
            <a:p>
              <a:endParaRPr lang="id-ID"/>
            </a:p>
          </p:txBody>
        </p:sp>
        <p:sp>
          <p:nvSpPr>
            <p:cNvPr id="18616" name="Freeform 28"/>
            <p:cNvSpPr>
              <a:spLocks/>
            </p:cNvSpPr>
            <p:nvPr/>
          </p:nvSpPr>
          <p:spPr bwMode="auto">
            <a:xfrm>
              <a:off x="1864" y="2552"/>
              <a:ext cx="106" cy="29"/>
            </a:xfrm>
            <a:custGeom>
              <a:avLst/>
              <a:gdLst>
                <a:gd name="T0" fmla="*/ 0 w 106"/>
                <a:gd name="T1" fmla="*/ 4 h 29"/>
                <a:gd name="T2" fmla="*/ 8 w 106"/>
                <a:gd name="T3" fmla="*/ 14 h 29"/>
                <a:gd name="T4" fmla="*/ 22 w 106"/>
                <a:gd name="T5" fmla="*/ 18 h 29"/>
                <a:gd name="T6" fmla="*/ 36 w 106"/>
                <a:gd name="T7" fmla="*/ 20 h 29"/>
                <a:gd name="T8" fmla="*/ 53 w 106"/>
                <a:gd name="T9" fmla="*/ 21 h 29"/>
                <a:gd name="T10" fmla="*/ 68 w 106"/>
                <a:gd name="T11" fmla="*/ 22 h 29"/>
                <a:gd name="T12" fmla="*/ 81 w 106"/>
                <a:gd name="T13" fmla="*/ 23 h 29"/>
                <a:gd name="T14" fmla="*/ 90 w 106"/>
                <a:gd name="T15" fmla="*/ 26 h 29"/>
                <a:gd name="T16" fmla="*/ 92 w 106"/>
                <a:gd name="T17" fmla="*/ 28 h 29"/>
                <a:gd name="T18" fmla="*/ 105 w 106"/>
                <a:gd name="T19" fmla="*/ 24 h 29"/>
                <a:gd name="T20" fmla="*/ 96 w 106"/>
                <a:gd name="T21" fmla="*/ 14 h 29"/>
                <a:gd name="T22" fmla="*/ 84 w 106"/>
                <a:gd name="T23" fmla="*/ 11 h 29"/>
                <a:gd name="T24" fmla="*/ 69 w 106"/>
                <a:gd name="T25" fmla="*/ 9 h 29"/>
                <a:gd name="T26" fmla="*/ 53 w 106"/>
                <a:gd name="T27" fmla="*/ 8 h 29"/>
                <a:gd name="T28" fmla="*/ 37 w 106"/>
                <a:gd name="T29" fmla="*/ 8 h 29"/>
                <a:gd name="T30" fmla="*/ 24 w 106"/>
                <a:gd name="T31" fmla="*/ 6 h 29"/>
                <a:gd name="T32" fmla="*/ 16 w 106"/>
                <a:gd name="T33" fmla="*/ 3 h 29"/>
                <a:gd name="T34" fmla="*/ 13 w 106"/>
                <a:gd name="T35" fmla="*/ 0 h 29"/>
                <a:gd name="T36" fmla="*/ 0 w 106"/>
                <a:gd name="T37" fmla="*/ 4 h 2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6"/>
                <a:gd name="T58" fmla="*/ 0 h 29"/>
                <a:gd name="T59" fmla="*/ 106 w 106"/>
                <a:gd name="T60" fmla="*/ 29 h 2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6" h="29">
                  <a:moveTo>
                    <a:pt x="0" y="4"/>
                  </a:moveTo>
                  <a:lnTo>
                    <a:pt x="8" y="14"/>
                  </a:lnTo>
                  <a:lnTo>
                    <a:pt x="22" y="18"/>
                  </a:lnTo>
                  <a:lnTo>
                    <a:pt x="36" y="20"/>
                  </a:lnTo>
                  <a:lnTo>
                    <a:pt x="53" y="21"/>
                  </a:lnTo>
                  <a:lnTo>
                    <a:pt x="68" y="22"/>
                  </a:lnTo>
                  <a:lnTo>
                    <a:pt x="81" y="23"/>
                  </a:lnTo>
                  <a:lnTo>
                    <a:pt x="90" y="26"/>
                  </a:lnTo>
                  <a:lnTo>
                    <a:pt x="92" y="28"/>
                  </a:lnTo>
                  <a:lnTo>
                    <a:pt x="105" y="24"/>
                  </a:lnTo>
                  <a:lnTo>
                    <a:pt x="96" y="14"/>
                  </a:lnTo>
                  <a:lnTo>
                    <a:pt x="84" y="11"/>
                  </a:lnTo>
                  <a:lnTo>
                    <a:pt x="69" y="9"/>
                  </a:lnTo>
                  <a:lnTo>
                    <a:pt x="53" y="8"/>
                  </a:lnTo>
                  <a:lnTo>
                    <a:pt x="37" y="8"/>
                  </a:lnTo>
                  <a:lnTo>
                    <a:pt x="24" y="6"/>
                  </a:lnTo>
                  <a:lnTo>
                    <a:pt x="16" y="3"/>
                  </a:lnTo>
                  <a:lnTo>
                    <a:pt x="13" y="0"/>
                  </a:lnTo>
                  <a:lnTo>
                    <a:pt x="0" y="4"/>
                  </a:lnTo>
                </a:path>
              </a:pathLst>
            </a:custGeom>
            <a:solidFill>
              <a:srgbClr val="FFD900"/>
            </a:solidFill>
            <a:ln w="12700" cap="rnd">
              <a:noFill/>
              <a:round/>
              <a:headEnd/>
              <a:tailEnd/>
            </a:ln>
          </p:spPr>
          <p:txBody>
            <a:bodyPr/>
            <a:lstStyle/>
            <a:p>
              <a:endParaRPr lang="id-ID"/>
            </a:p>
          </p:txBody>
        </p:sp>
        <p:sp>
          <p:nvSpPr>
            <p:cNvPr id="18617" name="Freeform 29"/>
            <p:cNvSpPr>
              <a:spLocks/>
            </p:cNvSpPr>
            <p:nvPr/>
          </p:nvSpPr>
          <p:spPr bwMode="auto">
            <a:xfrm>
              <a:off x="1864" y="2492"/>
              <a:ext cx="82" cy="65"/>
            </a:xfrm>
            <a:custGeom>
              <a:avLst/>
              <a:gdLst>
                <a:gd name="T0" fmla="*/ 68 w 82"/>
                <a:gd name="T1" fmla="*/ 4 h 65"/>
                <a:gd name="T2" fmla="*/ 66 w 82"/>
                <a:gd name="T3" fmla="*/ 6 h 65"/>
                <a:gd name="T4" fmla="*/ 61 w 82"/>
                <a:gd name="T5" fmla="*/ 12 h 65"/>
                <a:gd name="T6" fmla="*/ 50 w 82"/>
                <a:gd name="T7" fmla="*/ 18 h 65"/>
                <a:gd name="T8" fmla="*/ 37 w 82"/>
                <a:gd name="T9" fmla="*/ 26 h 65"/>
                <a:gd name="T10" fmla="*/ 24 w 82"/>
                <a:gd name="T11" fmla="*/ 33 h 65"/>
                <a:gd name="T12" fmla="*/ 11 w 82"/>
                <a:gd name="T13" fmla="*/ 41 h 65"/>
                <a:gd name="T14" fmla="*/ 2 w 82"/>
                <a:gd name="T15" fmla="*/ 51 h 65"/>
                <a:gd name="T16" fmla="*/ 0 w 82"/>
                <a:gd name="T17" fmla="*/ 64 h 65"/>
                <a:gd name="T18" fmla="*/ 13 w 82"/>
                <a:gd name="T19" fmla="*/ 60 h 65"/>
                <a:gd name="T20" fmla="*/ 14 w 82"/>
                <a:gd name="T21" fmla="*/ 57 h 65"/>
                <a:gd name="T22" fmla="*/ 20 w 82"/>
                <a:gd name="T23" fmla="*/ 51 h 65"/>
                <a:gd name="T24" fmla="*/ 30 w 82"/>
                <a:gd name="T25" fmla="*/ 45 h 65"/>
                <a:gd name="T26" fmla="*/ 44 w 82"/>
                <a:gd name="T27" fmla="*/ 37 h 65"/>
                <a:gd name="T28" fmla="*/ 57 w 82"/>
                <a:gd name="T29" fmla="*/ 30 h 65"/>
                <a:gd name="T30" fmla="*/ 70 w 82"/>
                <a:gd name="T31" fmla="*/ 22 h 65"/>
                <a:gd name="T32" fmla="*/ 78 w 82"/>
                <a:gd name="T33" fmla="*/ 13 h 65"/>
                <a:gd name="T34" fmla="*/ 81 w 82"/>
                <a:gd name="T35" fmla="*/ 0 h 65"/>
                <a:gd name="T36" fmla="*/ 68 w 82"/>
                <a:gd name="T37" fmla="*/ 4 h 6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2"/>
                <a:gd name="T58" fmla="*/ 0 h 65"/>
                <a:gd name="T59" fmla="*/ 82 w 82"/>
                <a:gd name="T60" fmla="*/ 65 h 6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2" h="65">
                  <a:moveTo>
                    <a:pt x="68" y="4"/>
                  </a:moveTo>
                  <a:lnTo>
                    <a:pt x="66" y="6"/>
                  </a:lnTo>
                  <a:lnTo>
                    <a:pt x="61" y="12"/>
                  </a:lnTo>
                  <a:lnTo>
                    <a:pt x="50" y="18"/>
                  </a:lnTo>
                  <a:lnTo>
                    <a:pt x="37" y="26"/>
                  </a:lnTo>
                  <a:lnTo>
                    <a:pt x="24" y="33"/>
                  </a:lnTo>
                  <a:lnTo>
                    <a:pt x="11" y="41"/>
                  </a:lnTo>
                  <a:lnTo>
                    <a:pt x="2" y="51"/>
                  </a:lnTo>
                  <a:lnTo>
                    <a:pt x="0" y="64"/>
                  </a:lnTo>
                  <a:lnTo>
                    <a:pt x="13" y="60"/>
                  </a:lnTo>
                  <a:lnTo>
                    <a:pt x="14" y="57"/>
                  </a:lnTo>
                  <a:lnTo>
                    <a:pt x="20" y="51"/>
                  </a:lnTo>
                  <a:lnTo>
                    <a:pt x="30" y="45"/>
                  </a:lnTo>
                  <a:lnTo>
                    <a:pt x="44" y="37"/>
                  </a:lnTo>
                  <a:lnTo>
                    <a:pt x="57" y="30"/>
                  </a:lnTo>
                  <a:lnTo>
                    <a:pt x="70" y="22"/>
                  </a:lnTo>
                  <a:lnTo>
                    <a:pt x="78" y="13"/>
                  </a:lnTo>
                  <a:lnTo>
                    <a:pt x="81" y="0"/>
                  </a:lnTo>
                  <a:lnTo>
                    <a:pt x="68" y="4"/>
                  </a:lnTo>
                </a:path>
              </a:pathLst>
            </a:custGeom>
            <a:solidFill>
              <a:srgbClr val="FFD900"/>
            </a:solidFill>
            <a:ln w="12700" cap="rnd">
              <a:noFill/>
              <a:round/>
              <a:headEnd/>
              <a:tailEnd/>
            </a:ln>
          </p:spPr>
          <p:txBody>
            <a:bodyPr/>
            <a:lstStyle/>
            <a:p>
              <a:endParaRPr lang="id-ID"/>
            </a:p>
          </p:txBody>
        </p:sp>
        <p:sp>
          <p:nvSpPr>
            <p:cNvPr id="18618" name="Freeform 30"/>
            <p:cNvSpPr>
              <a:spLocks/>
            </p:cNvSpPr>
            <p:nvPr/>
          </p:nvSpPr>
          <p:spPr bwMode="auto">
            <a:xfrm>
              <a:off x="1932" y="2492"/>
              <a:ext cx="14" cy="5"/>
            </a:xfrm>
            <a:custGeom>
              <a:avLst/>
              <a:gdLst>
                <a:gd name="T0" fmla="*/ 0 w 14"/>
                <a:gd name="T1" fmla="*/ 4 h 5"/>
                <a:gd name="T2" fmla="*/ 6 w 14"/>
                <a:gd name="T3" fmla="*/ 2 h 5"/>
                <a:gd name="T4" fmla="*/ 13 w 14"/>
                <a:gd name="T5" fmla="*/ 0 h 5"/>
                <a:gd name="T6" fmla="*/ 0 w 14"/>
                <a:gd name="T7" fmla="*/ 4 h 5"/>
                <a:gd name="T8" fmla="*/ 0 60000 65536"/>
                <a:gd name="T9" fmla="*/ 0 60000 65536"/>
                <a:gd name="T10" fmla="*/ 0 60000 65536"/>
                <a:gd name="T11" fmla="*/ 0 60000 65536"/>
                <a:gd name="T12" fmla="*/ 0 w 14"/>
                <a:gd name="T13" fmla="*/ 0 h 5"/>
                <a:gd name="T14" fmla="*/ 14 w 14"/>
                <a:gd name="T15" fmla="*/ 5 h 5"/>
              </a:gdLst>
              <a:ahLst/>
              <a:cxnLst>
                <a:cxn ang="T8">
                  <a:pos x="T0" y="T1"/>
                </a:cxn>
                <a:cxn ang="T9">
                  <a:pos x="T2" y="T3"/>
                </a:cxn>
                <a:cxn ang="T10">
                  <a:pos x="T4" y="T5"/>
                </a:cxn>
                <a:cxn ang="T11">
                  <a:pos x="T6" y="T7"/>
                </a:cxn>
              </a:cxnLst>
              <a:rect l="T12" t="T13" r="T14" b="T15"/>
              <a:pathLst>
                <a:path w="14" h="5">
                  <a:moveTo>
                    <a:pt x="0" y="4"/>
                  </a:moveTo>
                  <a:lnTo>
                    <a:pt x="6" y="2"/>
                  </a:lnTo>
                  <a:lnTo>
                    <a:pt x="13" y="0"/>
                  </a:lnTo>
                  <a:lnTo>
                    <a:pt x="0" y="4"/>
                  </a:lnTo>
                </a:path>
              </a:pathLst>
            </a:custGeom>
            <a:solidFill>
              <a:srgbClr val="FFD900"/>
            </a:solidFill>
            <a:ln w="12700" cap="rnd">
              <a:noFill/>
              <a:round/>
              <a:headEnd/>
              <a:tailEnd/>
            </a:ln>
          </p:spPr>
          <p:txBody>
            <a:bodyPr/>
            <a:lstStyle/>
            <a:p>
              <a:endParaRPr lang="id-ID"/>
            </a:p>
          </p:txBody>
        </p:sp>
        <p:sp>
          <p:nvSpPr>
            <p:cNvPr id="18619" name="Freeform 31"/>
            <p:cNvSpPr>
              <a:spLocks/>
            </p:cNvSpPr>
            <p:nvPr/>
          </p:nvSpPr>
          <p:spPr bwMode="auto">
            <a:xfrm>
              <a:off x="1839" y="2467"/>
              <a:ext cx="107" cy="30"/>
            </a:xfrm>
            <a:custGeom>
              <a:avLst/>
              <a:gdLst>
                <a:gd name="T0" fmla="*/ 0 w 107"/>
                <a:gd name="T1" fmla="*/ 4 h 30"/>
                <a:gd name="T2" fmla="*/ 8 w 107"/>
                <a:gd name="T3" fmla="*/ 14 h 30"/>
                <a:gd name="T4" fmla="*/ 21 w 107"/>
                <a:gd name="T5" fmla="*/ 18 h 30"/>
                <a:gd name="T6" fmla="*/ 36 w 107"/>
                <a:gd name="T7" fmla="*/ 19 h 30"/>
                <a:gd name="T8" fmla="*/ 52 w 107"/>
                <a:gd name="T9" fmla="*/ 20 h 30"/>
                <a:gd name="T10" fmla="*/ 68 w 107"/>
                <a:gd name="T11" fmla="*/ 21 h 30"/>
                <a:gd name="T12" fmla="*/ 82 w 107"/>
                <a:gd name="T13" fmla="*/ 23 h 30"/>
                <a:gd name="T14" fmla="*/ 90 w 107"/>
                <a:gd name="T15" fmla="*/ 26 h 30"/>
                <a:gd name="T16" fmla="*/ 93 w 107"/>
                <a:gd name="T17" fmla="*/ 29 h 30"/>
                <a:gd name="T18" fmla="*/ 106 w 107"/>
                <a:gd name="T19" fmla="*/ 25 h 30"/>
                <a:gd name="T20" fmla="*/ 98 w 107"/>
                <a:gd name="T21" fmla="*/ 14 h 30"/>
                <a:gd name="T22" fmla="*/ 84 w 107"/>
                <a:gd name="T23" fmla="*/ 10 h 30"/>
                <a:gd name="T24" fmla="*/ 69 w 107"/>
                <a:gd name="T25" fmla="*/ 8 h 30"/>
                <a:gd name="T26" fmla="*/ 54 w 107"/>
                <a:gd name="T27" fmla="*/ 7 h 30"/>
                <a:gd name="T28" fmla="*/ 38 w 107"/>
                <a:gd name="T29" fmla="*/ 6 h 30"/>
                <a:gd name="T30" fmla="*/ 24 w 107"/>
                <a:gd name="T31" fmla="*/ 5 h 30"/>
                <a:gd name="T32" fmla="*/ 15 w 107"/>
                <a:gd name="T33" fmla="*/ 2 h 30"/>
                <a:gd name="T34" fmla="*/ 13 w 107"/>
                <a:gd name="T35" fmla="*/ 0 h 30"/>
                <a:gd name="T36" fmla="*/ 0 w 107"/>
                <a:gd name="T37" fmla="*/ 4 h 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7"/>
                <a:gd name="T58" fmla="*/ 0 h 30"/>
                <a:gd name="T59" fmla="*/ 107 w 107"/>
                <a:gd name="T60" fmla="*/ 30 h 3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7" h="30">
                  <a:moveTo>
                    <a:pt x="0" y="4"/>
                  </a:moveTo>
                  <a:lnTo>
                    <a:pt x="8" y="14"/>
                  </a:lnTo>
                  <a:lnTo>
                    <a:pt x="21" y="18"/>
                  </a:lnTo>
                  <a:lnTo>
                    <a:pt x="36" y="19"/>
                  </a:lnTo>
                  <a:lnTo>
                    <a:pt x="52" y="20"/>
                  </a:lnTo>
                  <a:lnTo>
                    <a:pt x="68" y="21"/>
                  </a:lnTo>
                  <a:lnTo>
                    <a:pt x="82" y="23"/>
                  </a:lnTo>
                  <a:lnTo>
                    <a:pt x="90" y="26"/>
                  </a:lnTo>
                  <a:lnTo>
                    <a:pt x="93" y="29"/>
                  </a:lnTo>
                  <a:lnTo>
                    <a:pt x="106" y="25"/>
                  </a:lnTo>
                  <a:lnTo>
                    <a:pt x="98" y="14"/>
                  </a:lnTo>
                  <a:lnTo>
                    <a:pt x="84" y="10"/>
                  </a:lnTo>
                  <a:lnTo>
                    <a:pt x="69" y="8"/>
                  </a:lnTo>
                  <a:lnTo>
                    <a:pt x="54" y="7"/>
                  </a:lnTo>
                  <a:lnTo>
                    <a:pt x="38" y="6"/>
                  </a:lnTo>
                  <a:lnTo>
                    <a:pt x="24" y="5"/>
                  </a:lnTo>
                  <a:lnTo>
                    <a:pt x="15" y="2"/>
                  </a:lnTo>
                  <a:lnTo>
                    <a:pt x="13" y="0"/>
                  </a:lnTo>
                  <a:lnTo>
                    <a:pt x="0" y="4"/>
                  </a:lnTo>
                </a:path>
              </a:pathLst>
            </a:custGeom>
            <a:solidFill>
              <a:srgbClr val="FFD900"/>
            </a:solidFill>
            <a:ln w="12700" cap="rnd">
              <a:noFill/>
              <a:round/>
              <a:headEnd/>
              <a:tailEnd/>
            </a:ln>
          </p:spPr>
          <p:txBody>
            <a:bodyPr/>
            <a:lstStyle/>
            <a:p>
              <a:endParaRPr lang="id-ID"/>
            </a:p>
          </p:txBody>
        </p:sp>
        <p:sp>
          <p:nvSpPr>
            <p:cNvPr id="18620" name="Freeform 32"/>
            <p:cNvSpPr>
              <a:spLocks/>
            </p:cNvSpPr>
            <p:nvPr/>
          </p:nvSpPr>
          <p:spPr bwMode="auto">
            <a:xfrm>
              <a:off x="1839" y="2409"/>
              <a:ext cx="84" cy="63"/>
            </a:xfrm>
            <a:custGeom>
              <a:avLst/>
              <a:gdLst>
                <a:gd name="T0" fmla="*/ 70 w 84"/>
                <a:gd name="T1" fmla="*/ 4 h 63"/>
                <a:gd name="T2" fmla="*/ 69 w 84"/>
                <a:gd name="T3" fmla="*/ 7 h 63"/>
                <a:gd name="T4" fmla="*/ 63 w 84"/>
                <a:gd name="T5" fmla="*/ 13 h 63"/>
                <a:gd name="T6" fmla="*/ 52 w 84"/>
                <a:gd name="T7" fmla="*/ 19 h 63"/>
                <a:gd name="T8" fmla="*/ 38 w 84"/>
                <a:gd name="T9" fmla="*/ 26 h 63"/>
                <a:gd name="T10" fmla="*/ 25 w 84"/>
                <a:gd name="T11" fmla="*/ 33 h 63"/>
                <a:gd name="T12" fmla="*/ 12 w 84"/>
                <a:gd name="T13" fmla="*/ 40 h 63"/>
                <a:gd name="T14" fmla="*/ 3 w 84"/>
                <a:gd name="T15" fmla="*/ 49 h 63"/>
                <a:gd name="T16" fmla="*/ 0 w 84"/>
                <a:gd name="T17" fmla="*/ 62 h 63"/>
                <a:gd name="T18" fmla="*/ 13 w 84"/>
                <a:gd name="T19" fmla="*/ 58 h 63"/>
                <a:gd name="T20" fmla="*/ 14 w 84"/>
                <a:gd name="T21" fmla="*/ 57 h 63"/>
                <a:gd name="T22" fmla="*/ 20 w 84"/>
                <a:gd name="T23" fmla="*/ 51 h 63"/>
                <a:gd name="T24" fmla="*/ 31 w 84"/>
                <a:gd name="T25" fmla="*/ 44 h 63"/>
                <a:gd name="T26" fmla="*/ 45 w 84"/>
                <a:gd name="T27" fmla="*/ 38 h 63"/>
                <a:gd name="T28" fmla="*/ 59 w 84"/>
                <a:gd name="T29" fmla="*/ 31 h 63"/>
                <a:gd name="T30" fmla="*/ 71 w 84"/>
                <a:gd name="T31" fmla="*/ 23 h 63"/>
                <a:gd name="T32" fmla="*/ 81 w 84"/>
                <a:gd name="T33" fmla="*/ 13 h 63"/>
                <a:gd name="T34" fmla="*/ 83 w 84"/>
                <a:gd name="T35" fmla="*/ 0 h 63"/>
                <a:gd name="T36" fmla="*/ 70 w 84"/>
                <a:gd name="T37" fmla="*/ 4 h 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4"/>
                <a:gd name="T58" fmla="*/ 0 h 63"/>
                <a:gd name="T59" fmla="*/ 84 w 84"/>
                <a:gd name="T60" fmla="*/ 63 h 6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4" h="63">
                  <a:moveTo>
                    <a:pt x="70" y="4"/>
                  </a:moveTo>
                  <a:lnTo>
                    <a:pt x="69" y="7"/>
                  </a:lnTo>
                  <a:lnTo>
                    <a:pt x="63" y="13"/>
                  </a:lnTo>
                  <a:lnTo>
                    <a:pt x="52" y="19"/>
                  </a:lnTo>
                  <a:lnTo>
                    <a:pt x="38" y="26"/>
                  </a:lnTo>
                  <a:lnTo>
                    <a:pt x="25" y="33"/>
                  </a:lnTo>
                  <a:lnTo>
                    <a:pt x="12" y="40"/>
                  </a:lnTo>
                  <a:lnTo>
                    <a:pt x="3" y="49"/>
                  </a:lnTo>
                  <a:lnTo>
                    <a:pt x="0" y="62"/>
                  </a:lnTo>
                  <a:lnTo>
                    <a:pt x="13" y="58"/>
                  </a:lnTo>
                  <a:lnTo>
                    <a:pt x="14" y="57"/>
                  </a:lnTo>
                  <a:lnTo>
                    <a:pt x="20" y="51"/>
                  </a:lnTo>
                  <a:lnTo>
                    <a:pt x="31" y="44"/>
                  </a:lnTo>
                  <a:lnTo>
                    <a:pt x="45" y="38"/>
                  </a:lnTo>
                  <a:lnTo>
                    <a:pt x="59" y="31"/>
                  </a:lnTo>
                  <a:lnTo>
                    <a:pt x="71" y="23"/>
                  </a:lnTo>
                  <a:lnTo>
                    <a:pt x="81" y="13"/>
                  </a:lnTo>
                  <a:lnTo>
                    <a:pt x="83" y="0"/>
                  </a:lnTo>
                  <a:lnTo>
                    <a:pt x="70" y="4"/>
                  </a:lnTo>
                </a:path>
              </a:pathLst>
            </a:custGeom>
            <a:solidFill>
              <a:srgbClr val="FFD900"/>
            </a:solidFill>
            <a:ln w="12700" cap="rnd">
              <a:noFill/>
              <a:round/>
              <a:headEnd/>
              <a:tailEnd/>
            </a:ln>
          </p:spPr>
          <p:txBody>
            <a:bodyPr/>
            <a:lstStyle/>
            <a:p>
              <a:endParaRPr lang="id-ID"/>
            </a:p>
          </p:txBody>
        </p:sp>
        <p:sp>
          <p:nvSpPr>
            <p:cNvPr id="18621" name="Freeform 33"/>
            <p:cNvSpPr>
              <a:spLocks/>
            </p:cNvSpPr>
            <p:nvPr/>
          </p:nvSpPr>
          <p:spPr bwMode="auto">
            <a:xfrm>
              <a:off x="1817" y="2385"/>
              <a:ext cx="106" cy="29"/>
            </a:xfrm>
            <a:custGeom>
              <a:avLst/>
              <a:gdLst>
                <a:gd name="T0" fmla="*/ 0 w 106"/>
                <a:gd name="T1" fmla="*/ 3 h 29"/>
                <a:gd name="T2" fmla="*/ 8 w 106"/>
                <a:gd name="T3" fmla="*/ 13 h 29"/>
                <a:gd name="T4" fmla="*/ 21 w 106"/>
                <a:gd name="T5" fmla="*/ 17 h 29"/>
                <a:gd name="T6" fmla="*/ 36 w 106"/>
                <a:gd name="T7" fmla="*/ 19 h 29"/>
                <a:gd name="T8" fmla="*/ 52 w 106"/>
                <a:gd name="T9" fmla="*/ 20 h 29"/>
                <a:gd name="T10" fmla="*/ 67 w 106"/>
                <a:gd name="T11" fmla="*/ 20 h 29"/>
                <a:gd name="T12" fmla="*/ 81 w 106"/>
                <a:gd name="T13" fmla="*/ 22 h 29"/>
                <a:gd name="T14" fmla="*/ 89 w 106"/>
                <a:gd name="T15" fmla="*/ 25 h 29"/>
                <a:gd name="T16" fmla="*/ 92 w 106"/>
                <a:gd name="T17" fmla="*/ 28 h 29"/>
                <a:gd name="T18" fmla="*/ 105 w 106"/>
                <a:gd name="T19" fmla="*/ 24 h 29"/>
                <a:gd name="T20" fmla="*/ 97 w 106"/>
                <a:gd name="T21" fmla="*/ 14 h 29"/>
                <a:gd name="T22" fmla="*/ 84 w 106"/>
                <a:gd name="T23" fmla="*/ 9 h 29"/>
                <a:gd name="T24" fmla="*/ 69 w 106"/>
                <a:gd name="T25" fmla="*/ 7 h 29"/>
                <a:gd name="T26" fmla="*/ 52 w 106"/>
                <a:gd name="T27" fmla="*/ 7 h 29"/>
                <a:gd name="T28" fmla="*/ 37 w 106"/>
                <a:gd name="T29" fmla="*/ 6 h 29"/>
                <a:gd name="T30" fmla="*/ 24 w 106"/>
                <a:gd name="T31" fmla="*/ 4 h 29"/>
                <a:gd name="T32" fmla="*/ 15 w 106"/>
                <a:gd name="T33" fmla="*/ 1 h 29"/>
                <a:gd name="T34" fmla="*/ 13 w 106"/>
                <a:gd name="T35" fmla="*/ 0 h 29"/>
                <a:gd name="T36" fmla="*/ 0 w 106"/>
                <a:gd name="T37" fmla="*/ 3 h 2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6"/>
                <a:gd name="T58" fmla="*/ 0 h 29"/>
                <a:gd name="T59" fmla="*/ 106 w 106"/>
                <a:gd name="T60" fmla="*/ 29 h 2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6" h="29">
                  <a:moveTo>
                    <a:pt x="0" y="3"/>
                  </a:moveTo>
                  <a:lnTo>
                    <a:pt x="8" y="13"/>
                  </a:lnTo>
                  <a:lnTo>
                    <a:pt x="21" y="17"/>
                  </a:lnTo>
                  <a:lnTo>
                    <a:pt x="36" y="19"/>
                  </a:lnTo>
                  <a:lnTo>
                    <a:pt x="52" y="20"/>
                  </a:lnTo>
                  <a:lnTo>
                    <a:pt x="67" y="20"/>
                  </a:lnTo>
                  <a:lnTo>
                    <a:pt x="81" y="22"/>
                  </a:lnTo>
                  <a:lnTo>
                    <a:pt x="89" y="25"/>
                  </a:lnTo>
                  <a:lnTo>
                    <a:pt x="92" y="28"/>
                  </a:lnTo>
                  <a:lnTo>
                    <a:pt x="105" y="24"/>
                  </a:lnTo>
                  <a:lnTo>
                    <a:pt x="97" y="14"/>
                  </a:lnTo>
                  <a:lnTo>
                    <a:pt x="84" y="9"/>
                  </a:lnTo>
                  <a:lnTo>
                    <a:pt x="69" y="7"/>
                  </a:lnTo>
                  <a:lnTo>
                    <a:pt x="52" y="7"/>
                  </a:lnTo>
                  <a:lnTo>
                    <a:pt x="37" y="6"/>
                  </a:lnTo>
                  <a:lnTo>
                    <a:pt x="24" y="4"/>
                  </a:lnTo>
                  <a:lnTo>
                    <a:pt x="15" y="1"/>
                  </a:lnTo>
                  <a:lnTo>
                    <a:pt x="13" y="0"/>
                  </a:lnTo>
                  <a:lnTo>
                    <a:pt x="0" y="3"/>
                  </a:lnTo>
                </a:path>
              </a:pathLst>
            </a:custGeom>
            <a:solidFill>
              <a:srgbClr val="FFD900"/>
            </a:solidFill>
            <a:ln w="12700" cap="rnd">
              <a:noFill/>
              <a:round/>
              <a:headEnd/>
              <a:tailEnd/>
            </a:ln>
          </p:spPr>
          <p:txBody>
            <a:bodyPr/>
            <a:lstStyle/>
            <a:p>
              <a:endParaRPr lang="id-ID"/>
            </a:p>
          </p:txBody>
        </p:sp>
        <p:sp>
          <p:nvSpPr>
            <p:cNvPr id="18622" name="Freeform 34"/>
            <p:cNvSpPr>
              <a:spLocks/>
            </p:cNvSpPr>
            <p:nvPr/>
          </p:nvSpPr>
          <p:spPr bwMode="auto">
            <a:xfrm>
              <a:off x="1817" y="2330"/>
              <a:ext cx="84" cy="60"/>
            </a:xfrm>
            <a:custGeom>
              <a:avLst/>
              <a:gdLst>
                <a:gd name="T0" fmla="*/ 71 w 84"/>
                <a:gd name="T1" fmla="*/ 6 h 60"/>
                <a:gd name="T2" fmla="*/ 70 w 84"/>
                <a:gd name="T3" fmla="*/ 5 h 60"/>
                <a:gd name="T4" fmla="*/ 69 w 84"/>
                <a:gd name="T5" fmla="*/ 4 h 60"/>
                <a:gd name="T6" fmla="*/ 62 w 84"/>
                <a:gd name="T7" fmla="*/ 10 h 60"/>
                <a:gd name="T8" fmla="*/ 51 w 84"/>
                <a:gd name="T9" fmla="*/ 16 h 60"/>
                <a:gd name="T10" fmla="*/ 38 w 84"/>
                <a:gd name="T11" fmla="*/ 23 h 60"/>
                <a:gd name="T12" fmla="*/ 24 w 84"/>
                <a:gd name="T13" fmla="*/ 29 h 60"/>
                <a:gd name="T14" fmla="*/ 12 w 84"/>
                <a:gd name="T15" fmla="*/ 37 h 60"/>
                <a:gd name="T16" fmla="*/ 2 w 84"/>
                <a:gd name="T17" fmla="*/ 46 h 60"/>
                <a:gd name="T18" fmla="*/ 0 w 84"/>
                <a:gd name="T19" fmla="*/ 59 h 60"/>
                <a:gd name="T20" fmla="*/ 13 w 84"/>
                <a:gd name="T21" fmla="*/ 55 h 60"/>
                <a:gd name="T22" fmla="*/ 14 w 84"/>
                <a:gd name="T23" fmla="*/ 54 h 60"/>
                <a:gd name="T24" fmla="*/ 20 w 84"/>
                <a:gd name="T25" fmla="*/ 47 h 60"/>
                <a:gd name="T26" fmla="*/ 31 w 84"/>
                <a:gd name="T27" fmla="*/ 41 h 60"/>
                <a:gd name="T28" fmla="*/ 44 w 84"/>
                <a:gd name="T29" fmla="*/ 34 h 60"/>
                <a:gd name="T30" fmla="*/ 58 w 84"/>
                <a:gd name="T31" fmla="*/ 28 h 60"/>
                <a:gd name="T32" fmla="*/ 70 w 84"/>
                <a:gd name="T33" fmla="*/ 21 h 60"/>
                <a:gd name="T34" fmla="*/ 80 w 84"/>
                <a:gd name="T35" fmla="*/ 13 h 60"/>
                <a:gd name="T36" fmla="*/ 83 w 84"/>
                <a:gd name="T37" fmla="*/ 1 h 60"/>
                <a:gd name="T38" fmla="*/ 82 w 84"/>
                <a:gd name="T39" fmla="*/ 0 h 60"/>
                <a:gd name="T40" fmla="*/ 83 w 84"/>
                <a:gd name="T41" fmla="*/ 1 h 60"/>
                <a:gd name="T42" fmla="*/ 83 w 84"/>
                <a:gd name="T43" fmla="*/ 0 h 60"/>
                <a:gd name="T44" fmla="*/ 82 w 84"/>
                <a:gd name="T45" fmla="*/ 0 h 60"/>
                <a:gd name="T46" fmla="*/ 71 w 84"/>
                <a:gd name="T47" fmla="*/ 6 h 6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4"/>
                <a:gd name="T73" fmla="*/ 0 h 60"/>
                <a:gd name="T74" fmla="*/ 84 w 84"/>
                <a:gd name="T75" fmla="*/ 60 h 6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4" h="60">
                  <a:moveTo>
                    <a:pt x="71" y="6"/>
                  </a:moveTo>
                  <a:lnTo>
                    <a:pt x="70" y="5"/>
                  </a:lnTo>
                  <a:lnTo>
                    <a:pt x="69" y="4"/>
                  </a:lnTo>
                  <a:lnTo>
                    <a:pt x="62" y="10"/>
                  </a:lnTo>
                  <a:lnTo>
                    <a:pt x="51" y="16"/>
                  </a:lnTo>
                  <a:lnTo>
                    <a:pt x="38" y="23"/>
                  </a:lnTo>
                  <a:lnTo>
                    <a:pt x="24" y="29"/>
                  </a:lnTo>
                  <a:lnTo>
                    <a:pt x="12" y="37"/>
                  </a:lnTo>
                  <a:lnTo>
                    <a:pt x="2" y="46"/>
                  </a:lnTo>
                  <a:lnTo>
                    <a:pt x="0" y="59"/>
                  </a:lnTo>
                  <a:lnTo>
                    <a:pt x="13" y="55"/>
                  </a:lnTo>
                  <a:lnTo>
                    <a:pt x="14" y="54"/>
                  </a:lnTo>
                  <a:lnTo>
                    <a:pt x="20" y="47"/>
                  </a:lnTo>
                  <a:lnTo>
                    <a:pt x="31" y="41"/>
                  </a:lnTo>
                  <a:lnTo>
                    <a:pt x="44" y="34"/>
                  </a:lnTo>
                  <a:lnTo>
                    <a:pt x="58" y="28"/>
                  </a:lnTo>
                  <a:lnTo>
                    <a:pt x="70" y="21"/>
                  </a:lnTo>
                  <a:lnTo>
                    <a:pt x="80" y="13"/>
                  </a:lnTo>
                  <a:lnTo>
                    <a:pt x="83" y="1"/>
                  </a:lnTo>
                  <a:lnTo>
                    <a:pt x="82" y="0"/>
                  </a:lnTo>
                  <a:lnTo>
                    <a:pt x="83" y="1"/>
                  </a:lnTo>
                  <a:lnTo>
                    <a:pt x="83" y="0"/>
                  </a:lnTo>
                  <a:lnTo>
                    <a:pt x="82" y="0"/>
                  </a:lnTo>
                  <a:lnTo>
                    <a:pt x="71" y="6"/>
                  </a:lnTo>
                </a:path>
              </a:pathLst>
            </a:custGeom>
            <a:solidFill>
              <a:srgbClr val="FFD900"/>
            </a:solidFill>
            <a:ln w="12700" cap="rnd">
              <a:noFill/>
              <a:round/>
              <a:headEnd/>
              <a:tailEnd/>
            </a:ln>
          </p:spPr>
          <p:txBody>
            <a:bodyPr/>
            <a:lstStyle/>
            <a:p>
              <a:endParaRPr lang="id-ID"/>
            </a:p>
          </p:txBody>
        </p:sp>
        <p:sp>
          <p:nvSpPr>
            <p:cNvPr id="18623" name="Freeform 35"/>
            <p:cNvSpPr>
              <a:spLocks/>
            </p:cNvSpPr>
            <p:nvPr/>
          </p:nvSpPr>
          <p:spPr bwMode="auto">
            <a:xfrm>
              <a:off x="1887" y="2328"/>
              <a:ext cx="14" cy="9"/>
            </a:xfrm>
            <a:custGeom>
              <a:avLst/>
              <a:gdLst>
                <a:gd name="T0" fmla="*/ 0 w 14"/>
                <a:gd name="T1" fmla="*/ 5 h 9"/>
                <a:gd name="T2" fmla="*/ 1 w 14"/>
                <a:gd name="T3" fmla="*/ 6 h 9"/>
                <a:gd name="T4" fmla="*/ 1 w 14"/>
                <a:gd name="T5" fmla="*/ 8 h 9"/>
                <a:gd name="T6" fmla="*/ 13 w 14"/>
                <a:gd name="T7" fmla="*/ 1 h 9"/>
                <a:gd name="T8" fmla="*/ 12 w 14"/>
                <a:gd name="T9" fmla="*/ 0 h 9"/>
                <a:gd name="T10" fmla="*/ 13 w 14"/>
                <a:gd name="T11" fmla="*/ 2 h 9"/>
                <a:gd name="T12" fmla="*/ 0 w 14"/>
                <a:gd name="T13" fmla="*/ 5 h 9"/>
                <a:gd name="T14" fmla="*/ 0 w 14"/>
                <a:gd name="T15" fmla="*/ 6 h 9"/>
                <a:gd name="T16" fmla="*/ 1 w 14"/>
                <a:gd name="T17" fmla="*/ 6 h 9"/>
                <a:gd name="T18" fmla="*/ 0 w 14"/>
                <a:gd name="T19" fmla="*/ 5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9"/>
                <a:gd name="T32" fmla="*/ 14 w 14"/>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9">
                  <a:moveTo>
                    <a:pt x="0" y="5"/>
                  </a:moveTo>
                  <a:lnTo>
                    <a:pt x="1" y="6"/>
                  </a:lnTo>
                  <a:lnTo>
                    <a:pt x="1" y="8"/>
                  </a:lnTo>
                  <a:lnTo>
                    <a:pt x="13" y="1"/>
                  </a:lnTo>
                  <a:lnTo>
                    <a:pt x="12" y="0"/>
                  </a:lnTo>
                  <a:lnTo>
                    <a:pt x="13" y="2"/>
                  </a:lnTo>
                  <a:lnTo>
                    <a:pt x="0" y="5"/>
                  </a:lnTo>
                  <a:lnTo>
                    <a:pt x="0" y="6"/>
                  </a:lnTo>
                  <a:lnTo>
                    <a:pt x="1" y="6"/>
                  </a:lnTo>
                  <a:lnTo>
                    <a:pt x="0" y="5"/>
                  </a:lnTo>
                </a:path>
              </a:pathLst>
            </a:custGeom>
            <a:solidFill>
              <a:srgbClr val="FFD900"/>
            </a:solidFill>
            <a:ln w="12700" cap="rnd">
              <a:noFill/>
              <a:round/>
              <a:headEnd/>
              <a:tailEnd/>
            </a:ln>
          </p:spPr>
          <p:txBody>
            <a:bodyPr/>
            <a:lstStyle/>
            <a:p>
              <a:endParaRPr lang="id-ID"/>
            </a:p>
          </p:txBody>
        </p:sp>
        <p:sp>
          <p:nvSpPr>
            <p:cNvPr id="18624" name="Freeform 36"/>
            <p:cNvSpPr>
              <a:spLocks/>
            </p:cNvSpPr>
            <p:nvPr/>
          </p:nvSpPr>
          <p:spPr bwMode="auto">
            <a:xfrm>
              <a:off x="1796" y="2304"/>
              <a:ext cx="105" cy="30"/>
            </a:xfrm>
            <a:custGeom>
              <a:avLst/>
              <a:gdLst>
                <a:gd name="T0" fmla="*/ 0 w 105"/>
                <a:gd name="T1" fmla="*/ 4 h 30"/>
                <a:gd name="T2" fmla="*/ 8 w 105"/>
                <a:gd name="T3" fmla="*/ 14 h 30"/>
                <a:gd name="T4" fmla="*/ 22 w 105"/>
                <a:gd name="T5" fmla="*/ 19 h 30"/>
                <a:gd name="T6" fmla="*/ 36 w 105"/>
                <a:gd name="T7" fmla="*/ 21 h 30"/>
                <a:gd name="T8" fmla="*/ 51 w 105"/>
                <a:gd name="T9" fmla="*/ 22 h 30"/>
                <a:gd name="T10" fmla="*/ 68 w 105"/>
                <a:gd name="T11" fmla="*/ 23 h 30"/>
                <a:gd name="T12" fmla="*/ 81 w 105"/>
                <a:gd name="T13" fmla="*/ 25 h 30"/>
                <a:gd name="T14" fmla="*/ 89 w 105"/>
                <a:gd name="T15" fmla="*/ 27 h 30"/>
                <a:gd name="T16" fmla="*/ 91 w 105"/>
                <a:gd name="T17" fmla="*/ 29 h 30"/>
                <a:gd name="T18" fmla="*/ 104 w 105"/>
                <a:gd name="T19" fmla="*/ 26 h 30"/>
                <a:gd name="T20" fmla="*/ 96 w 105"/>
                <a:gd name="T21" fmla="*/ 16 h 30"/>
                <a:gd name="T22" fmla="*/ 84 w 105"/>
                <a:gd name="T23" fmla="*/ 12 h 30"/>
                <a:gd name="T24" fmla="*/ 69 w 105"/>
                <a:gd name="T25" fmla="*/ 10 h 30"/>
                <a:gd name="T26" fmla="*/ 53 w 105"/>
                <a:gd name="T27" fmla="*/ 9 h 30"/>
                <a:gd name="T28" fmla="*/ 37 w 105"/>
                <a:gd name="T29" fmla="*/ 8 h 30"/>
                <a:gd name="T30" fmla="*/ 24 w 105"/>
                <a:gd name="T31" fmla="*/ 6 h 30"/>
                <a:gd name="T32" fmla="*/ 16 w 105"/>
                <a:gd name="T33" fmla="*/ 3 h 30"/>
                <a:gd name="T34" fmla="*/ 13 w 105"/>
                <a:gd name="T35" fmla="*/ 0 h 30"/>
                <a:gd name="T36" fmla="*/ 0 w 105"/>
                <a:gd name="T37" fmla="*/ 4 h 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5"/>
                <a:gd name="T58" fmla="*/ 0 h 30"/>
                <a:gd name="T59" fmla="*/ 105 w 105"/>
                <a:gd name="T60" fmla="*/ 30 h 3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5" h="30">
                  <a:moveTo>
                    <a:pt x="0" y="4"/>
                  </a:moveTo>
                  <a:lnTo>
                    <a:pt x="8" y="14"/>
                  </a:lnTo>
                  <a:lnTo>
                    <a:pt x="22" y="19"/>
                  </a:lnTo>
                  <a:lnTo>
                    <a:pt x="36" y="21"/>
                  </a:lnTo>
                  <a:lnTo>
                    <a:pt x="51" y="22"/>
                  </a:lnTo>
                  <a:lnTo>
                    <a:pt x="68" y="23"/>
                  </a:lnTo>
                  <a:lnTo>
                    <a:pt x="81" y="25"/>
                  </a:lnTo>
                  <a:lnTo>
                    <a:pt x="89" y="27"/>
                  </a:lnTo>
                  <a:lnTo>
                    <a:pt x="91" y="29"/>
                  </a:lnTo>
                  <a:lnTo>
                    <a:pt x="104" y="26"/>
                  </a:lnTo>
                  <a:lnTo>
                    <a:pt x="96" y="16"/>
                  </a:lnTo>
                  <a:lnTo>
                    <a:pt x="84" y="12"/>
                  </a:lnTo>
                  <a:lnTo>
                    <a:pt x="69" y="10"/>
                  </a:lnTo>
                  <a:lnTo>
                    <a:pt x="53" y="9"/>
                  </a:lnTo>
                  <a:lnTo>
                    <a:pt x="37" y="8"/>
                  </a:lnTo>
                  <a:lnTo>
                    <a:pt x="24" y="6"/>
                  </a:lnTo>
                  <a:lnTo>
                    <a:pt x="16" y="3"/>
                  </a:lnTo>
                  <a:lnTo>
                    <a:pt x="13" y="0"/>
                  </a:lnTo>
                  <a:lnTo>
                    <a:pt x="0" y="4"/>
                  </a:lnTo>
                </a:path>
              </a:pathLst>
            </a:custGeom>
            <a:solidFill>
              <a:srgbClr val="FFD900"/>
            </a:solidFill>
            <a:ln w="12700" cap="rnd">
              <a:noFill/>
              <a:round/>
              <a:headEnd/>
              <a:tailEnd/>
            </a:ln>
          </p:spPr>
          <p:txBody>
            <a:bodyPr/>
            <a:lstStyle/>
            <a:p>
              <a:endParaRPr lang="id-ID"/>
            </a:p>
          </p:txBody>
        </p:sp>
        <p:sp>
          <p:nvSpPr>
            <p:cNvPr id="18625" name="Freeform 37"/>
            <p:cNvSpPr>
              <a:spLocks/>
            </p:cNvSpPr>
            <p:nvPr/>
          </p:nvSpPr>
          <p:spPr bwMode="auto">
            <a:xfrm>
              <a:off x="1796" y="2246"/>
              <a:ext cx="84" cy="63"/>
            </a:xfrm>
            <a:custGeom>
              <a:avLst/>
              <a:gdLst>
                <a:gd name="T0" fmla="*/ 70 w 84"/>
                <a:gd name="T1" fmla="*/ 4 h 63"/>
                <a:gd name="T2" fmla="*/ 68 w 84"/>
                <a:gd name="T3" fmla="*/ 5 h 63"/>
                <a:gd name="T4" fmla="*/ 63 w 84"/>
                <a:gd name="T5" fmla="*/ 11 h 63"/>
                <a:gd name="T6" fmla="*/ 51 w 84"/>
                <a:gd name="T7" fmla="*/ 18 h 63"/>
                <a:gd name="T8" fmla="*/ 38 w 84"/>
                <a:gd name="T9" fmla="*/ 24 h 63"/>
                <a:gd name="T10" fmla="*/ 24 w 84"/>
                <a:gd name="T11" fmla="*/ 31 h 63"/>
                <a:gd name="T12" fmla="*/ 12 w 84"/>
                <a:gd name="T13" fmla="*/ 39 h 63"/>
                <a:gd name="T14" fmla="*/ 2 w 84"/>
                <a:gd name="T15" fmla="*/ 49 h 63"/>
                <a:gd name="T16" fmla="*/ 0 w 84"/>
                <a:gd name="T17" fmla="*/ 62 h 63"/>
                <a:gd name="T18" fmla="*/ 13 w 84"/>
                <a:gd name="T19" fmla="*/ 58 h 63"/>
                <a:gd name="T20" fmla="*/ 14 w 84"/>
                <a:gd name="T21" fmla="*/ 55 h 63"/>
                <a:gd name="T22" fmla="*/ 20 w 84"/>
                <a:gd name="T23" fmla="*/ 50 h 63"/>
                <a:gd name="T24" fmla="*/ 31 w 84"/>
                <a:gd name="T25" fmla="*/ 43 h 63"/>
                <a:gd name="T26" fmla="*/ 44 w 84"/>
                <a:gd name="T27" fmla="*/ 36 h 63"/>
                <a:gd name="T28" fmla="*/ 58 w 84"/>
                <a:gd name="T29" fmla="*/ 29 h 63"/>
                <a:gd name="T30" fmla="*/ 70 w 84"/>
                <a:gd name="T31" fmla="*/ 22 h 63"/>
                <a:gd name="T32" fmla="*/ 80 w 84"/>
                <a:gd name="T33" fmla="*/ 13 h 63"/>
                <a:gd name="T34" fmla="*/ 83 w 84"/>
                <a:gd name="T35" fmla="*/ 0 h 63"/>
                <a:gd name="T36" fmla="*/ 70 w 84"/>
                <a:gd name="T37" fmla="*/ 4 h 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4"/>
                <a:gd name="T58" fmla="*/ 0 h 63"/>
                <a:gd name="T59" fmla="*/ 84 w 84"/>
                <a:gd name="T60" fmla="*/ 63 h 6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4" h="63">
                  <a:moveTo>
                    <a:pt x="70" y="4"/>
                  </a:moveTo>
                  <a:lnTo>
                    <a:pt x="68" y="5"/>
                  </a:lnTo>
                  <a:lnTo>
                    <a:pt x="63" y="11"/>
                  </a:lnTo>
                  <a:lnTo>
                    <a:pt x="51" y="18"/>
                  </a:lnTo>
                  <a:lnTo>
                    <a:pt x="38" y="24"/>
                  </a:lnTo>
                  <a:lnTo>
                    <a:pt x="24" y="31"/>
                  </a:lnTo>
                  <a:lnTo>
                    <a:pt x="12" y="39"/>
                  </a:lnTo>
                  <a:lnTo>
                    <a:pt x="2" y="49"/>
                  </a:lnTo>
                  <a:lnTo>
                    <a:pt x="0" y="62"/>
                  </a:lnTo>
                  <a:lnTo>
                    <a:pt x="13" y="58"/>
                  </a:lnTo>
                  <a:lnTo>
                    <a:pt x="14" y="55"/>
                  </a:lnTo>
                  <a:lnTo>
                    <a:pt x="20" y="50"/>
                  </a:lnTo>
                  <a:lnTo>
                    <a:pt x="31" y="43"/>
                  </a:lnTo>
                  <a:lnTo>
                    <a:pt x="44" y="36"/>
                  </a:lnTo>
                  <a:lnTo>
                    <a:pt x="58" y="29"/>
                  </a:lnTo>
                  <a:lnTo>
                    <a:pt x="70" y="22"/>
                  </a:lnTo>
                  <a:lnTo>
                    <a:pt x="80" y="13"/>
                  </a:lnTo>
                  <a:lnTo>
                    <a:pt x="83" y="0"/>
                  </a:lnTo>
                  <a:lnTo>
                    <a:pt x="70" y="4"/>
                  </a:lnTo>
                </a:path>
              </a:pathLst>
            </a:custGeom>
            <a:solidFill>
              <a:srgbClr val="FFD900"/>
            </a:solidFill>
            <a:ln w="12700" cap="rnd">
              <a:noFill/>
              <a:round/>
              <a:headEnd/>
              <a:tailEnd/>
            </a:ln>
          </p:spPr>
          <p:txBody>
            <a:bodyPr/>
            <a:lstStyle/>
            <a:p>
              <a:endParaRPr lang="id-ID"/>
            </a:p>
          </p:txBody>
        </p:sp>
        <p:sp>
          <p:nvSpPr>
            <p:cNvPr id="18626" name="Freeform 38"/>
            <p:cNvSpPr>
              <a:spLocks/>
            </p:cNvSpPr>
            <p:nvPr/>
          </p:nvSpPr>
          <p:spPr bwMode="auto">
            <a:xfrm>
              <a:off x="1774" y="2222"/>
              <a:ext cx="106" cy="29"/>
            </a:xfrm>
            <a:custGeom>
              <a:avLst/>
              <a:gdLst>
                <a:gd name="T0" fmla="*/ 0 w 106"/>
                <a:gd name="T1" fmla="*/ 4 h 29"/>
                <a:gd name="T2" fmla="*/ 8 w 106"/>
                <a:gd name="T3" fmla="*/ 14 h 29"/>
                <a:gd name="T4" fmla="*/ 21 w 106"/>
                <a:gd name="T5" fmla="*/ 18 h 29"/>
                <a:gd name="T6" fmla="*/ 36 w 106"/>
                <a:gd name="T7" fmla="*/ 20 h 29"/>
                <a:gd name="T8" fmla="*/ 52 w 106"/>
                <a:gd name="T9" fmla="*/ 21 h 29"/>
                <a:gd name="T10" fmla="*/ 67 w 106"/>
                <a:gd name="T11" fmla="*/ 22 h 29"/>
                <a:gd name="T12" fmla="*/ 81 w 106"/>
                <a:gd name="T13" fmla="*/ 24 h 29"/>
                <a:gd name="T14" fmla="*/ 90 w 106"/>
                <a:gd name="T15" fmla="*/ 26 h 29"/>
                <a:gd name="T16" fmla="*/ 92 w 106"/>
                <a:gd name="T17" fmla="*/ 28 h 29"/>
                <a:gd name="T18" fmla="*/ 105 w 106"/>
                <a:gd name="T19" fmla="*/ 24 h 29"/>
                <a:gd name="T20" fmla="*/ 97 w 106"/>
                <a:gd name="T21" fmla="*/ 14 h 29"/>
                <a:gd name="T22" fmla="*/ 84 w 106"/>
                <a:gd name="T23" fmla="*/ 11 h 29"/>
                <a:gd name="T24" fmla="*/ 69 w 106"/>
                <a:gd name="T25" fmla="*/ 9 h 29"/>
                <a:gd name="T26" fmla="*/ 53 w 106"/>
                <a:gd name="T27" fmla="*/ 8 h 29"/>
                <a:gd name="T28" fmla="*/ 38 w 106"/>
                <a:gd name="T29" fmla="*/ 7 h 29"/>
                <a:gd name="T30" fmla="*/ 24 w 106"/>
                <a:gd name="T31" fmla="*/ 5 h 29"/>
                <a:gd name="T32" fmla="*/ 15 w 106"/>
                <a:gd name="T33" fmla="*/ 3 h 29"/>
                <a:gd name="T34" fmla="*/ 13 w 106"/>
                <a:gd name="T35" fmla="*/ 0 h 29"/>
                <a:gd name="T36" fmla="*/ 0 w 106"/>
                <a:gd name="T37" fmla="*/ 4 h 2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6"/>
                <a:gd name="T58" fmla="*/ 0 h 29"/>
                <a:gd name="T59" fmla="*/ 106 w 106"/>
                <a:gd name="T60" fmla="*/ 29 h 2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6" h="29">
                  <a:moveTo>
                    <a:pt x="0" y="4"/>
                  </a:moveTo>
                  <a:lnTo>
                    <a:pt x="8" y="14"/>
                  </a:lnTo>
                  <a:lnTo>
                    <a:pt x="21" y="18"/>
                  </a:lnTo>
                  <a:lnTo>
                    <a:pt x="36" y="20"/>
                  </a:lnTo>
                  <a:lnTo>
                    <a:pt x="52" y="21"/>
                  </a:lnTo>
                  <a:lnTo>
                    <a:pt x="67" y="22"/>
                  </a:lnTo>
                  <a:lnTo>
                    <a:pt x="81" y="24"/>
                  </a:lnTo>
                  <a:lnTo>
                    <a:pt x="90" y="26"/>
                  </a:lnTo>
                  <a:lnTo>
                    <a:pt x="92" y="28"/>
                  </a:lnTo>
                  <a:lnTo>
                    <a:pt x="105" y="24"/>
                  </a:lnTo>
                  <a:lnTo>
                    <a:pt x="97" y="14"/>
                  </a:lnTo>
                  <a:lnTo>
                    <a:pt x="84" y="11"/>
                  </a:lnTo>
                  <a:lnTo>
                    <a:pt x="69" y="9"/>
                  </a:lnTo>
                  <a:lnTo>
                    <a:pt x="53" y="8"/>
                  </a:lnTo>
                  <a:lnTo>
                    <a:pt x="38" y="7"/>
                  </a:lnTo>
                  <a:lnTo>
                    <a:pt x="24" y="5"/>
                  </a:lnTo>
                  <a:lnTo>
                    <a:pt x="15" y="3"/>
                  </a:lnTo>
                  <a:lnTo>
                    <a:pt x="13" y="0"/>
                  </a:lnTo>
                  <a:lnTo>
                    <a:pt x="0" y="4"/>
                  </a:lnTo>
                </a:path>
              </a:pathLst>
            </a:custGeom>
            <a:solidFill>
              <a:srgbClr val="FFD900"/>
            </a:solidFill>
            <a:ln w="12700" cap="rnd">
              <a:noFill/>
              <a:round/>
              <a:headEnd/>
              <a:tailEnd/>
            </a:ln>
          </p:spPr>
          <p:txBody>
            <a:bodyPr/>
            <a:lstStyle/>
            <a:p>
              <a:endParaRPr lang="id-ID"/>
            </a:p>
          </p:txBody>
        </p:sp>
        <p:sp>
          <p:nvSpPr>
            <p:cNvPr id="18627" name="Freeform 39"/>
            <p:cNvSpPr>
              <a:spLocks/>
            </p:cNvSpPr>
            <p:nvPr/>
          </p:nvSpPr>
          <p:spPr bwMode="auto">
            <a:xfrm>
              <a:off x="1774" y="2163"/>
              <a:ext cx="83" cy="64"/>
            </a:xfrm>
            <a:custGeom>
              <a:avLst/>
              <a:gdLst>
                <a:gd name="T0" fmla="*/ 69 w 83"/>
                <a:gd name="T1" fmla="*/ 4 h 64"/>
                <a:gd name="T2" fmla="*/ 68 w 83"/>
                <a:gd name="T3" fmla="*/ 5 h 64"/>
                <a:gd name="T4" fmla="*/ 62 w 83"/>
                <a:gd name="T5" fmla="*/ 11 h 64"/>
                <a:gd name="T6" fmla="*/ 51 w 83"/>
                <a:gd name="T7" fmla="*/ 18 h 64"/>
                <a:gd name="T8" fmla="*/ 38 w 83"/>
                <a:gd name="T9" fmla="*/ 25 h 64"/>
                <a:gd name="T10" fmla="*/ 24 w 83"/>
                <a:gd name="T11" fmla="*/ 32 h 64"/>
                <a:gd name="T12" fmla="*/ 12 w 83"/>
                <a:gd name="T13" fmla="*/ 40 h 64"/>
                <a:gd name="T14" fmla="*/ 2 w 83"/>
                <a:gd name="T15" fmla="*/ 50 h 64"/>
                <a:gd name="T16" fmla="*/ 0 w 83"/>
                <a:gd name="T17" fmla="*/ 63 h 64"/>
                <a:gd name="T18" fmla="*/ 13 w 83"/>
                <a:gd name="T19" fmla="*/ 59 h 64"/>
                <a:gd name="T20" fmla="*/ 14 w 83"/>
                <a:gd name="T21" fmla="*/ 56 h 64"/>
                <a:gd name="T22" fmla="*/ 19 w 83"/>
                <a:gd name="T23" fmla="*/ 51 h 64"/>
                <a:gd name="T24" fmla="*/ 30 w 83"/>
                <a:gd name="T25" fmla="*/ 44 h 64"/>
                <a:gd name="T26" fmla="*/ 44 w 83"/>
                <a:gd name="T27" fmla="*/ 37 h 64"/>
                <a:gd name="T28" fmla="*/ 58 w 83"/>
                <a:gd name="T29" fmla="*/ 29 h 64"/>
                <a:gd name="T30" fmla="*/ 70 w 83"/>
                <a:gd name="T31" fmla="*/ 21 h 64"/>
                <a:gd name="T32" fmla="*/ 80 w 83"/>
                <a:gd name="T33" fmla="*/ 13 h 64"/>
                <a:gd name="T34" fmla="*/ 82 w 83"/>
                <a:gd name="T35" fmla="*/ 0 h 64"/>
                <a:gd name="T36" fmla="*/ 69 w 83"/>
                <a:gd name="T37" fmla="*/ 4 h 6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3"/>
                <a:gd name="T58" fmla="*/ 0 h 64"/>
                <a:gd name="T59" fmla="*/ 83 w 83"/>
                <a:gd name="T60" fmla="*/ 64 h 6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3" h="64">
                  <a:moveTo>
                    <a:pt x="69" y="4"/>
                  </a:moveTo>
                  <a:lnTo>
                    <a:pt x="68" y="5"/>
                  </a:lnTo>
                  <a:lnTo>
                    <a:pt x="62" y="11"/>
                  </a:lnTo>
                  <a:lnTo>
                    <a:pt x="51" y="18"/>
                  </a:lnTo>
                  <a:lnTo>
                    <a:pt x="38" y="25"/>
                  </a:lnTo>
                  <a:lnTo>
                    <a:pt x="24" y="32"/>
                  </a:lnTo>
                  <a:lnTo>
                    <a:pt x="12" y="40"/>
                  </a:lnTo>
                  <a:lnTo>
                    <a:pt x="2" y="50"/>
                  </a:lnTo>
                  <a:lnTo>
                    <a:pt x="0" y="63"/>
                  </a:lnTo>
                  <a:lnTo>
                    <a:pt x="13" y="59"/>
                  </a:lnTo>
                  <a:lnTo>
                    <a:pt x="14" y="56"/>
                  </a:lnTo>
                  <a:lnTo>
                    <a:pt x="19" y="51"/>
                  </a:lnTo>
                  <a:lnTo>
                    <a:pt x="30" y="44"/>
                  </a:lnTo>
                  <a:lnTo>
                    <a:pt x="44" y="37"/>
                  </a:lnTo>
                  <a:lnTo>
                    <a:pt x="58" y="29"/>
                  </a:lnTo>
                  <a:lnTo>
                    <a:pt x="70" y="21"/>
                  </a:lnTo>
                  <a:lnTo>
                    <a:pt x="80" y="13"/>
                  </a:lnTo>
                  <a:lnTo>
                    <a:pt x="82" y="0"/>
                  </a:lnTo>
                  <a:lnTo>
                    <a:pt x="69" y="4"/>
                  </a:lnTo>
                </a:path>
              </a:pathLst>
            </a:custGeom>
            <a:solidFill>
              <a:srgbClr val="FFD900"/>
            </a:solidFill>
            <a:ln w="12700" cap="rnd">
              <a:noFill/>
              <a:round/>
              <a:headEnd/>
              <a:tailEnd/>
            </a:ln>
          </p:spPr>
          <p:txBody>
            <a:bodyPr/>
            <a:lstStyle/>
            <a:p>
              <a:endParaRPr lang="id-ID"/>
            </a:p>
          </p:txBody>
        </p:sp>
        <p:sp>
          <p:nvSpPr>
            <p:cNvPr id="18628" name="Freeform 40"/>
            <p:cNvSpPr>
              <a:spLocks/>
            </p:cNvSpPr>
            <p:nvPr/>
          </p:nvSpPr>
          <p:spPr bwMode="auto">
            <a:xfrm>
              <a:off x="1752" y="2089"/>
              <a:ext cx="105" cy="79"/>
            </a:xfrm>
            <a:custGeom>
              <a:avLst/>
              <a:gdLst>
                <a:gd name="T0" fmla="*/ 14 w 105"/>
                <a:gd name="T1" fmla="*/ 54 h 79"/>
                <a:gd name="T2" fmla="*/ 1 w 105"/>
                <a:gd name="T3" fmla="*/ 56 h 79"/>
                <a:gd name="T4" fmla="*/ 8 w 105"/>
                <a:gd name="T5" fmla="*/ 66 h 79"/>
                <a:gd name="T6" fmla="*/ 21 w 105"/>
                <a:gd name="T7" fmla="*/ 71 h 79"/>
                <a:gd name="T8" fmla="*/ 37 w 105"/>
                <a:gd name="T9" fmla="*/ 72 h 79"/>
                <a:gd name="T10" fmla="*/ 53 w 105"/>
                <a:gd name="T11" fmla="*/ 73 h 79"/>
                <a:gd name="T12" fmla="*/ 67 w 105"/>
                <a:gd name="T13" fmla="*/ 73 h 79"/>
                <a:gd name="T14" fmla="*/ 81 w 105"/>
                <a:gd name="T15" fmla="*/ 74 h 79"/>
                <a:gd name="T16" fmla="*/ 89 w 105"/>
                <a:gd name="T17" fmla="*/ 76 h 79"/>
                <a:gd name="T18" fmla="*/ 91 w 105"/>
                <a:gd name="T19" fmla="*/ 78 h 79"/>
                <a:gd name="T20" fmla="*/ 104 w 105"/>
                <a:gd name="T21" fmla="*/ 74 h 79"/>
                <a:gd name="T22" fmla="*/ 95 w 105"/>
                <a:gd name="T23" fmla="*/ 64 h 79"/>
                <a:gd name="T24" fmla="*/ 83 w 105"/>
                <a:gd name="T25" fmla="*/ 61 h 79"/>
                <a:gd name="T26" fmla="*/ 68 w 105"/>
                <a:gd name="T27" fmla="*/ 60 h 79"/>
                <a:gd name="T28" fmla="*/ 53 w 105"/>
                <a:gd name="T29" fmla="*/ 58 h 79"/>
                <a:gd name="T30" fmla="*/ 37 w 105"/>
                <a:gd name="T31" fmla="*/ 59 h 79"/>
                <a:gd name="T32" fmla="*/ 24 w 105"/>
                <a:gd name="T33" fmla="*/ 58 h 79"/>
                <a:gd name="T34" fmla="*/ 16 w 105"/>
                <a:gd name="T35" fmla="*/ 55 h 79"/>
                <a:gd name="T36" fmla="*/ 14 w 105"/>
                <a:gd name="T37" fmla="*/ 52 h 79"/>
                <a:gd name="T38" fmla="*/ 0 w 105"/>
                <a:gd name="T39" fmla="*/ 54 h 79"/>
                <a:gd name="T40" fmla="*/ 14 w 105"/>
                <a:gd name="T41" fmla="*/ 52 h 79"/>
                <a:gd name="T42" fmla="*/ 0 w 105"/>
                <a:gd name="T43" fmla="*/ 0 h 79"/>
                <a:gd name="T44" fmla="*/ 0 w 105"/>
                <a:gd name="T45" fmla="*/ 54 h 79"/>
                <a:gd name="T46" fmla="*/ 14 w 105"/>
                <a:gd name="T47" fmla="*/ 54 h 7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5"/>
                <a:gd name="T73" fmla="*/ 0 h 79"/>
                <a:gd name="T74" fmla="*/ 105 w 105"/>
                <a:gd name="T75" fmla="*/ 79 h 7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5" h="79">
                  <a:moveTo>
                    <a:pt x="14" y="54"/>
                  </a:moveTo>
                  <a:lnTo>
                    <a:pt x="1" y="56"/>
                  </a:lnTo>
                  <a:lnTo>
                    <a:pt x="8" y="66"/>
                  </a:lnTo>
                  <a:lnTo>
                    <a:pt x="21" y="71"/>
                  </a:lnTo>
                  <a:lnTo>
                    <a:pt x="37" y="72"/>
                  </a:lnTo>
                  <a:lnTo>
                    <a:pt x="53" y="73"/>
                  </a:lnTo>
                  <a:lnTo>
                    <a:pt x="67" y="73"/>
                  </a:lnTo>
                  <a:lnTo>
                    <a:pt x="81" y="74"/>
                  </a:lnTo>
                  <a:lnTo>
                    <a:pt x="89" y="76"/>
                  </a:lnTo>
                  <a:lnTo>
                    <a:pt x="91" y="78"/>
                  </a:lnTo>
                  <a:lnTo>
                    <a:pt x="104" y="74"/>
                  </a:lnTo>
                  <a:lnTo>
                    <a:pt x="95" y="64"/>
                  </a:lnTo>
                  <a:lnTo>
                    <a:pt x="83" y="61"/>
                  </a:lnTo>
                  <a:lnTo>
                    <a:pt x="68" y="60"/>
                  </a:lnTo>
                  <a:lnTo>
                    <a:pt x="53" y="58"/>
                  </a:lnTo>
                  <a:lnTo>
                    <a:pt x="37" y="59"/>
                  </a:lnTo>
                  <a:lnTo>
                    <a:pt x="24" y="58"/>
                  </a:lnTo>
                  <a:lnTo>
                    <a:pt x="16" y="55"/>
                  </a:lnTo>
                  <a:lnTo>
                    <a:pt x="14" y="52"/>
                  </a:lnTo>
                  <a:lnTo>
                    <a:pt x="0" y="54"/>
                  </a:lnTo>
                  <a:lnTo>
                    <a:pt x="14" y="52"/>
                  </a:lnTo>
                  <a:lnTo>
                    <a:pt x="0" y="0"/>
                  </a:lnTo>
                  <a:lnTo>
                    <a:pt x="0" y="54"/>
                  </a:lnTo>
                  <a:lnTo>
                    <a:pt x="14" y="54"/>
                  </a:lnTo>
                </a:path>
              </a:pathLst>
            </a:custGeom>
            <a:solidFill>
              <a:srgbClr val="FFD900"/>
            </a:solidFill>
            <a:ln w="12700" cap="rnd">
              <a:noFill/>
              <a:round/>
              <a:headEnd/>
              <a:tailEnd/>
            </a:ln>
          </p:spPr>
          <p:txBody>
            <a:bodyPr/>
            <a:lstStyle/>
            <a:p>
              <a:endParaRPr lang="id-ID"/>
            </a:p>
          </p:txBody>
        </p:sp>
        <p:sp>
          <p:nvSpPr>
            <p:cNvPr id="18629" name="Freeform 41"/>
            <p:cNvSpPr>
              <a:spLocks/>
            </p:cNvSpPr>
            <p:nvPr/>
          </p:nvSpPr>
          <p:spPr bwMode="auto">
            <a:xfrm>
              <a:off x="1752" y="2142"/>
              <a:ext cx="16" cy="48"/>
            </a:xfrm>
            <a:custGeom>
              <a:avLst/>
              <a:gdLst>
                <a:gd name="T0" fmla="*/ 1 w 16"/>
                <a:gd name="T1" fmla="*/ 4 h 48"/>
                <a:gd name="T2" fmla="*/ 15 w 16"/>
                <a:gd name="T3" fmla="*/ 2 h 48"/>
                <a:gd name="T4" fmla="*/ 15 w 16"/>
                <a:gd name="T5" fmla="*/ 1 h 48"/>
                <a:gd name="T6" fmla="*/ 0 w 16"/>
                <a:gd name="T7" fmla="*/ 1 h 48"/>
                <a:gd name="T8" fmla="*/ 0 w 16"/>
                <a:gd name="T9" fmla="*/ 2 h 48"/>
                <a:gd name="T10" fmla="*/ 14 w 16"/>
                <a:gd name="T11" fmla="*/ 0 h 48"/>
                <a:gd name="T12" fmla="*/ 1 w 16"/>
                <a:gd name="T13" fmla="*/ 4 h 48"/>
                <a:gd name="T14" fmla="*/ 15 w 16"/>
                <a:gd name="T15" fmla="*/ 47 h 48"/>
                <a:gd name="T16" fmla="*/ 15 w 16"/>
                <a:gd name="T17" fmla="*/ 2 h 48"/>
                <a:gd name="T18" fmla="*/ 1 w 16"/>
                <a:gd name="T19" fmla="*/ 4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48"/>
                <a:gd name="T32" fmla="*/ 16 w 16"/>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48">
                  <a:moveTo>
                    <a:pt x="1" y="4"/>
                  </a:moveTo>
                  <a:lnTo>
                    <a:pt x="15" y="2"/>
                  </a:lnTo>
                  <a:lnTo>
                    <a:pt x="15" y="1"/>
                  </a:lnTo>
                  <a:lnTo>
                    <a:pt x="0" y="1"/>
                  </a:lnTo>
                  <a:lnTo>
                    <a:pt x="0" y="2"/>
                  </a:lnTo>
                  <a:lnTo>
                    <a:pt x="14" y="0"/>
                  </a:lnTo>
                  <a:lnTo>
                    <a:pt x="1" y="4"/>
                  </a:lnTo>
                  <a:lnTo>
                    <a:pt x="15" y="47"/>
                  </a:lnTo>
                  <a:lnTo>
                    <a:pt x="15" y="2"/>
                  </a:lnTo>
                  <a:lnTo>
                    <a:pt x="1" y="4"/>
                  </a:lnTo>
                </a:path>
              </a:pathLst>
            </a:custGeom>
            <a:solidFill>
              <a:srgbClr val="FFD900"/>
            </a:solidFill>
            <a:ln w="12700" cap="rnd">
              <a:noFill/>
              <a:round/>
              <a:headEnd/>
              <a:tailEnd/>
            </a:ln>
          </p:spPr>
          <p:txBody>
            <a:bodyPr/>
            <a:lstStyle/>
            <a:p>
              <a:endParaRPr lang="id-ID"/>
            </a:p>
          </p:txBody>
        </p:sp>
        <p:sp>
          <p:nvSpPr>
            <p:cNvPr id="18630" name="Freeform 42"/>
            <p:cNvSpPr>
              <a:spLocks/>
            </p:cNvSpPr>
            <p:nvPr/>
          </p:nvSpPr>
          <p:spPr bwMode="auto">
            <a:xfrm>
              <a:off x="1753" y="2085"/>
              <a:ext cx="83" cy="62"/>
            </a:xfrm>
            <a:custGeom>
              <a:avLst/>
              <a:gdLst>
                <a:gd name="T0" fmla="*/ 69 w 83"/>
                <a:gd name="T1" fmla="*/ 4 h 62"/>
                <a:gd name="T2" fmla="*/ 68 w 83"/>
                <a:gd name="T3" fmla="*/ 5 h 62"/>
                <a:gd name="T4" fmla="*/ 63 w 83"/>
                <a:gd name="T5" fmla="*/ 9 h 62"/>
                <a:gd name="T6" fmla="*/ 51 w 83"/>
                <a:gd name="T7" fmla="*/ 14 h 62"/>
                <a:gd name="T8" fmla="*/ 37 w 83"/>
                <a:gd name="T9" fmla="*/ 20 h 62"/>
                <a:gd name="T10" fmla="*/ 22 w 83"/>
                <a:gd name="T11" fmla="*/ 27 h 62"/>
                <a:gd name="T12" fmla="*/ 9 w 83"/>
                <a:gd name="T13" fmla="*/ 35 h 62"/>
                <a:gd name="T14" fmla="*/ 0 w 83"/>
                <a:gd name="T15" fmla="*/ 46 h 62"/>
                <a:gd name="T16" fmla="*/ 0 w 83"/>
                <a:gd name="T17" fmla="*/ 61 h 62"/>
                <a:gd name="T18" fmla="*/ 13 w 83"/>
                <a:gd name="T19" fmla="*/ 57 h 62"/>
                <a:gd name="T20" fmla="*/ 13 w 83"/>
                <a:gd name="T21" fmla="*/ 51 h 62"/>
                <a:gd name="T22" fmla="*/ 18 w 83"/>
                <a:gd name="T23" fmla="*/ 45 h 62"/>
                <a:gd name="T24" fmla="*/ 29 w 83"/>
                <a:gd name="T25" fmla="*/ 38 h 62"/>
                <a:gd name="T26" fmla="*/ 43 w 83"/>
                <a:gd name="T27" fmla="*/ 33 h 62"/>
                <a:gd name="T28" fmla="*/ 56 w 83"/>
                <a:gd name="T29" fmla="*/ 27 h 62"/>
                <a:gd name="T30" fmla="*/ 69 w 83"/>
                <a:gd name="T31" fmla="*/ 21 h 62"/>
                <a:gd name="T32" fmla="*/ 79 w 83"/>
                <a:gd name="T33" fmla="*/ 13 h 62"/>
                <a:gd name="T34" fmla="*/ 82 w 83"/>
                <a:gd name="T35" fmla="*/ 0 h 62"/>
                <a:gd name="T36" fmla="*/ 69 w 83"/>
                <a:gd name="T37" fmla="*/ 4 h 6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3"/>
                <a:gd name="T58" fmla="*/ 0 h 62"/>
                <a:gd name="T59" fmla="*/ 83 w 83"/>
                <a:gd name="T60" fmla="*/ 62 h 6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3" h="62">
                  <a:moveTo>
                    <a:pt x="69" y="4"/>
                  </a:moveTo>
                  <a:lnTo>
                    <a:pt x="68" y="5"/>
                  </a:lnTo>
                  <a:lnTo>
                    <a:pt x="63" y="9"/>
                  </a:lnTo>
                  <a:lnTo>
                    <a:pt x="51" y="14"/>
                  </a:lnTo>
                  <a:lnTo>
                    <a:pt x="37" y="20"/>
                  </a:lnTo>
                  <a:lnTo>
                    <a:pt x="22" y="27"/>
                  </a:lnTo>
                  <a:lnTo>
                    <a:pt x="9" y="35"/>
                  </a:lnTo>
                  <a:lnTo>
                    <a:pt x="0" y="46"/>
                  </a:lnTo>
                  <a:lnTo>
                    <a:pt x="0" y="61"/>
                  </a:lnTo>
                  <a:lnTo>
                    <a:pt x="13" y="57"/>
                  </a:lnTo>
                  <a:lnTo>
                    <a:pt x="13" y="51"/>
                  </a:lnTo>
                  <a:lnTo>
                    <a:pt x="18" y="45"/>
                  </a:lnTo>
                  <a:lnTo>
                    <a:pt x="29" y="38"/>
                  </a:lnTo>
                  <a:lnTo>
                    <a:pt x="43" y="33"/>
                  </a:lnTo>
                  <a:lnTo>
                    <a:pt x="56" y="27"/>
                  </a:lnTo>
                  <a:lnTo>
                    <a:pt x="69" y="21"/>
                  </a:lnTo>
                  <a:lnTo>
                    <a:pt x="79" y="13"/>
                  </a:lnTo>
                  <a:lnTo>
                    <a:pt x="82" y="0"/>
                  </a:lnTo>
                  <a:lnTo>
                    <a:pt x="69" y="4"/>
                  </a:lnTo>
                </a:path>
              </a:pathLst>
            </a:custGeom>
            <a:solidFill>
              <a:srgbClr val="FFD900"/>
            </a:solidFill>
            <a:ln w="12700" cap="rnd">
              <a:noFill/>
              <a:round/>
              <a:headEnd/>
              <a:tailEnd/>
            </a:ln>
          </p:spPr>
          <p:txBody>
            <a:bodyPr/>
            <a:lstStyle/>
            <a:p>
              <a:endParaRPr lang="id-ID"/>
            </a:p>
          </p:txBody>
        </p:sp>
        <p:sp>
          <p:nvSpPr>
            <p:cNvPr id="18631" name="Freeform 43"/>
            <p:cNvSpPr>
              <a:spLocks/>
            </p:cNvSpPr>
            <p:nvPr/>
          </p:nvSpPr>
          <p:spPr bwMode="auto">
            <a:xfrm>
              <a:off x="1730" y="2060"/>
              <a:ext cx="106" cy="30"/>
            </a:xfrm>
            <a:custGeom>
              <a:avLst/>
              <a:gdLst>
                <a:gd name="T0" fmla="*/ 0 w 106"/>
                <a:gd name="T1" fmla="*/ 4 h 30"/>
                <a:gd name="T2" fmla="*/ 8 w 106"/>
                <a:gd name="T3" fmla="*/ 15 h 30"/>
                <a:gd name="T4" fmla="*/ 21 w 106"/>
                <a:gd name="T5" fmla="*/ 18 h 30"/>
                <a:gd name="T6" fmla="*/ 36 w 106"/>
                <a:gd name="T7" fmla="*/ 20 h 30"/>
                <a:gd name="T8" fmla="*/ 52 w 106"/>
                <a:gd name="T9" fmla="*/ 22 h 30"/>
                <a:gd name="T10" fmla="*/ 67 w 106"/>
                <a:gd name="T11" fmla="*/ 22 h 30"/>
                <a:gd name="T12" fmla="*/ 81 w 106"/>
                <a:gd name="T13" fmla="*/ 24 h 30"/>
                <a:gd name="T14" fmla="*/ 90 w 106"/>
                <a:gd name="T15" fmla="*/ 27 h 30"/>
                <a:gd name="T16" fmla="*/ 92 w 106"/>
                <a:gd name="T17" fmla="*/ 29 h 30"/>
                <a:gd name="T18" fmla="*/ 105 w 106"/>
                <a:gd name="T19" fmla="*/ 25 h 30"/>
                <a:gd name="T20" fmla="*/ 97 w 106"/>
                <a:gd name="T21" fmla="*/ 15 h 30"/>
                <a:gd name="T22" fmla="*/ 84 w 106"/>
                <a:gd name="T23" fmla="*/ 11 h 30"/>
                <a:gd name="T24" fmla="*/ 69 w 106"/>
                <a:gd name="T25" fmla="*/ 9 h 30"/>
                <a:gd name="T26" fmla="*/ 53 w 106"/>
                <a:gd name="T27" fmla="*/ 9 h 30"/>
                <a:gd name="T28" fmla="*/ 38 w 106"/>
                <a:gd name="T29" fmla="*/ 7 h 30"/>
                <a:gd name="T30" fmla="*/ 24 w 106"/>
                <a:gd name="T31" fmla="*/ 5 h 30"/>
                <a:gd name="T32" fmla="*/ 15 w 106"/>
                <a:gd name="T33" fmla="*/ 3 h 30"/>
                <a:gd name="T34" fmla="*/ 13 w 106"/>
                <a:gd name="T35" fmla="*/ 0 h 30"/>
                <a:gd name="T36" fmla="*/ 0 w 106"/>
                <a:gd name="T37" fmla="*/ 4 h 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6"/>
                <a:gd name="T58" fmla="*/ 0 h 30"/>
                <a:gd name="T59" fmla="*/ 106 w 106"/>
                <a:gd name="T60" fmla="*/ 30 h 3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6" h="30">
                  <a:moveTo>
                    <a:pt x="0" y="4"/>
                  </a:moveTo>
                  <a:lnTo>
                    <a:pt x="8" y="15"/>
                  </a:lnTo>
                  <a:lnTo>
                    <a:pt x="21" y="18"/>
                  </a:lnTo>
                  <a:lnTo>
                    <a:pt x="36" y="20"/>
                  </a:lnTo>
                  <a:lnTo>
                    <a:pt x="52" y="22"/>
                  </a:lnTo>
                  <a:lnTo>
                    <a:pt x="67" y="22"/>
                  </a:lnTo>
                  <a:lnTo>
                    <a:pt x="81" y="24"/>
                  </a:lnTo>
                  <a:lnTo>
                    <a:pt x="90" y="27"/>
                  </a:lnTo>
                  <a:lnTo>
                    <a:pt x="92" y="29"/>
                  </a:lnTo>
                  <a:lnTo>
                    <a:pt x="105" y="25"/>
                  </a:lnTo>
                  <a:lnTo>
                    <a:pt x="97" y="15"/>
                  </a:lnTo>
                  <a:lnTo>
                    <a:pt x="84" y="11"/>
                  </a:lnTo>
                  <a:lnTo>
                    <a:pt x="69" y="9"/>
                  </a:lnTo>
                  <a:lnTo>
                    <a:pt x="53" y="9"/>
                  </a:lnTo>
                  <a:lnTo>
                    <a:pt x="38" y="7"/>
                  </a:lnTo>
                  <a:lnTo>
                    <a:pt x="24" y="5"/>
                  </a:lnTo>
                  <a:lnTo>
                    <a:pt x="15" y="3"/>
                  </a:lnTo>
                  <a:lnTo>
                    <a:pt x="13" y="0"/>
                  </a:lnTo>
                  <a:lnTo>
                    <a:pt x="0" y="4"/>
                  </a:lnTo>
                </a:path>
              </a:pathLst>
            </a:custGeom>
            <a:solidFill>
              <a:srgbClr val="FFD900"/>
            </a:solidFill>
            <a:ln w="12700" cap="rnd">
              <a:noFill/>
              <a:round/>
              <a:headEnd/>
              <a:tailEnd/>
            </a:ln>
          </p:spPr>
          <p:txBody>
            <a:bodyPr/>
            <a:lstStyle/>
            <a:p>
              <a:endParaRPr lang="id-ID"/>
            </a:p>
          </p:txBody>
        </p:sp>
        <p:sp>
          <p:nvSpPr>
            <p:cNvPr id="18632" name="Freeform 44"/>
            <p:cNvSpPr>
              <a:spLocks/>
            </p:cNvSpPr>
            <p:nvPr/>
          </p:nvSpPr>
          <p:spPr bwMode="auto">
            <a:xfrm>
              <a:off x="1730" y="2002"/>
              <a:ext cx="84" cy="63"/>
            </a:xfrm>
            <a:custGeom>
              <a:avLst/>
              <a:gdLst>
                <a:gd name="T0" fmla="*/ 70 w 84"/>
                <a:gd name="T1" fmla="*/ 4 h 63"/>
                <a:gd name="T2" fmla="*/ 69 w 84"/>
                <a:gd name="T3" fmla="*/ 5 h 63"/>
                <a:gd name="T4" fmla="*/ 63 w 84"/>
                <a:gd name="T5" fmla="*/ 11 h 63"/>
                <a:gd name="T6" fmla="*/ 52 w 84"/>
                <a:gd name="T7" fmla="*/ 17 h 63"/>
                <a:gd name="T8" fmla="*/ 38 w 84"/>
                <a:gd name="T9" fmla="*/ 24 h 63"/>
                <a:gd name="T10" fmla="*/ 24 w 84"/>
                <a:gd name="T11" fmla="*/ 32 h 63"/>
                <a:gd name="T12" fmla="*/ 12 w 84"/>
                <a:gd name="T13" fmla="*/ 39 h 63"/>
                <a:gd name="T14" fmla="*/ 2 w 84"/>
                <a:gd name="T15" fmla="*/ 49 h 63"/>
                <a:gd name="T16" fmla="*/ 0 w 84"/>
                <a:gd name="T17" fmla="*/ 62 h 63"/>
                <a:gd name="T18" fmla="*/ 13 w 84"/>
                <a:gd name="T19" fmla="*/ 58 h 63"/>
                <a:gd name="T20" fmla="*/ 14 w 84"/>
                <a:gd name="T21" fmla="*/ 56 h 63"/>
                <a:gd name="T22" fmla="*/ 20 w 84"/>
                <a:gd name="T23" fmla="*/ 50 h 63"/>
                <a:gd name="T24" fmla="*/ 31 w 84"/>
                <a:gd name="T25" fmla="*/ 43 h 63"/>
                <a:gd name="T26" fmla="*/ 45 w 84"/>
                <a:gd name="T27" fmla="*/ 36 h 63"/>
                <a:gd name="T28" fmla="*/ 58 w 84"/>
                <a:gd name="T29" fmla="*/ 29 h 63"/>
                <a:gd name="T30" fmla="*/ 71 w 84"/>
                <a:gd name="T31" fmla="*/ 21 h 63"/>
                <a:gd name="T32" fmla="*/ 80 w 84"/>
                <a:gd name="T33" fmla="*/ 13 h 63"/>
                <a:gd name="T34" fmla="*/ 83 w 84"/>
                <a:gd name="T35" fmla="*/ 0 h 63"/>
                <a:gd name="T36" fmla="*/ 70 w 84"/>
                <a:gd name="T37" fmla="*/ 4 h 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4"/>
                <a:gd name="T58" fmla="*/ 0 h 63"/>
                <a:gd name="T59" fmla="*/ 84 w 84"/>
                <a:gd name="T60" fmla="*/ 63 h 6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4" h="63">
                  <a:moveTo>
                    <a:pt x="70" y="4"/>
                  </a:moveTo>
                  <a:lnTo>
                    <a:pt x="69" y="5"/>
                  </a:lnTo>
                  <a:lnTo>
                    <a:pt x="63" y="11"/>
                  </a:lnTo>
                  <a:lnTo>
                    <a:pt x="52" y="17"/>
                  </a:lnTo>
                  <a:lnTo>
                    <a:pt x="38" y="24"/>
                  </a:lnTo>
                  <a:lnTo>
                    <a:pt x="24" y="32"/>
                  </a:lnTo>
                  <a:lnTo>
                    <a:pt x="12" y="39"/>
                  </a:lnTo>
                  <a:lnTo>
                    <a:pt x="2" y="49"/>
                  </a:lnTo>
                  <a:lnTo>
                    <a:pt x="0" y="62"/>
                  </a:lnTo>
                  <a:lnTo>
                    <a:pt x="13" y="58"/>
                  </a:lnTo>
                  <a:lnTo>
                    <a:pt x="14" y="56"/>
                  </a:lnTo>
                  <a:lnTo>
                    <a:pt x="20" y="50"/>
                  </a:lnTo>
                  <a:lnTo>
                    <a:pt x="31" y="43"/>
                  </a:lnTo>
                  <a:lnTo>
                    <a:pt x="45" y="36"/>
                  </a:lnTo>
                  <a:lnTo>
                    <a:pt x="58" y="29"/>
                  </a:lnTo>
                  <a:lnTo>
                    <a:pt x="71" y="21"/>
                  </a:lnTo>
                  <a:lnTo>
                    <a:pt x="80" y="13"/>
                  </a:lnTo>
                  <a:lnTo>
                    <a:pt x="83" y="0"/>
                  </a:lnTo>
                  <a:lnTo>
                    <a:pt x="70" y="4"/>
                  </a:lnTo>
                </a:path>
              </a:pathLst>
            </a:custGeom>
            <a:solidFill>
              <a:srgbClr val="FFD900"/>
            </a:solidFill>
            <a:ln w="12700" cap="rnd">
              <a:noFill/>
              <a:round/>
              <a:headEnd/>
              <a:tailEnd/>
            </a:ln>
          </p:spPr>
          <p:txBody>
            <a:bodyPr/>
            <a:lstStyle/>
            <a:p>
              <a:endParaRPr lang="id-ID"/>
            </a:p>
          </p:txBody>
        </p:sp>
        <p:sp>
          <p:nvSpPr>
            <p:cNvPr id="18633" name="Freeform 45"/>
            <p:cNvSpPr>
              <a:spLocks/>
            </p:cNvSpPr>
            <p:nvPr/>
          </p:nvSpPr>
          <p:spPr bwMode="auto">
            <a:xfrm>
              <a:off x="1708" y="1981"/>
              <a:ext cx="106" cy="25"/>
            </a:xfrm>
            <a:custGeom>
              <a:avLst/>
              <a:gdLst>
                <a:gd name="T0" fmla="*/ 0 w 106"/>
                <a:gd name="T1" fmla="*/ 2 h 25"/>
                <a:gd name="T2" fmla="*/ 1 w 106"/>
                <a:gd name="T3" fmla="*/ 4 h 25"/>
                <a:gd name="T4" fmla="*/ 10 w 106"/>
                <a:gd name="T5" fmla="*/ 13 h 25"/>
                <a:gd name="T6" fmla="*/ 22 w 106"/>
                <a:gd name="T7" fmla="*/ 15 h 25"/>
                <a:gd name="T8" fmla="*/ 37 w 106"/>
                <a:gd name="T9" fmla="*/ 16 h 25"/>
                <a:gd name="T10" fmla="*/ 52 w 106"/>
                <a:gd name="T11" fmla="*/ 17 h 25"/>
                <a:gd name="T12" fmla="*/ 68 w 106"/>
                <a:gd name="T13" fmla="*/ 17 h 25"/>
                <a:gd name="T14" fmla="*/ 81 w 106"/>
                <a:gd name="T15" fmla="*/ 18 h 25"/>
                <a:gd name="T16" fmla="*/ 90 w 106"/>
                <a:gd name="T17" fmla="*/ 22 h 25"/>
                <a:gd name="T18" fmla="*/ 92 w 106"/>
                <a:gd name="T19" fmla="*/ 24 h 25"/>
                <a:gd name="T20" fmla="*/ 105 w 106"/>
                <a:gd name="T21" fmla="*/ 20 h 25"/>
                <a:gd name="T22" fmla="*/ 96 w 106"/>
                <a:gd name="T23" fmla="*/ 10 h 25"/>
                <a:gd name="T24" fmla="*/ 83 w 106"/>
                <a:gd name="T25" fmla="*/ 6 h 25"/>
                <a:gd name="T26" fmla="*/ 69 w 106"/>
                <a:gd name="T27" fmla="*/ 4 h 25"/>
                <a:gd name="T28" fmla="*/ 52 w 106"/>
                <a:gd name="T29" fmla="*/ 4 h 25"/>
                <a:gd name="T30" fmla="*/ 37 w 106"/>
                <a:gd name="T31" fmla="*/ 3 h 25"/>
                <a:gd name="T32" fmla="*/ 24 w 106"/>
                <a:gd name="T33" fmla="*/ 2 h 25"/>
                <a:gd name="T34" fmla="*/ 15 w 106"/>
                <a:gd name="T35" fmla="*/ 0 h 25"/>
                <a:gd name="T36" fmla="*/ 14 w 106"/>
                <a:gd name="T37" fmla="*/ 0 h 25"/>
                <a:gd name="T38" fmla="*/ 15 w 106"/>
                <a:gd name="T39" fmla="*/ 2 h 25"/>
                <a:gd name="T40" fmla="*/ 0 w 106"/>
                <a:gd name="T41" fmla="*/ 2 h 25"/>
                <a:gd name="T42" fmla="*/ 1 w 106"/>
                <a:gd name="T43" fmla="*/ 2 h 25"/>
                <a:gd name="T44" fmla="*/ 1 w 106"/>
                <a:gd name="T45" fmla="*/ 4 h 25"/>
                <a:gd name="T46" fmla="*/ 0 w 106"/>
                <a:gd name="T47" fmla="*/ 2 h 2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6"/>
                <a:gd name="T73" fmla="*/ 0 h 25"/>
                <a:gd name="T74" fmla="*/ 106 w 106"/>
                <a:gd name="T75" fmla="*/ 25 h 2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6" h="25">
                  <a:moveTo>
                    <a:pt x="0" y="2"/>
                  </a:moveTo>
                  <a:lnTo>
                    <a:pt x="1" y="4"/>
                  </a:lnTo>
                  <a:lnTo>
                    <a:pt x="10" y="13"/>
                  </a:lnTo>
                  <a:lnTo>
                    <a:pt x="22" y="15"/>
                  </a:lnTo>
                  <a:lnTo>
                    <a:pt x="37" y="16"/>
                  </a:lnTo>
                  <a:lnTo>
                    <a:pt x="52" y="17"/>
                  </a:lnTo>
                  <a:lnTo>
                    <a:pt x="68" y="17"/>
                  </a:lnTo>
                  <a:lnTo>
                    <a:pt x="81" y="18"/>
                  </a:lnTo>
                  <a:lnTo>
                    <a:pt x="90" y="22"/>
                  </a:lnTo>
                  <a:lnTo>
                    <a:pt x="92" y="24"/>
                  </a:lnTo>
                  <a:lnTo>
                    <a:pt x="105" y="20"/>
                  </a:lnTo>
                  <a:lnTo>
                    <a:pt x="96" y="10"/>
                  </a:lnTo>
                  <a:lnTo>
                    <a:pt x="83" y="6"/>
                  </a:lnTo>
                  <a:lnTo>
                    <a:pt x="69" y="4"/>
                  </a:lnTo>
                  <a:lnTo>
                    <a:pt x="52" y="4"/>
                  </a:lnTo>
                  <a:lnTo>
                    <a:pt x="37" y="3"/>
                  </a:lnTo>
                  <a:lnTo>
                    <a:pt x="24" y="2"/>
                  </a:lnTo>
                  <a:lnTo>
                    <a:pt x="15" y="0"/>
                  </a:lnTo>
                  <a:lnTo>
                    <a:pt x="14" y="0"/>
                  </a:lnTo>
                  <a:lnTo>
                    <a:pt x="15" y="2"/>
                  </a:lnTo>
                  <a:lnTo>
                    <a:pt x="0" y="2"/>
                  </a:lnTo>
                  <a:lnTo>
                    <a:pt x="1" y="2"/>
                  </a:lnTo>
                  <a:lnTo>
                    <a:pt x="1" y="4"/>
                  </a:lnTo>
                  <a:lnTo>
                    <a:pt x="0" y="2"/>
                  </a:lnTo>
                </a:path>
              </a:pathLst>
            </a:custGeom>
            <a:solidFill>
              <a:srgbClr val="FFD900"/>
            </a:solidFill>
            <a:ln w="12700" cap="rnd">
              <a:noFill/>
              <a:round/>
              <a:headEnd/>
              <a:tailEnd/>
            </a:ln>
          </p:spPr>
          <p:txBody>
            <a:bodyPr/>
            <a:lstStyle/>
            <a:p>
              <a:endParaRPr lang="id-ID"/>
            </a:p>
          </p:txBody>
        </p:sp>
        <p:sp>
          <p:nvSpPr>
            <p:cNvPr id="18634" name="Freeform 46"/>
            <p:cNvSpPr>
              <a:spLocks/>
            </p:cNvSpPr>
            <p:nvPr/>
          </p:nvSpPr>
          <p:spPr bwMode="auto">
            <a:xfrm>
              <a:off x="1708" y="1981"/>
              <a:ext cx="15" cy="5"/>
            </a:xfrm>
            <a:custGeom>
              <a:avLst/>
              <a:gdLst>
                <a:gd name="T0" fmla="*/ 0 w 15"/>
                <a:gd name="T1" fmla="*/ 4 h 5"/>
                <a:gd name="T2" fmla="*/ 0 w 15"/>
                <a:gd name="T3" fmla="*/ 2 h 5"/>
                <a:gd name="T4" fmla="*/ 0 w 15"/>
                <a:gd name="T5" fmla="*/ 3 h 5"/>
                <a:gd name="T6" fmla="*/ 14 w 15"/>
                <a:gd name="T7" fmla="*/ 3 h 5"/>
                <a:gd name="T8" fmla="*/ 14 w 15"/>
                <a:gd name="T9" fmla="*/ 2 h 5"/>
                <a:gd name="T10" fmla="*/ 13 w 15"/>
                <a:gd name="T11" fmla="*/ 0 h 5"/>
                <a:gd name="T12" fmla="*/ 14 w 15"/>
                <a:gd name="T13" fmla="*/ 2 h 5"/>
                <a:gd name="T14" fmla="*/ 14 w 15"/>
                <a:gd name="T15" fmla="*/ 1 h 5"/>
                <a:gd name="T16" fmla="*/ 13 w 15"/>
                <a:gd name="T17" fmla="*/ 0 h 5"/>
                <a:gd name="T18" fmla="*/ 0 w 15"/>
                <a:gd name="T19" fmla="*/ 4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
                <a:gd name="T31" fmla="*/ 0 h 5"/>
                <a:gd name="T32" fmla="*/ 15 w 15"/>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 h="5">
                  <a:moveTo>
                    <a:pt x="0" y="4"/>
                  </a:moveTo>
                  <a:lnTo>
                    <a:pt x="0" y="2"/>
                  </a:lnTo>
                  <a:lnTo>
                    <a:pt x="0" y="3"/>
                  </a:lnTo>
                  <a:lnTo>
                    <a:pt x="14" y="3"/>
                  </a:lnTo>
                  <a:lnTo>
                    <a:pt x="14" y="2"/>
                  </a:lnTo>
                  <a:lnTo>
                    <a:pt x="13" y="0"/>
                  </a:lnTo>
                  <a:lnTo>
                    <a:pt x="14" y="2"/>
                  </a:lnTo>
                  <a:lnTo>
                    <a:pt x="14" y="1"/>
                  </a:lnTo>
                  <a:lnTo>
                    <a:pt x="13" y="0"/>
                  </a:lnTo>
                  <a:lnTo>
                    <a:pt x="0" y="4"/>
                  </a:lnTo>
                </a:path>
              </a:pathLst>
            </a:custGeom>
            <a:solidFill>
              <a:srgbClr val="FFD900"/>
            </a:solidFill>
            <a:ln w="12700" cap="rnd">
              <a:noFill/>
              <a:round/>
              <a:headEnd/>
              <a:tailEnd/>
            </a:ln>
          </p:spPr>
          <p:txBody>
            <a:bodyPr/>
            <a:lstStyle/>
            <a:p>
              <a:endParaRPr lang="id-ID"/>
            </a:p>
          </p:txBody>
        </p:sp>
        <p:sp>
          <p:nvSpPr>
            <p:cNvPr id="18635" name="Freeform 47"/>
            <p:cNvSpPr>
              <a:spLocks/>
            </p:cNvSpPr>
            <p:nvPr/>
          </p:nvSpPr>
          <p:spPr bwMode="auto">
            <a:xfrm>
              <a:off x="1709" y="1922"/>
              <a:ext cx="81" cy="64"/>
            </a:xfrm>
            <a:custGeom>
              <a:avLst/>
              <a:gdLst>
                <a:gd name="T0" fmla="*/ 67 w 81"/>
                <a:gd name="T1" fmla="*/ 4 h 64"/>
                <a:gd name="T2" fmla="*/ 66 w 81"/>
                <a:gd name="T3" fmla="*/ 7 h 64"/>
                <a:gd name="T4" fmla="*/ 60 w 81"/>
                <a:gd name="T5" fmla="*/ 12 h 64"/>
                <a:gd name="T6" fmla="*/ 50 w 81"/>
                <a:gd name="T7" fmla="*/ 20 h 64"/>
                <a:gd name="T8" fmla="*/ 37 w 81"/>
                <a:gd name="T9" fmla="*/ 27 h 64"/>
                <a:gd name="T10" fmla="*/ 24 w 81"/>
                <a:gd name="T11" fmla="*/ 34 h 64"/>
                <a:gd name="T12" fmla="*/ 12 w 81"/>
                <a:gd name="T13" fmla="*/ 42 h 64"/>
                <a:gd name="T14" fmla="*/ 3 w 81"/>
                <a:gd name="T15" fmla="*/ 50 h 64"/>
                <a:gd name="T16" fmla="*/ 0 w 81"/>
                <a:gd name="T17" fmla="*/ 63 h 64"/>
                <a:gd name="T18" fmla="*/ 13 w 81"/>
                <a:gd name="T19" fmla="*/ 59 h 64"/>
                <a:gd name="T20" fmla="*/ 14 w 81"/>
                <a:gd name="T21" fmla="*/ 58 h 64"/>
                <a:gd name="T22" fmla="*/ 19 w 81"/>
                <a:gd name="T23" fmla="*/ 53 h 64"/>
                <a:gd name="T24" fmla="*/ 30 w 81"/>
                <a:gd name="T25" fmla="*/ 46 h 64"/>
                <a:gd name="T26" fmla="*/ 43 w 81"/>
                <a:gd name="T27" fmla="*/ 39 h 64"/>
                <a:gd name="T28" fmla="*/ 57 w 81"/>
                <a:gd name="T29" fmla="*/ 31 h 64"/>
                <a:gd name="T30" fmla="*/ 69 w 81"/>
                <a:gd name="T31" fmla="*/ 23 h 64"/>
                <a:gd name="T32" fmla="*/ 78 w 81"/>
                <a:gd name="T33" fmla="*/ 13 h 64"/>
                <a:gd name="T34" fmla="*/ 80 w 81"/>
                <a:gd name="T35" fmla="*/ 0 h 64"/>
                <a:gd name="T36" fmla="*/ 67 w 81"/>
                <a:gd name="T37" fmla="*/ 4 h 6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1"/>
                <a:gd name="T58" fmla="*/ 0 h 64"/>
                <a:gd name="T59" fmla="*/ 81 w 81"/>
                <a:gd name="T60" fmla="*/ 64 h 6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1" h="64">
                  <a:moveTo>
                    <a:pt x="67" y="4"/>
                  </a:moveTo>
                  <a:lnTo>
                    <a:pt x="66" y="7"/>
                  </a:lnTo>
                  <a:lnTo>
                    <a:pt x="60" y="12"/>
                  </a:lnTo>
                  <a:lnTo>
                    <a:pt x="50" y="20"/>
                  </a:lnTo>
                  <a:lnTo>
                    <a:pt x="37" y="27"/>
                  </a:lnTo>
                  <a:lnTo>
                    <a:pt x="24" y="34"/>
                  </a:lnTo>
                  <a:lnTo>
                    <a:pt x="12" y="42"/>
                  </a:lnTo>
                  <a:lnTo>
                    <a:pt x="3" y="50"/>
                  </a:lnTo>
                  <a:lnTo>
                    <a:pt x="0" y="63"/>
                  </a:lnTo>
                  <a:lnTo>
                    <a:pt x="13" y="59"/>
                  </a:lnTo>
                  <a:lnTo>
                    <a:pt x="14" y="58"/>
                  </a:lnTo>
                  <a:lnTo>
                    <a:pt x="19" y="53"/>
                  </a:lnTo>
                  <a:lnTo>
                    <a:pt x="30" y="46"/>
                  </a:lnTo>
                  <a:lnTo>
                    <a:pt x="43" y="39"/>
                  </a:lnTo>
                  <a:lnTo>
                    <a:pt x="57" y="31"/>
                  </a:lnTo>
                  <a:lnTo>
                    <a:pt x="69" y="23"/>
                  </a:lnTo>
                  <a:lnTo>
                    <a:pt x="78" y="13"/>
                  </a:lnTo>
                  <a:lnTo>
                    <a:pt x="80" y="0"/>
                  </a:lnTo>
                  <a:lnTo>
                    <a:pt x="67" y="4"/>
                  </a:lnTo>
                </a:path>
              </a:pathLst>
            </a:custGeom>
            <a:solidFill>
              <a:srgbClr val="FFD900"/>
            </a:solidFill>
            <a:ln w="12700" cap="rnd">
              <a:noFill/>
              <a:round/>
              <a:headEnd/>
              <a:tailEnd/>
            </a:ln>
          </p:spPr>
          <p:txBody>
            <a:bodyPr/>
            <a:lstStyle/>
            <a:p>
              <a:endParaRPr lang="id-ID"/>
            </a:p>
          </p:txBody>
        </p:sp>
        <p:sp>
          <p:nvSpPr>
            <p:cNvPr id="18636" name="Freeform 48"/>
            <p:cNvSpPr>
              <a:spLocks/>
            </p:cNvSpPr>
            <p:nvPr/>
          </p:nvSpPr>
          <p:spPr bwMode="auto">
            <a:xfrm>
              <a:off x="1685" y="1897"/>
              <a:ext cx="105" cy="30"/>
            </a:xfrm>
            <a:custGeom>
              <a:avLst/>
              <a:gdLst>
                <a:gd name="T0" fmla="*/ 0 w 105"/>
                <a:gd name="T1" fmla="*/ 4 h 30"/>
                <a:gd name="T2" fmla="*/ 8 w 105"/>
                <a:gd name="T3" fmla="*/ 13 h 30"/>
                <a:gd name="T4" fmla="*/ 21 w 105"/>
                <a:gd name="T5" fmla="*/ 17 h 30"/>
                <a:gd name="T6" fmla="*/ 36 w 105"/>
                <a:gd name="T7" fmla="*/ 19 h 30"/>
                <a:gd name="T8" fmla="*/ 51 w 105"/>
                <a:gd name="T9" fmla="*/ 20 h 30"/>
                <a:gd name="T10" fmla="*/ 67 w 105"/>
                <a:gd name="T11" fmla="*/ 21 h 30"/>
                <a:gd name="T12" fmla="*/ 80 w 105"/>
                <a:gd name="T13" fmla="*/ 23 h 30"/>
                <a:gd name="T14" fmla="*/ 88 w 105"/>
                <a:gd name="T15" fmla="*/ 26 h 30"/>
                <a:gd name="T16" fmla="*/ 91 w 105"/>
                <a:gd name="T17" fmla="*/ 29 h 30"/>
                <a:gd name="T18" fmla="*/ 104 w 105"/>
                <a:gd name="T19" fmla="*/ 25 h 30"/>
                <a:gd name="T20" fmla="*/ 96 w 105"/>
                <a:gd name="T21" fmla="*/ 15 h 30"/>
                <a:gd name="T22" fmla="*/ 83 w 105"/>
                <a:gd name="T23" fmla="*/ 10 h 30"/>
                <a:gd name="T24" fmla="*/ 68 w 105"/>
                <a:gd name="T25" fmla="*/ 8 h 30"/>
                <a:gd name="T26" fmla="*/ 52 w 105"/>
                <a:gd name="T27" fmla="*/ 7 h 30"/>
                <a:gd name="T28" fmla="*/ 37 w 105"/>
                <a:gd name="T29" fmla="*/ 6 h 30"/>
                <a:gd name="T30" fmla="*/ 23 w 105"/>
                <a:gd name="T31" fmla="*/ 4 h 30"/>
                <a:gd name="T32" fmla="*/ 15 w 105"/>
                <a:gd name="T33" fmla="*/ 2 h 30"/>
                <a:gd name="T34" fmla="*/ 13 w 105"/>
                <a:gd name="T35" fmla="*/ 0 h 30"/>
                <a:gd name="T36" fmla="*/ 0 w 105"/>
                <a:gd name="T37" fmla="*/ 4 h 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5"/>
                <a:gd name="T58" fmla="*/ 0 h 30"/>
                <a:gd name="T59" fmla="*/ 105 w 105"/>
                <a:gd name="T60" fmla="*/ 30 h 3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5" h="30">
                  <a:moveTo>
                    <a:pt x="0" y="4"/>
                  </a:moveTo>
                  <a:lnTo>
                    <a:pt x="8" y="13"/>
                  </a:lnTo>
                  <a:lnTo>
                    <a:pt x="21" y="17"/>
                  </a:lnTo>
                  <a:lnTo>
                    <a:pt x="36" y="19"/>
                  </a:lnTo>
                  <a:lnTo>
                    <a:pt x="51" y="20"/>
                  </a:lnTo>
                  <a:lnTo>
                    <a:pt x="67" y="21"/>
                  </a:lnTo>
                  <a:lnTo>
                    <a:pt x="80" y="23"/>
                  </a:lnTo>
                  <a:lnTo>
                    <a:pt x="88" y="26"/>
                  </a:lnTo>
                  <a:lnTo>
                    <a:pt x="91" y="29"/>
                  </a:lnTo>
                  <a:lnTo>
                    <a:pt x="104" y="25"/>
                  </a:lnTo>
                  <a:lnTo>
                    <a:pt x="96" y="15"/>
                  </a:lnTo>
                  <a:lnTo>
                    <a:pt x="83" y="10"/>
                  </a:lnTo>
                  <a:lnTo>
                    <a:pt x="68" y="8"/>
                  </a:lnTo>
                  <a:lnTo>
                    <a:pt x="52" y="7"/>
                  </a:lnTo>
                  <a:lnTo>
                    <a:pt x="37" y="6"/>
                  </a:lnTo>
                  <a:lnTo>
                    <a:pt x="23" y="4"/>
                  </a:lnTo>
                  <a:lnTo>
                    <a:pt x="15" y="2"/>
                  </a:lnTo>
                  <a:lnTo>
                    <a:pt x="13" y="0"/>
                  </a:lnTo>
                  <a:lnTo>
                    <a:pt x="0" y="4"/>
                  </a:lnTo>
                </a:path>
              </a:pathLst>
            </a:custGeom>
            <a:solidFill>
              <a:srgbClr val="FFD900"/>
            </a:solidFill>
            <a:ln w="12700" cap="rnd">
              <a:noFill/>
              <a:round/>
              <a:headEnd/>
              <a:tailEnd/>
            </a:ln>
          </p:spPr>
          <p:txBody>
            <a:bodyPr/>
            <a:lstStyle/>
            <a:p>
              <a:endParaRPr lang="id-ID"/>
            </a:p>
          </p:txBody>
        </p:sp>
        <p:sp>
          <p:nvSpPr>
            <p:cNvPr id="18637" name="Freeform 49"/>
            <p:cNvSpPr>
              <a:spLocks/>
            </p:cNvSpPr>
            <p:nvPr/>
          </p:nvSpPr>
          <p:spPr bwMode="auto">
            <a:xfrm>
              <a:off x="1685" y="1839"/>
              <a:ext cx="83" cy="63"/>
            </a:xfrm>
            <a:custGeom>
              <a:avLst/>
              <a:gdLst>
                <a:gd name="T0" fmla="*/ 69 w 83"/>
                <a:gd name="T1" fmla="*/ 4 h 63"/>
                <a:gd name="T2" fmla="*/ 69 w 83"/>
                <a:gd name="T3" fmla="*/ 6 h 63"/>
                <a:gd name="T4" fmla="*/ 63 w 83"/>
                <a:gd name="T5" fmla="*/ 12 h 63"/>
                <a:gd name="T6" fmla="*/ 52 w 83"/>
                <a:gd name="T7" fmla="*/ 19 h 63"/>
                <a:gd name="T8" fmla="*/ 38 w 83"/>
                <a:gd name="T9" fmla="*/ 26 h 63"/>
                <a:gd name="T10" fmla="*/ 25 w 83"/>
                <a:gd name="T11" fmla="*/ 32 h 63"/>
                <a:gd name="T12" fmla="*/ 12 w 83"/>
                <a:gd name="T13" fmla="*/ 40 h 63"/>
                <a:gd name="T14" fmla="*/ 3 w 83"/>
                <a:gd name="T15" fmla="*/ 49 h 63"/>
                <a:gd name="T16" fmla="*/ 0 w 83"/>
                <a:gd name="T17" fmla="*/ 62 h 63"/>
                <a:gd name="T18" fmla="*/ 13 w 83"/>
                <a:gd name="T19" fmla="*/ 58 h 63"/>
                <a:gd name="T20" fmla="*/ 14 w 83"/>
                <a:gd name="T21" fmla="*/ 56 h 63"/>
                <a:gd name="T22" fmla="*/ 20 w 83"/>
                <a:gd name="T23" fmla="*/ 51 h 63"/>
                <a:gd name="T24" fmla="*/ 31 w 83"/>
                <a:gd name="T25" fmla="*/ 44 h 63"/>
                <a:gd name="T26" fmla="*/ 45 w 83"/>
                <a:gd name="T27" fmla="*/ 38 h 63"/>
                <a:gd name="T28" fmla="*/ 58 w 83"/>
                <a:gd name="T29" fmla="*/ 30 h 63"/>
                <a:gd name="T30" fmla="*/ 71 w 83"/>
                <a:gd name="T31" fmla="*/ 23 h 63"/>
                <a:gd name="T32" fmla="*/ 80 w 83"/>
                <a:gd name="T33" fmla="*/ 13 h 63"/>
                <a:gd name="T34" fmla="*/ 82 w 83"/>
                <a:gd name="T35" fmla="*/ 0 h 63"/>
                <a:gd name="T36" fmla="*/ 69 w 83"/>
                <a:gd name="T37" fmla="*/ 4 h 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3"/>
                <a:gd name="T58" fmla="*/ 0 h 63"/>
                <a:gd name="T59" fmla="*/ 83 w 83"/>
                <a:gd name="T60" fmla="*/ 63 h 6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3" h="63">
                  <a:moveTo>
                    <a:pt x="69" y="4"/>
                  </a:moveTo>
                  <a:lnTo>
                    <a:pt x="69" y="6"/>
                  </a:lnTo>
                  <a:lnTo>
                    <a:pt x="63" y="12"/>
                  </a:lnTo>
                  <a:lnTo>
                    <a:pt x="52" y="19"/>
                  </a:lnTo>
                  <a:lnTo>
                    <a:pt x="38" y="26"/>
                  </a:lnTo>
                  <a:lnTo>
                    <a:pt x="25" y="32"/>
                  </a:lnTo>
                  <a:lnTo>
                    <a:pt x="12" y="40"/>
                  </a:lnTo>
                  <a:lnTo>
                    <a:pt x="3" y="49"/>
                  </a:lnTo>
                  <a:lnTo>
                    <a:pt x="0" y="62"/>
                  </a:lnTo>
                  <a:lnTo>
                    <a:pt x="13" y="58"/>
                  </a:lnTo>
                  <a:lnTo>
                    <a:pt x="14" y="56"/>
                  </a:lnTo>
                  <a:lnTo>
                    <a:pt x="20" y="51"/>
                  </a:lnTo>
                  <a:lnTo>
                    <a:pt x="31" y="44"/>
                  </a:lnTo>
                  <a:lnTo>
                    <a:pt x="45" y="38"/>
                  </a:lnTo>
                  <a:lnTo>
                    <a:pt x="58" y="30"/>
                  </a:lnTo>
                  <a:lnTo>
                    <a:pt x="71" y="23"/>
                  </a:lnTo>
                  <a:lnTo>
                    <a:pt x="80" y="13"/>
                  </a:lnTo>
                  <a:lnTo>
                    <a:pt x="82" y="0"/>
                  </a:lnTo>
                  <a:lnTo>
                    <a:pt x="69" y="4"/>
                  </a:lnTo>
                </a:path>
              </a:pathLst>
            </a:custGeom>
            <a:solidFill>
              <a:srgbClr val="FFD900"/>
            </a:solidFill>
            <a:ln w="12700" cap="rnd">
              <a:noFill/>
              <a:round/>
              <a:headEnd/>
              <a:tailEnd/>
            </a:ln>
          </p:spPr>
          <p:txBody>
            <a:bodyPr/>
            <a:lstStyle/>
            <a:p>
              <a:endParaRPr lang="id-ID"/>
            </a:p>
          </p:txBody>
        </p:sp>
        <p:sp>
          <p:nvSpPr>
            <p:cNvPr id="18638" name="Freeform 50"/>
            <p:cNvSpPr>
              <a:spLocks/>
            </p:cNvSpPr>
            <p:nvPr/>
          </p:nvSpPr>
          <p:spPr bwMode="auto">
            <a:xfrm>
              <a:off x="1663" y="1813"/>
              <a:ext cx="105" cy="31"/>
            </a:xfrm>
            <a:custGeom>
              <a:avLst/>
              <a:gdLst>
                <a:gd name="T0" fmla="*/ 0 w 105"/>
                <a:gd name="T1" fmla="*/ 4 h 31"/>
                <a:gd name="T2" fmla="*/ 8 w 105"/>
                <a:gd name="T3" fmla="*/ 14 h 31"/>
                <a:gd name="T4" fmla="*/ 21 w 105"/>
                <a:gd name="T5" fmla="*/ 17 h 31"/>
                <a:gd name="T6" fmla="*/ 36 w 105"/>
                <a:gd name="T7" fmla="*/ 19 h 31"/>
                <a:gd name="T8" fmla="*/ 51 w 105"/>
                <a:gd name="T9" fmla="*/ 21 h 31"/>
                <a:gd name="T10" fmla="*/ 67 w 105"/>
                <a:gd name="T11" fmla="*/ 22 h 31"/>
                <a:gd name="T12" fmla="*/ 80 w 105"/>
                <a:gd name="T13" fmla="*/ 24 h 31"/>
                <a:gd name="T14" fmla="*/ 88 w 105"/>
                <a:gd name="T15" fmla="*/ 27 h 31"/>
                <a:gd name="T16" fmla="*/ 91 w 105"/>
                <a:gd name="T17" fmla="*/ 30 h 31"/>
                <a:gd name="T18" fmla="*/ 104 w 105"/>
                <a:gd name="T19" fmla="*/ 26 h 31"/>
                <a:gd name="T20" fmla="*/ 96 w 105"/>
                <a:gd name="T21" fmla="*/ 16 h 31"/>
                <a:gd name="T22" fmla="*/ 83 w 105"/>
                <a:gd name="T23" fmla="*/ 11 h 31"/>
                <a:gd name="T24" fmla="*/ 68 w 105"/>
                <a:gd name="T25" fmla="*/ 9 h 31"/>
                <a:gd name="T26" fmla="*/ 52 w 105"/>
                <a:gd name="T27" fmla="*/ 8 h 31"/>
                <a:gd name="T28" fmla="*/ 37 w 105"/>
                <a:gd name="T29" fmla="*/ 6 h 31"/>
                <a:gd name="T30" fmla="*/ 23 w 105"/>
                <a:gd name="T31" fmla="*/ 4 h 31"/>
                <a:gd name="T32" fmla="*/ 15 w 105"/>
                <a:gd name="T33" fmla="*/ 2 h 31"/>
                <a:gd name="T34" fmla="*/ 13 w 105"/>
                <a:gd name="T35" fmla="*/ 0 h 31"/>
                <a:gd name="T36" fmla="*/ 0 w 105"/>
                <a:gd name="T37" fmla="*/ 4 h 3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5"/>
                <a:gd name="T58" fmla="*/ 0 h 31"/>
                <a:gd name="T59" fmla="*/ 105 w 105"/>
                <a:gd name="T60" fmla="*/ 31 h 3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5" h="31">
                  <a:moveTo>
                    <a:pt x="0" y="4"/>
                  </a:moveTo>
                  <a:lnTo>
                    <a:pt x="8" y="14"/>
                  </a:lnTo>
                  <a:lnTo>
                    <a:pt x="21" y="17"/>
                  </a:lnTo>
                  <a:lnTo>
                    <a:pt x="36" y="19"/>
                  </a:lnTo>
                  <a:lnTo>
                    <a:pt x="51" y="21"/>
                  </a:lnTo>
                  <a:lnTo>
                    <a:pt x="67" y="22"/>
                  </a:lnTo>
                  <a:lnTo>
                    <a:pt x="80" y="24"/>
                  </a:lnTo>
                  <a:lnTo>
                    <a:pt x="88" y="27"/>
                  </a:lnTo>
                  <a:lnTo>
                    <a:pt x="91" y="30"/>
                  </a:lnTo>
                  <a:lnTo>
                    <a:pt x="104" y="26"/>
                  </a:lnTo>
                  <a:lnTo>
                    <a:pt x="96" y="16"/>
                  </a:lnTo>
                  <a:lnTo>
                    <a:pt x="83" y="11"/>
                  </a:lnTo>
                  <a:lnTo>
                    <a:pt x="68" y="9"/>
                  </a:lnTo>
                  <a:lnTo>
                    <a:pt x="52" y="8"/>
                  </a:lnTo>
                  <a:lnTo>
                    <a:pt x="37" y="6"/>
                  </a:lnTo>
                  <a:lnTo>
                    <a:pt x="23" y="4"/>
                  </a:lnTo>
                  <a:lnTo>
                    <a:pt x="15" y="2"/>
                  </a:lnTo>
                  <a:lnTo>
                    <a:pt x="13" y="0"/>
                  </a:lnTo>
                  <a:lnTo>
                    <a:pt x="0" y="4"/>
                  </a:lnTo>
                </a:path>
              </a:pathLst>
            </a:custGeom>
            <a:solidFill>
              <a:srgbClr val="FFD900"/>
            </a:solidFill>
            <a:ln w="12700" cap="rnd">
              <a:noFill/>
              <a:round/>
              <a:headEnd/>
              <a:tailEnd/>
            </a:ln>
          </p:spPr>
          <p:txBody>
            <a:bodyPr/>
            <a:lstStyle/>
            <a:p>
              <a:endParaRPr lang="id-ID"/>
            </a:p>
          </p:txBody>
        </p:sp>
        <p:sp>
          <p:nvSpPr>
            <p:cNvPr id="18639" name="Freeform 51"/>
            <p:cNvSpPr>
              <a:spLocks/>
            </p:cNvSpPr>
            <p:nvPr/>
          </p:nvSpPr>
          <p:spPr bwMode="auto">
            <a:xfrm>
              <a:off x="1663" y="1813"/>
              <a:ext cx="14" cy="5"/>
            </a:xfrm>
            <a:custGeom>
              <a:avLst/>
              <a:gdLst>
                <a:gd name="T0" fmla="*/ 0 w 14"/>
                <a:gd name="T1" fmla="*/ 4 h 5"/>
                <a:gd name="T2" fmla="*/ 6 w 14"/>
                <a:gd name="T3" fmla="*/ 2 h 5"/>
                <a:gd name="T4" fmla="*/ 13 w 14"/>
                <a:gd name="T5" fmla="*/ 0 h 5"/>
                <a:gd name="T6" fmla="*/ 0 w 14"/>
                <a:gd name="T7" fmla="*/ 4 h 5"/>
                <a:gd name="T8" fmla="*/ 0 60000 65536"/>
                <a:gd name="T9" fmla="*/ 0 60000 65536"/>
                <a:gd name="T10" fmla="*/ 0 60000 65536"/>
                <a:gd name="T11" fmla="*/ 0 60000 65536"/>
                <a:gd name="T12" fmla="*/ 0 w 14"/>
                <a:gd name="T13" fmla="*/ 0 h 5"/>
                <a:gd name="T14" fmla="*/ 14 w 14"/>
                <a:gd name="T15" fmla="*/ 5 h 5"/>
              </a:gdLst>
              <a:ahLst/>
              <a:cxnLst>
                <a:cxn ang="T8">
                  <a:pos x="T0" y="T1"/>
                </a:cxn>
                <a:cxn ang="T9">
                  <a:pos x="T2" y="T3"/>
                </a:cxn>
                <a:cxn ang="T10">
                  <a:pos x="T4" y="T5"/>
                </a:cxn>
                <a:cxn ang="T11">
                  <a:pos x="T6" y="T7"/>
                </a:cxn>
              </a:cxnLst>
              <a:rect l="T12" t="T13" r="T14" b="T15"/>
              <a:pathLst>
                <a:path w="14" h="5">
                  <a:moveTo>
                    <a:pt x="0" y="4"/>
                  </a:moveTo>
                  <a:lnTo>
                    <a:pt x="6" y="2"/>
                  </a:lnTo>
                  <a:lnTo>
                    <a:pt x="13" y="0"/>
                  </a:lnTo>
                  <a:lnTo>
                    <a:pt x="0" y="4"/>
                  </a:lnTo>
                </a:path>
              </a:pathLst>
            </a:custGeom>
            <a:solidFill>
              <a:srgbClr val="FFD900"/>
            </a:solidFill>
            <a:ln w="12700" cap="rnd">
              <a:noFill/>
              <a:round/>
              <a:headEnd/>
              <a:tailEnd/>
            </a:ln>
          </p:spPr>
          <p:txBody>
            <a:bodyPr/>
            <a:lstStyle/>
            <a:p>
              <a:endParaRPr lang="id-ID"/>
            </a:p>
          </p:txBody>
        </p:sp>
        <p:sp>
          <p:nvSpPr>
            <p:cNvPr id="18640" name="Freeform 52"/>
            <p:cNvSpPr>
              <a:spLocks/>
            </p:cNvSpPr>
            <p:nvPr/>
          </p:nvSpPr>
          <p:spPr bwMode="auto">
            <a:xfrm>
              <a:off x="1663" y="1755"/>
              <a:ext cx="83" cy="63"/>
            </a:xfrm>
            <a:custGeom>
              <a:avLst/>
              <a:gdLst>
                <a:gd name="T0" fmla="*/ 69 w 83"/>
                <a:gd name="T1" fmla="*/ 4 h 63"/>
                <a:gd name="T2" fmla="*/ 68 w 83"/>
                <a:gd name="T3" fmla="*/ 5 h 63"/>
                <a:gd name="T4" fmla="*/ 62 w 83"/>
                <a:gd name="T5" fmla="*/ 11 h 63"/>
                <a:gd name="T6" fmla="*/ 51 w 83"/>
                <a:gd name="T7" fmla="*/ 18 h 63"/>
                <a:gd name="T8" fmla="*/ 37 w 83"/>
                <a:gd name="T9" fmla="*/ 25 h 63"/>
                <a:gd name="T10" fmla="*/ 24 w 83"/>
                <a:gd name="T11" fmla="*/ 32 h 63"/>
                <a:gd name="T12" fmla="*/ 12 w 83"/>
                <a:gd name="T13" fmla="*/ 40 h 63"/>
                <a:gd name="T14" fmla="*/ 2 w 83"/>
                <a:gd name="T15" fmla="*/ 49 h 63"/>
                <a:gd name="T16" fmla="*/ 0 w 83"/>
                <a:gd name="T17" fmla="*/ 62 h 63"/>
                <a:gd name="T18" fmla="*/ 13 w 83"/>
                <a:gd name="T19" fmla="*/ 58 h 63"/>
                <a:gd name="T20" fmla="*/ 13 w 83"/>
                <a:gd name="T21" fmla="*/ 56 h 63"/>
                <a:gd name="T22" fmla="*/ 19 w 83"/>
                <a:gd name="T23" fmla="*/ 50 h 63"/>
                <a:gd name="T24" fmla="*/ 30 w 83"/>
                <a:gd name="T25" fmla="*/ 43 h 63"/>
                <a:gd name="T26" fmla="*/ 44 w 83"/>
                <a:gd name="T27" fmla="*/ 36 h 63"/>
                <a:gd name="T28" fmla="*/ 58 w 83"/>
                <a:gd name="T29" fmla="*/ 29 h 63"/>
                <a:gd name="T30" fmla="*/ 70 w 83"/>
                <a:gd name="T31" fmla="*/ 21 h 63"/>
                <a:gd name="T32" fmla="*/ 80 w 83"/>
                <a:gd name="T33" fmla="*/ 13 h 63"/>
                <a:gd name="T34" fmla="*/ 82 w 83"/>
                <a:gd name="T35" fmla="*/ 0 h 63"/>
                <a:gd name="T36" fmla="*/ 69 w 83"/>
                <a:gd name="T37" fmla="*/ 4 h 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3"/>
                <a:gd name="T58" fmla="*/ 0 h 63"/>
                <a:gd name="T59" fmla="*/ 83 w 83"/>
                <a:gd name="T60" fmla="*/ 63 h 6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3" h="63">
                  <a:moveTo>
                    <a:pt x="69" y="4"/>
                  </a:moveTo>
                  <a:lnTo>
                    <a:pt x="68" y="5"/>
                  </a:lnTo>
                  <a:lnTo>
                    <a:pt x="62" y="11"/>
                  </a:lnTo>
                  <a:lnTo>
                    <a:pt x="51" y="18"/>
                  </a:lnTo>
                  <a:lnTo>
                    <a:pt x="37" y="25"/>
                  </a:lnTo>
                  <a:lnTo>
                    <a:pt x="24" y="32"/>
                  </a:lnTo>
                  <a:lnTo>
                    <a:pt x="12" y="40"/>
                  </a:lnTo>
                  <a:lnTo>
                    <a:pt x="2" y="49"/>
                  </a:lnTo>
                  <a:lnTo>
                    <a:pt x="0" y="62"/>
                  </a:lnTo>
                  <a:lnTo>
                    <a:pt x="13" y="58"/>
                  </a:lnTo>
                  <a:lnTo>
                    <a:pt x="13" y="56"/>
                  </a:lnTo>
                  <a:lnTo>
                    <a:pt x="19" y="50"/>
                  </a:lnTo>
                  <a:lnTo>
                    <a:pt x="30" y="43"/>
                  </a:lnTo>
                  <a:lnTo>
                    <a:pt x="44" y="36"/>
                  </a:lnTo>
                  <a:lnTo>
                    <a:pt x="58" y="29"/>
                  </a:lnTo>
                  <a:lnTo>
                    <a:pt x="70" y="21"/>
                  </a:lnTo>
                  <a:lnTo>
                    <a:pt x="80" y="13"/>
                  </a:lnTo>
                  <a:lnTo>
                    <a:pt x="82" y="0"/>
                  </a:lnTo>
                  <a:lnTo>
                    <a:pt x="69" y="4"/>
                  </a:lnTo>
                </a:path>
              </a:pathLst>
            </a:custGeom>
            <a:solidFill>
              <a:srgbClr val="FFD900"/>
            </a:solidFill>
            <a:ln w="12700" cap="rnd">
              <a:noFill/>
              <a:round/>
              <a:headEnd/>
              <a:tailEnd/>
            </a:ln>
          </p:spPr>
          <p:txBody>
            <a:bodyPr/>
            <a:lstStyle/>
            <a:p>
              <a:endParaRPr lang="id-ID"/>
            </a:p>
          </p:txBody>
        </p:sp>
        <p:sp>
          <p:nvSpPr>
            <p:cNvPr id="18641" name="Freeform 53"/>
            <p:cNvSpPr>
              <a:spLocks/>
            </p:cNvSpPr>
            <p:nvPr/>
          </p:nvSpPr>
          <p:spPr bwMode="auto">
            <a:xfrm>
              <a:off x="1640" y="1730"/>
              <a:ext cx="106" cy="30"/>
            </a:xfrm>
            <a:custGeom>
              <a:avLst/>
              <a:gdLst>
                <a:gd name="T0" fmla="*/ 0 w 106"/>
                <a:gd name="T1" fmla="*/ 4 h 30"/>
                <a:gd name="T2" fmla="*/ 9 w 106"/>
                <a:gd name="T3" fmla="*/ 15 h 30"/>
                <a:gd name="T4" fmla="*/ 22 w 106"/>
                <a:gd name="T5" fmla="*/ 18 h 30"/>
                <a:gd name="T6" fmla="*/ 36 w 106"/>
                <a:gd name="T7" fmla="*/ 20 h 30"/>
                <a:gd name="T8" fmla="*/ 52 w 106"/>
                <a:gd name="T9" fmla="*/ 22 h 30"/>
                <a:gd name="T10" fmla="*/ 68 w 106"/>
                <a:gd name="T11" fmla="*/ 22 h 30"/>
                <a:gd name="T12" fmla="*/ 81 w 106"/>
                <a:gd name="T13" fmla="*/ 24 h 30"/>
                <a:gd name="T14" fmla="*/ 90 w 106"/>
                <a:gd name="T15" fmla="*/ 27 h 30"/>
                <a:gd name="T16" fmla="*/ 92 w 106"/>
                <a:gd name="T17" fmla="*/ 29 h 30"/>
                <a:gd name="T18" fmla="*/ 105 w 106"/>
                <a:gd name="T19" fmla="*/ 25 h 30"/>
                <a:gd name="T20" fmla="*/ 96 w 106"/>
                <a:gd name="T21" fmla="*/ 15 h 30"/>
                <a:gd name="T22" fmla="*/ 84 w 106"/>
                <a:gd name="T23" fmla="*/ 11 h 30"/>
                <a:gd name="T24" fmla="*/ 69 w 106"/>
                <a:gd name="T25" fmla="*/ 9 h 30"/>
                <a:gd name="T26" fmla="*/ 54 w 106"/>
                <a:gd name="T27" fmla="*/ 9 h 30"/>
                <a:gd name="T28" fmla="*/ 37 w 106"/>
                <a:gd name="T29" fmla="*/ 7 h 30"/>
                <a:gd name="T30" fmla="*/ 24 w 106"/>
                <a:gd name="T31" fmla="*/ 5 h 30"/>
                <a:gd name="T32" fmla="*/ 15 w 106"/>
                <a:gd name="T33" fmla="*/ 3 h 30"/>
                <a:gd name="T34" fmla="*/ 13 w 106"/>
                <a:gd name="T35" fmla="*/ 0 h 30"/>
                <a:gd name="T36" fmla="*/ 0 w 106"/>
                <a:gd name="T37" fmla="*/ 4 h 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6"/>
                <a:gd name="T58" fmla="*/ 0 h 30"/>
                <a:gd name="T59" fmla="*/ 106 w 106"/>
                <a:gd name="T60" fmla="*/ 30 h 3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6" h="30">
                  <a:moveTo>
                    <a:pt x="0" y="4"/>
                  </a:moveTo>
                  <a:lnTo>
                    <a:pt x="9" y="15"/>
                  </a:lnTo>
                  <a:lnTo>
                    <a:pt x="22" y="18"/>
                  </a:lnTo>
                  <a:lnTo>
                    <a:pt x="36" y="20"/>
                  </a:lnTo>
                  <a:lnTo>
                    <a:pt x="52" y="22"/>
                  </a:lnTo>
                  <a:lnTo>
                    <a:pt x="68" y="22"/>
                  </a:lnTo>
                  <a:lnTo>
                    <a:pt x="81" y="24"/>
                  </a:lnTo>
                  <a:lnTo>
                    <a:pt x="90" y="27"/>
                  </a:lnTo>
                  <a:lnTo>
                    <a:pt x="92" y="29"/>
                  </a:lnTo>
                  <a:lnTo>
                    <a:pt x="105" y="25"/>
                  </a:lnTo>
                  <a:lnTo>
                    <a:pt x="96" y="15"/>
                  </a:lnTo>
                  <a:lnTo>
                    <a:pt x="84" y="11"/>
                  </a:lnTo>
                  <a:lnTo>
                    <a:pt x="69" y="9"/>
                  </a:lnTo>
                  <a:lnTo>
                    <a:pt x="54" y="9"/>
                  </a:lnTo>
                  <a:lnTo>
                    <a:pt x="37" y="7"/>
                  </a:lnTo>
                  <a:lnTo>
                    <a:pt x="24" y="5"/>
                  </a:lnTo>
                  <a:lnTo>
                    <a:pt x="15" y="3"/>
                  </a:lnTo>
                  <a:lnTo>
                    <a:pt x="13" y="0"/>
                  </a:lnTo>
                  <a:lnTo>
                    <a:pt x="0" y="4"/>
                  </a:lnTo>
                </a:path>
              </a:pathLst>
            </a:custGeom>
            <a:solidFill>
              <a:srgbClr val="FFD900"/>
            </a:solidFill>
            <a:ln w="12700" cap="rnd">
              <a:noFill/>
              <a:round/>
              <a:headEnd/>
              <a:tailEnd/>
            </a:ln>
          </p:spPr>
          <p:txBody>
            <a:bodyPr/>
            <a:lstStyle/>
            <a:p>
              <a:endParaRPr lang="id-ID"/>
            </a:p>
          </p:txBody>
        </p:sp>
        <p:sp>
          <p:nvSpPr>
            <p:cNvPr id="18642" name="Freeform 54"/>
            <p:cNvSpPr>
              <a:spLocks/>
            </p:cNvSpPr>
            <p:nvPr/>
          </p:nvSpPr>
          <p:spPr bwMode="auto">
            <a:xfrm>
              <a:off x="1640" y="1672"/>
              <a:ext cx="83" cy="63"/>
            </a:xfrm>
            <a:custGeom>
              <a:avLst/>
              <a:gdLst>
                <a:gd name="T0" fmla="*/ 69 w 83"/>
                <a:gd name="T1" fmla="*/ 4 h 63"/>
                <a:gd name="T2" fmla="*/ 68 w 83"/>
                <a:gd name="T3" fmla="*/ 5 h 63"/>
                <a:gd name="T4" fmla="*/ 62 w 83"/>
                <a:gd name="T5" fmla="*/ 11 h 63"/>
                <a:gd name="T6" fmla="*/ 51 w 83"/>
                <a:gd name="T7" fmla="*/ 17 h 63"/>
                <a:gd name="T8" fmla="*/ 37 w 83"/>
                <a:gd name="T9" fmla="*/ 25 h 63"/>
                <a:gd name="T10" fmla="*/ 24 w 83"/>
                <a:gd name="T11" fmla="*/ 32 h 63"/>
                <a:gd name="T12" fmla="*/ 11 w 83"/>
                <a:gd name="T13" fmla="*/ 39 h 63"/>
                <a:gd name="T14" fmla="*/ 2 w 83"/>
                <a:gd name="T15" fmla="*/ 49 h 63"/>
                <a:gd name="T16" fmla="*/ 0 w 83"/>
                <a:gd name="T17" fmla="*/ 62 h 63"/>
                <a:gd name="T18" fmla="*/ 13 w 83"/>
                <a:gd name="T19" fmla="*/ 58 h 63"/>
                <a:gd name="T20" fmla="*/ 13 w 83"/>
                <a:gd name="T21" fmla="*/ 56 h 63"/>
                <a:gd name="T22" fmla="*/ 19 w 83"/>
                <a:gd name="T23" fmla="*/ 50 h 63"/>
                <a:gd name="T24" fmla="*/ 30 w 83"/>
                <a:gd name="T25" fmla="*/ 43 h 63"/>
                <a:gd name="T26" fmla="*/ 44 w 83"/>
                <a:gd name="T27" fmla="*/ 36 h 63"/>
                <a:gd name="T28" fmla="*/ 58 w 83"/>
                <a:gd name="T29" fmla="*/ 29 h 63"/>
                <a:gd name="T30" fmla="*/ 70 w 83"/>
                <a:gd name="T31" fmla="*/ 21 h 63"/>
                <a:gd name="T32" fmla="*/ 80 w 83"/>
                <a:gd name="T33" fmla="*/ 13 h 63"/>
                <a:gd name="T34" fmla="*/ 82 w 83"/>
                <a:gd name="T35" fmla="*/ 0 h 63"/>
                <a:gd name="T36" fmla="*/ 69 w 83"/>
                <a:gd name="T37" fmla="*/ 4 h 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3"/>
                <a:gd name="T58" fmla="*/ 0 h 63"/>
                <a:gd name="T59" fmla="*/ 83 w 83"/>
                <a:gd name="T60" fmla="*/ 63 h 6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3" h="63">
                  <a:moveTo>
                    <a:pt x="69" y="4"/>
                  </a:moveTo>
                  <a:lnTo>
                    <a:pt x="68" y="5"/>
                  </a:lnTo>
                  <a:lnTo>
                    <a:pt x="62" y="11"/>
                  </a:lnTo>
                  <a:lnTo>
                    <a:pt x="51" y="17"/>
                  </a:lnTo>
                  <a:lnTo>
                    <a:pt x="37" y="25"/>
                  </a:lnTo>
                  <a:lnTo>
                    <a:pt x="24" y="32"/>
                  </a:lnTo>
                  <a:lnTo>
                    <a:pt x="11" y="39"/>
                  </a:lnTo>
                  <a:lnTo>
                    <a:pt x="2" y="49"/>
                  </a:lnTo>
                  <a:lnTo>
                    <a:pt x="0" y="62"/>
                  </a:lnTo>
                  <a:lnTo>
                    <a:pt x="13" y="58"/>
                  </a:lnTo>
                  <a:lnTo>
                    <a:pt x="13" y="56"/>
                  </a:lnTo>
                  <a:lnTo>
                    <a:pt x="19" y="50"/>
                  </a:lnTo>
                  <a:lnTo>
                    <a:pt x="30" y="43"/>
                  </a:lnTo>
                  <a:lnTo>
                    <a:pt x="44" y="36"/>
                  </a:lnTo>
                  <a:lnTo>
                    <a:pt x="58" y="29"/>
                  </a:lnTo>
                  <a:lnTo>
                    <a:pt x="70" y="21"/>
                  </a:lnTo>
                  <a:lnTo>
                    <a:pt x="80" y="13"/>
                  </a:lnTo>
                  <a:lnTo>
                    <a:pt x="82" y="0"/>
                  </a:lnTo>
                  <a:lnTo>
                    <a:pt x="69" y="4"/>
                  </a:lnTo>
                </a:path>
              </a:pathLst>
            </a:custGeom>
            <a:solidFill>
              <a:srgbClr val="FFD900"/>
            </a:solidFill>
            <a:ln w="12700" cap="rnd">
              <a:noFill/>
              <a:round/>
              <a:headEnd/>
              <a:tailEnd/>
            </a:ln>
          </p:spPr>
          <p:txBody>
            <a:bodyPr/>
            <a:lstStyle/>
            <a:p>
              <a:endParaRPr lang="id-ID"/>
            </a:p>
          </p:txBody>
        </p:sp>
        <p:sp>
          <p:nvSpPr>
            <p:cNvPr id="18643" name="Freeform 55"/>
            <p:cNvSpPr>
              <a:spLocks/>
            </p:cNvSpPr>
            <p:nvPr/>
          </p:nvSpPr>
          <p:spPr bwMode="auto">
            <a:xfrm>
              <a:off x="1619" y="1650"/>
              <a:ext cx="104" cy="26"/>
            </a:xfrm>
            <a:custGeom>
              <a:avLst/>
              <a:gdLst>
                <a:gd name="T0" fmla="*/ 0 w 104"/>
                <a:gd name="T1" fmla="*/ 6 h 26"/>
                <a:gd name="T2" fmla="*/ 0 w 104"/>
                <a:gd name="T3" fmla="*/ 5 h 26"/>
                <a:gd name="T4" fmla="*/ 8 w 104"/>
                <a:gd name="T5" fmla="*/ 14 h 26"/>
                <a:gd name="T6" fmla="*/ 21 w 104"/>
                <a:gd name="T7" fmla="*/ 17 h 26"/>
                <a:gd name="T8" fmla="*/ 36 w 104"/>
                <a:gd name="T9" fmla="*/ 17 h 26"/>
                <a:gd name="T10" fmla="*/ 51 w 104"/>
                <a:gd name="T11" fmla="*/ 18 h 26"/>
                <a:gd name="T12" fmla="*/ 66 w 104"/>
                <a:gd name="T13" fmla="*/ 19 h 26"/>
                <a:gd name="T14" fmla="*/ 80 w 104"/>
                <a:gd name="T15" fmla="*/ 21 h 26"/>
                <a:gd name="T16" fmla="*/ 88 w 104"/>
                <a:gd name="T17" fmla="*/ 23 h 26"/>
                <a:gd name="T18" fmla="*/ 90 w 104"/>
                <a:gd name="T19" fmla="*/ 25 h 26"/>
                <a:gd name="T20" fmla="*/ 103 w 104"/>
                <a:gd name="T21" fmla="*/ 21 h 26"/>
                <a:gd name="T22" fmla="*/ 95 w 104"/>
                <a:gd name="T23" fmla="*/ 12 h 26"/>
                <a:gd name="T24" fmla="*/ 82 w 104"/>
                <a:gd name="T25" fmla="*/ 8 h 26"/>
                <a:gd name="T26" fmla="*/ 67 w 104"/>
                <a:gd name="T27" fmla="*/ 6 h 26"/>
                <a:gd name="T28" fmla="*/ 51 w 104"/>
                <a:gd name="T29" fmla="*/ 5 h 26"/>
                <a:gd name="T30" fmla="*/ 36 w 104"/>
                <a:gd name="T31" fmla="*/ 4 h 26"/>
                <a:gd name="T32" fmla="*/ 22 w 104"/>
                <a:gd name="T33" fmla="*/ 4 h 26"/>
                <a:gd name="T34" fmla="*/ 14 w 104"/>
                <a:gd name="T35" fmla="*/ 2 h 26"/>
                <a:gd name="T36" fmla="*/ 13 w 104"/>
                <a:gd name="T37" fmla="*/ 1 h 26"/>
                <a:gd name="T38" fmla="*/ 12 w 104"/>
                <a:gd name="T39" fmla="*/ 0 h 26"/>
                <a:gd name="T40" fmla="*/ 13 w 104"/>
                <a:gd name="T41" fmla="*/ 1 h 26"/>
                <a:gd name="T42" fmla="*/ 12 w 104"/>
                <a:gd name="T43" fmla="*/ 0 h 26"/>
                <a:gd name="T44" fmla="*/ 0 w 104"/>
                <a:gd name="T45" fmla="*/ 6 h 2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4"/>
                <a:gd name="T70" fmla="*/ 0 h 26"/>
                <a:gd name="T71" fmla="*/ 104 w 104"/>
                <a:gd name="T72" fmla="*/ 26 h 2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4" h="26">
                  <a:moveTo>
                    <a:pt x="0" y="6"/>
                  </a:moveTo>
                  <a:lnTo>
                    <a:pt x="0" y="5"/>
                  </a:lnTo>
                  <a:lnTo>
                    <a:pt x="8" y="14"/>
                  </a:lnTo>
                  <a:lnTo>
                    <a:pt x="21" y="17"/>
                  </a:lnTo>
                  <a:lnTo>
                    <a:pt x="36" y="17"/>
                  </a:lnTo>
                  <a:lnTo>
                    <a:pt x="51" y="18"/>
                  </a:lnTo>
                  <a:lnTo>
                    <a:pt x="66" y="19"/>
                  </a:lnTo>
                  <a:lnTo>
                    <a:pt x="80" y="21"/>
                  </a:lnTo>
                  <a:lnTo>
                    <a:pt x="88" y="23"/>
                  </a:lnTo>
                  <a:lnTo>
                    <a:pt x="90" y="25"/>
                  </a:lnTo>
                  <a:lnTo>
                    <a:pt x="103" y="21"/>
                  </a:lnTo>
                  <a:lnTo>
                    <a:pt x="95" y="12"/>
                  </a:lnTo>
                  <a:lnTo>
                    <a:pt x="82" y="8"/>
                  </a:lnTo>
                  <a:lnTo>
                    <a:pt x="67" y="6"/>
                  </a:lnTo>
                  <a:lnTo>
                    <a:pt x="51" y="5"/>
                  </a:lnTo>
                  <a:lnTo>
                    <a:pt x="36" y="4"/>
                  </a:lnTo>
                  <a:lnTo>
                    <a:pt x="22" y="4"/>
                  </a:lnTo>
                  <a:lnTo>
                    <a:pt x="14" y="2"/>
                  </a:lnTo>
                  <a:lnTo>
                    <a:pt x="13" y="1"/>
                  </a:lnTo>
                  <a:lnTo>
                    <a:pt x="12" y="0"/>
                  </a:lnTo>
                  <a:lnTo>
                    <a:pt x="13" y="1"/>
                  </a:lnTo>
                  <a:lnTo>
                    <a:pt x="12" y="0"/>
                  </a:lnTo>
                  <a:lnTo>
                    <a:pt x="0" y="6"/>
                  </a:lnTo>
                </a:path>
              </a:pathLst>
            </a:custGeom>
            <a:solidFill>
              <a:srgbClr val="FFD900"/>
            </a:solidFill>
            <a:ln w="12700" cap="rnd">
              <a:noFill/>
              <a:round/>
              <a:headEnd/>
              <a:tailEnd/>
            </a:ln>
          </p:spPr>
          <p:txBody>
            <a:bodyPr/>
            <a:lstStyle/>
            <a:p>
              <a:endParaRPr lang="id-ID"/>
            </a:p>
          </p:txBody>
        </p:sp>
        <p:sp>
          <p:nvSpPr>
            <p:cNvPr id="18644" name="Freeform 56"/>
            <p:cNvSpPr>
              <a:spLocks/>
            </p:cNvSpPr>
            <p:nvPr/>
          </p:nvSpPr>
          <p:spPr bwMode="auto">
            <a:xfrm>
              <a:off x="1618" y="1649"/>
              <a:ext cx="14" cy="9"/>
            </a:xfrm>
            <a:custGeom>
              <a:avLst/>
              <a:gdLst>
                <a:gd name="T0" fmla="*/ 0 w 14"/>
                <a:gd name="T1" fmla="*/ 5 h 9"/>
                <a:gd name="T2" fmla="*/ 0 w 14"/>
                <a:gd name="T3" fmla="*/ 7 h 9"/>
                <a:gd name="T4" fmla="*/ 1 w 14"/>
                <a:gd name="T5" fmla="*/ 8 h 9"/>
                <a:gd name="T6" fmla="*/ 13 w 14"/>
                <a:gd name="T7" fmla="*/ 1 h 9"/>
                <a:gd name="T8" fmla="*/ 12 w 14"/>
                <a:gd name="T9" fmla="*/ 0 h 9"/>
                <a:gd name="T10" fmla="*/ 13 w 14"/>
                <a:gd name="T11" fmla="*/ 1 h 9"/>
                <a:gd name="T12" fmla="*/ 0 w 14"/>
                <a:gd name="T13" fmla="*/ 5 h 9"/>
                <a:gd name="T14" fmla="*/ 0 w 14"/>
                <a:gd name="T15" fmla="*/ 6 h 9"/>
                <a:gd name="T16" fmla="*/ 0 w 14"/>
                <a:gd name="T17" fmla="*/ 7 h 9"/>
                <a:gd name="T18" fmla="*/ 0 w 14"/>
                <a:gd name="T19" fmla="*/ 5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9"/>
                <a:gd name="T32" fmla="*/ 14 w 14"/>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9">
                  <a:moveTo>
                    <a:pt x="0" y="5"/>
                  </a:moveTo>
                  <a:lnTo>
                    <a:pt x="0" y="7"/>
                  </a:lnTo>
                  <a:lnTo>
                    <a:pt x="1" y="8"/>
                  </a:lnTo>
                  <a:lnTo>
                    <a:pt x="13" y="1"/>
                  </a:lnTo>
                  <a:lnTo>
                    <a:pt x="12" y="0"/>
                  </a:lnTo>
                  <a:lnTo>
                    <a:pt x="13" y="1"/>
                  </a:lnTo>
                  <a:lnTo>
                    <a:pt x="0" y="5"/>
                  </a:lnTo>
                  <a:lnTo>
                    <a:pt x="0" y="6"/>
                  </a:lnTo>
                  <a:lnTo>
                    <a:pt x="0" y="7"/>
                  </a:lnTo>
                  <a:lnTo>
                    <a:pt x="0" y="5"/>
                  </a:lnTo>
                </a:path>
              </a:pathLst>
            </a:custGeom>
            <a:solidFill>
              <a:srgbClr val="FFD900"/>
            </a:solidFill>
            <a:ln w="12700" cap="rnd">
              <a:noFill/>
              <a:round/>
              <a:headEnd/>
              <a:tailEnd/>
            </a:ln>
          </p:spPr>
          <p:txBody>
            <a:bodyPr/>
            <a:lstStyle/>
            <a:p>
              <a:endParaRPr lang="id-ID"/>
            </a:p>
          </p:txBody>
        </p:sp>
        <p:sp>
          <p:nvSpPr>
            <p:cNvPr id="18645" name="Freeform 57"/>
            <p:cNvSpPr>
              <a:spLocks/>
            </p:cNvSpPr>
            <p:nvPr/>
          </p:nvSpPr>
          <p:spPr bwMode="auto">
            <a:xfrm>
              <a:off x="1618" y="1592"/>
              <a:ext cx="83" cy="63"/>
            </a:xfrm>
            <a:custGeom>
              <a:avLst/>
              <a:gdLst>
                <a:gd name="T0" fmla="*/ 69 w 83"/>
                <a:gd name="T1" fmla="*/ 4 h 63"/>
                <a:gd name="T2" fmla="*/ 68 w 83"/>
                <a:gd name="T3" fmla="*/ 7 h 63"/>
                <a:gd name="T4" fmla="*/ 62 w 83"/>
                <a:gd name="T5" fmla="*/ 12 h 63"/>
                <a:gd name="T6" fmla="*/ 52 w 83"/>
                <a:gd name="T7" fmla="*/ 19 h 63"/>
                <a:gd name="T8" fmla="*/ 38 w 83"/>
                <a:gd name="T9" fmla="*/ 26 h 63"/>
                <a:gd name="T10" fmla="*/ 24 w 83"/>
                <a:gd name="T11" fmla="*/ 33 h 63"/>
                <a:gd name="T12" fmla="*/ 12 w 83"/>
                <a:gd name="T13" fmla="*/ 41 h 63"/>
                <a:gd name="T14" fmla="*/ 3 w 83"/>
                <a:gd name="T15" fmla="*/ 49 h 63"/>
                <a:gd name="T16" fmla="*/ 0 w 83"/>
                <a:gd name="T17" fmla="*/ 62 h 63"/>
                <a:gd name="T18" fmla="*/ 13 w 83"/>
                <a:gd name="T19" fmla="*/ 58 h 63"/>
                <a:gd name="T20" fmla="*/ 14 w 83"/>
                <a:gd name="T21" fmla="*/ 57 h 63"/>
                <a:gd name="T22" fmla="*/ 20 w 83"/>
                <a:gd name="T23" fmla="*/ 51 h 63"/>
                <a:gd name="T24" fmla="*/ 31 w 83"/>
                <a:gd name="T25" fmla="*/ 45 h 63"/>
                <a:gd name="T26" fmla="*/ 45 w 83"/>
                <a:gd name="T27" fmla="*/ 38 h 63"/>
                <a:gd name="T28" fmla="*/ 58 w 83"/>
                <a:gd name="T29" fmla="*/ 31 h 63"/>
                <a:gd name="T30" fmla="*/ 71 w 83"/>
                <a:gd name="T31" fmla="*/ 23 h 63"/>
                <a:gd name="T32" fmla="*/ 80 w 83"/>
                <a:gd name="T33" fmla="*/ 13 h 63"/>
                <a:gd name="T34" fmla="*/ 82 w 83"/>
                <a:gd name="T35" fmla="*/ 0 h 63"/>
                <a:gd name="T36" fmla="*/ 69 w 83"/>
                <a:gd name="T37" fmla="*/ 4 h 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3"/>
                <a:gd name="T58" fmla="*/ 0 h 63"/>
                <a:gd name="T59" fmla="*/ 83 w 83"/>
                <a:gd name="T60" fmla="*/ 63 h 6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3" h="63">
                  <a:moveTo>
                    <a:pt x="69" y="4"/>
                  </a:moveTo>
                  <a:lnTo>
                    <a:pt x="68" y="7"/>
                  </a:lnTo>
                  <a:lnTo>
                    <a:pt x="62" y="12"/>
                  </a:lnTo>
                  <a:lnTo>
                    <a:pt x="52" y="19"/>
                  </a:lnTo>
                  <a:lnTo>
                    <a:pt x="38" y="26"/>
                  </a:lnTo>
                  <a:lnTo>
                    <a:pt x="24" y="33"/>
                  </a:lnTo>
                  <a:lnTo>
                    <a:pt x="12" y="41"/>
                  </a:lnTo>
                  <a:lnTo>
                    <a:pt x="3" y="49"/>
                  </a:lnTo>
                  <a:lnTo>
                    <a:pt x="0" y="62"/>
                  </a:lnTo>
                  <a:lnTo>
                    <a:pt x="13" y="58"/>
                  </a:lnTo>
                  <a:lnTo>
                    <a:pt x="14" y="57"/>
                  </a:lnTo>
                  <a:lnTo>
                    <a:pt x="20" y="51"/>
                  </a:lnTo>
                  <a:lnTo>
                    <a:pt x="31" y="45"/>
                  </a:lnTo>
                  <a:lnTo>
                    <a:pt x="45" y="38"/>
                  </a:lnTo>
                  <a:lnTo>
                    <a:pt x="58" y="31"/>
                  </a:lnTo>
                  <a:lnTo>
                    <a:pt x="71" y="23"/>
                  </a:lnTo>
                  <a:lnTo>
                    <a:pt x="80" y="13"/>
                  </a:lnTo>
                  <a:lnTo>
                    <a:pt x="82" y="0"/>
                  </a:lnTo>
                  <a:lnTo>
                    <a:pt x="69" y="4"/>
                  </a:lnTo>
                </a:path>
              </a:pathLst>
            </a:custGeom>
            <a:solidFill>
              <a:srgbClr val="FFD900"/>
            </a:solidFill>
            <a:ln w="12700" cap="rnd">
              <a:noFill/>
              <a:round/>
              <a:headEnd/>
              <a:tailEnd/>
            </a:ln>
          </p:spPr>
          <p:txBody>
            <a:bodyPr/>
            <a:lstStyle/>
            <a:p>
              <a:endParaRPr lang="id-ID"/>
            </a:p>
          </p:txBody>
        </p:sp>
        <p:sp>
          <p:nvSpPr>
            <p:cNvPr id="18646" name="Freeform 58"/>
            <p:cNvSpPr>
              <a:spLocks/>
            </p:cNvSpPr>
            <p:nvPr/>
          </p:nvSpPr>
          <p:spPr bwMode="auto">
            <a:xfrm>
              <a:off x="1601" y="1551"/>
              <a:ext cx="100" cy="46"/>
            </a:xfrm>
            <a:custGeom>
              <a:avLst/>
              <a:gdLst>
                <a:gd name="T0" fmla="*/ 0 w 100"/>
                <a:gd name="T1" fmla="*/ 4 h 46"/>
                <a:gd name="T2" fmla="*/ 8 w 100"/>
                <a:gd name="T3" fmla="*/ 14 h 46"/>
                <a:gd name="T4" fmla="*/ 19 w 100"/>
                <a:gd name="T5" fmla="*/ 20 h 46"/>
                <a:gd name="T6" fmla="*/ 33 w 100"/>
                <a:gd name="T7" fmla="*/ 25 h 46"/>
                <a:gd name="T8" fmla="*/ 48 w 100"/>
                <a:gd name="T9" fmla="*/ 29 h 46"/>
                <a:gd name="T10" fmla="*/ 62 w 100"/>
                <a:gd name="T11" fmla="*/ 33 h 46"/>
                <a:gd name="T12" fmla="*/ 75 w 100"/>
                <a:gd name="T13" fmla="*/ 37 h 46"/>
                <a:gd name="T14" fmla="*/ 83 w 100"/>
                <a:gd name="T15" fmla="*/ 41 h 46"/>
                <a:gd name="T16" fmla="*/ 86 w 100"/>
                <a:gd name="T17" fmla="*/ 45 h 46"/>
                <a:gd name="T18" fmla="*/ 99 w 100"/>
                <a:gd name="T19" fmla="*/ 41 h 46"/>
                <a:gd name="T20" fmla="*/ 92 w 100"/>
                <a:gd name="T21" fmla="*/ 31 h 46"/>
                <a:gd name="T22" fmla="*/ 80 w 100"/>
                <a:gd name="T23" fmla="*/ 24 h 46"/>
                <a:gd name="T24" fmla="*/ 66 w 100"/>
                <a:gd name="T25" fmla="*/ 20 h 46"/>
                <a:gd name="T26" fmla="*/ 51 w 100"/>
                <a:gd name="T27" fmla="*/ 16 h 46"/>
                <a:gd name="T28" fmla="*/ 36 w 100"/>
                <a:gd name="T29" fmla="*/ 12 h 46"/>
                <a:gd name="T30" fmla="*/ 24 w 100"/>
                <a:gd name="T31" fmla="*/ 7 h 46"/>
                <a:gd name="T32" fmla="*/ 16 w 100"/>
                <a:gd name="T33" fmla="*/ 3 h 46"/>
                <a:gd name="T34" fmla="*/ 13 w 100"/>
                <a:gd name="T35" fmla="*/ 0 h 46"/>
                <a:gd name="T36" fmla="*/ 0 w 100"/>
                <a:gd name="T37" fmla="*/ 4 h 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0"/>
                <a:gd name="T58" fmla="*/ 0 h 46"/>
                <a:gd name="T59" fmla="*/ 100 w 100"/>
                <a:gd name="T60" fmla="*/ 46 h 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0" h="46">
                  <a:moveTo>
                    <a:pt x="0" y="4"/>
                  </a:moveTo>
                  <a:lnTo>
                    <a:pt x="8" y="14"/>
                  </a:lnTo>
                  <a:lnTo>
                    <a:pt x="19" y="20"/>
                  </a:lnTo>
                  <a:lnTo>
                    <a:pt x="33" y="25"/>
                  </a:lnTo>
                  <a:lnTo>
                    <a:pt x="48" y="29"/>
                  </a:lnTo>
                  <a:lnTo>
                    <a:pt x="62" y="33"/>
                  </a:lnTo>
                  <a:lnTo>
                    <a:pt x="75" y="37"/>
                  </a:lnTo>
                  <a:lnTo>
                    <a:pt x="83" y="41"/>
                  </a:lnTo>
                  <a:lnTo>
                    <a:pt x="86" y="45"/>
                  </a:lnTo>
                  <a:lnTo>
                    <a:pt x="99" y="41"/>
                  </a:lnTo>
                  <a:lnTo>
                    <a:pt x="92" y="31"/>
                  </a:lnTo>
                  <a:lnTo>
                    <a:pt x="80" y="24"/>
                  </a:lnTo>
                  <a:lnTo>
                    <a:pt x="66" y="20"/>
                  </a:lnTo>
                  <a:lnTo>
                    <a:pt x="51" y="16"/>
                  </a:lnTo>
                  <a:lnTo>
                    <a:pt x="36" y="12"/>
                  </a:lnTo>
                  <a:lnTo>
                    <a:pt x="24" y="7"/>
                  </a:lnTo>
                  <a:lnTo>
                    <a:pt x="16" y="3"/>
                  </a:lnTo>
                  <a:lnTo>
                    <a:pt x="13" y="0"/>
                  </a:lnTo>
                  <a:lnTo>
                    <a:pt x="0" y="4"/>
                  </a:lnTo>
                </a:path>
              </a:pathLst>
            </a:custGeom>
            <a:solidFill>
              <a:srgbClr val="FFD900"/>
            </a:solidFill>
            <a:ln w="12700" cap="rnd">
              <a:noFill/>
              <a:round/>
              <a:headEnd/>
              <a:tailEnd/>
            </a:ln>
          </p:spPr>
          <p:txBody>
            <a:bodyPr/>
            <a:lstStyle/>
            <a:p>
              <a:endParaRPr lang="id-ID"/>
            </a:p>
          </p:txBody>
        </p:sp>
        <p:sp>
          <p:nvSpPr>
            <p:cNvPr id="18647" name="Freeform 59"/>
            <p:cNvSpPr>
              <a:spLocks/>
            </p:cNvSpPr>
            <p:nvPr/>
          </p:nvSpPr>
          <p:spPr bwMode="auto">
            <a:xfrm>
              <a:off x="1601" y="1509"/>
              <a:ext cx="77" cy="47"/>
            </a:xfrm>
            <a:custGeom>
              <a:avLst/>
              <a:gdLst>
                <a:gd name="T0" fmla="*/ 63 w 77"/>
                <a:gd name="T1" fmla="*/ 4 h 47"/>
                <a:gd name="T2" fmla="*/ 62 w 77"/>
                <a:gd name="T3" fmla="*/ 5 h 47"/>
                <a:gd name="T4" fmla="*/ 57 w 77"/>
                <a:gd name="T5" fmla="*/ 9 h 47"/>
                <a:gd name="T6" fmla="*/ 48 w 77"/>
                <a:gd name="T7" fmla="*/ 13 h 47"/>
                <a:gd name="T8" fmla="*/ 36 w 77"/>
                <a:gd name="T9" fmla="*/ 17 h 47"/>
                <a:gd name="T10" fmla="*/ 22 w 77"/>
                <a:gd name="T11" fmla="*/ 21 h 47"/>
                <a:gd name="T12" fmla="*/ 11 w 77"/>
                <a:gd name="T13" fmla="*/ 27 h 47"/>
                <a:gd name="T14" fmla="*/ 2 w 77"/>
                <a:gd name="T15" fmla="*/ 34 h 47"/>
                <a:gd name="T16" fmla="*/ 0 w 77"/>
                <a:gd name="T17" fmla="*/ 46 h 47"/>
                <a:gd name="T18" fmla="*/ 13 w 77"/>
                <a:gd name="T19" fmla="*/ 42 h 47"/>
                <a:gd name="T20" fmla="*/ 18 w 77"/>
                <a:gd name="T21" fmla="*/ 38 h 47"/>
                <a:gd name="T22" fmla="*/ 28 w 77"/>
                <a:gd name="T23" fmla="*/ 34 h 47"/>
                <a:gd name="T24" fmla="*/ 40 w 77"/>
                <a:gd name="T25" fmla="*/ 30 h 47"/>
                <a:gd name="T26" fmla="*/ 53 w 77"/>
                <a:gd name="T27" fmla="*/ 26 h 47"/>
                <a:gd name="T28" fmla="*/ 64 w 77"/>
                <a:gd name="T29" fmla="*/ 21 h 47"/>
                <a:gd name="T30" fmla="*/ 74 w 77"/>
                <a:gd name="T31" fmla="*/ 13 h 47"/>
                <a:gd name="T32" fmla="*/ 76 w 77"/>
                <a:gd name="T33" fmla="*/ 0 h 47"/>
                <a:gd name="T34" fmla="*/ 63 w 77"/>
                <a:gd name="T35" fmla="*/ 4 h 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7"/>
                <a:gd name="T55" fmla="*/ 0 h 47"/>
                <a:gd name="T56" fmla="*/ 77 w 77"/>
                <a:gd name="T57" fmla="*/ 47 h 4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7" h="47">
                  <a:moveTo>
                    <a:pt x="63" y="4"/>
                  </a:moveTo>
                  <a:lnTo>
                    <a:pt x="62" y="5"/>
                  </a:lnTo>
                  <a:lnTo>
                    <a:pt x="57" y="9"/>
                  </a:lnTo>
                  <a:lnTo>
                    <a:pt x="48" y="13"/>
                  </a:lnTo>
                  <a:lnTo>
                    <a:pt x="36" y="17"/>
                  </a:lnTo>
                  <a:lnTo>
                    <a:pt x="22" y="21"/>
                  </a:lnTo>
                  <a:lnTo>
                    <a:pt x="11" y="27"/>
                  </a:lnTo>
                  <a:lnTo>
                    <a:pt x="2" y="34"/>
                  </a:lnTo>
                  <a:lnTo>
                    <a:pt x="0" y="46"/>
                  </a:lnTo>
                  <a:lnTo>
                    <a:pt x="13" y="42"/>
                  </a:lnTo>
                  <a:lnTo>
                    <a:pt x="18" y="38"/>
                  </a:lnTo>
                  <a:lnTo>
                    <a:pt x="28" y="34"/>
                  </a:lnTo>
                  <a:lnTo>
                    <a:pt x="40" y="30"/>
                  </a:lnTo>
                  <a:lnTo>
                    <a:pt x="53" y="26"/>
                  </a:lnTo>
                  <a:lnTo>
                    <a:pt x="64" y="21"/>
                  </a:lnTo>
                  <a:lnTo>
                    <a:pt x="74" y="13"/>
                  </a:lnTo>
                  <a:lnTo>
                    <a:pt x="76" y="0"/>
                  </a:lnTo>
                  <a:lnTo>
                    <a:pt x="63" y="4"/>
                  </a:lnTo>
                </a:path>
              </a:pathLst>
            </a:custGeom>
            <a:solidFill>
              <a:srgbClr val="FFD900"/>
            </a:solidFill>
            <a:ln w="12700" cap="rnd">
              <a:noFill/>
              <a:round/>
              <a:headEnd/>
              <a:tailEnd/>
            </a:ln>
          </p:spPr>
          <p:txBody>
            <a:bodyPr/>
            <a:lstStyle/>
            <a:p>
              <a:endParaRPr lang="id-ID"/>
            </a:p>
          </p:txBody>
        </p:sp>
        <p:sp>
          <p:nvSpPr>
            <p:cNvPr id="18648" name="Freeform 60"/>
            <p:cNvSpPr>
              <a:spLocks/>
            </p:cNvSpPr>
            <p:nvPr/>
          </p:nvSpPr>
          <p:spPr bwMode="auto">
            <a:xfrm>
              <a:off x="1572" y="1485"/>
              <a:ext cx="106" cy="29"/>
            </a:xfrm>
            <a:custGeom>
              <a:avLst/>
              <a:gdLst>
                <a:gd name="T0" fmla="*/ 0 w 106"/>
                <a:gd name="T1" fmla="*/ 4 h 29"/>
                <a:gd name="T2" fmla="*/ 8 w 106"/>
                <a:gd name="T3" fmla="*/ 13 h 29"/>
                <a:gd name="T4" fmla="*/ 21 w 106"/>
                <a:gd name="T5" fmla="*/ 17 h 29"/>
                <a:gd name="T6" fmla="*/ 36 w 106"/>
                <a:gd name="T7" fmla="*/ 19 h 29"/>
                <a:gd name="T8" fmla="*/ 51 w 106"/>
                <a:gd name="T9" fmla="*/ 20 h 29"/>
                <a:gd name="T10" fmla="*/ 68 w 106"/>
                <a:gd name="T11" fmla="*/ 21 h 29"/>
                <a:gd name="T12" fmla="*/ 81 w 106"/>
                <a:gd name="T13" fmla="*/ 23 h 29"/>
                <a:gd name="T14" fmla="*/ 89 w 106"/>
                <a:gd name="T15" fmla="*/ 26 h 29"/>
                <a:gd name="T16" fmla="*/ 92 w 106"/>
                <a:gd name="T17" fmla="*/ 28 h 29"/>
                <a:gd name="T18" fmla="*/ 105 w 106"/>
                <a:gd name="T19" fmla="*/ 24 h 29"/>
                <a:gd name="T20" fmla="*/ 97 w 106"/>
                <a:gd name="T21" fmla="*/ 14 h 29"/>
                <a:gd name="T22" fmla="*/ 83 w 106"/>
                <a:gd name="T23" fmla="*/ 10 h 29"/>
                <a:gd name="T24" fmla="*/ 69 w 106"/>
                <a:gd name="T25" fmla="*/ 8 h 29"/>
                <a:gd name="T26" fmla="*/ 53 w 106"/>
                <a:gd name="T27" fmla="*/ 7 h 29"/>
                <a:gd name="T28" fmla="*/ 37 w 106"/>
                <a:gd name="T29" fmla="*/ 6 h 29"/>
                <a:gd name="T30" fmla="*/ 23 w 106"/>
                <a:gd name="T31" fmla="*/ 4 h 29"/>
                <a:gd name="T32" fmla="*/ 15 w 106"/>
                <a:gd name="T33" fmla="*/ 2 h 29"/>
                <a:gd name="T34" fmla="*/ 13 w 106"/>
                <a:gd name="T35" fmla="*/ 0 h 29"/>
                <a:gd name="T36" fmla="*/ 0 w 106"/>
                <a:gd name="T37" fmla="*/ 4 h 2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6"/>
                <a:gd name="T58" fmla="*/ 0 h 29"/>
                <a:gd name="T59" fmla="*/ 106 w 106"/>
                <a:gd name="T60" fmla="*/ 29 h 2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6" h="29">
                  <a:moveTo>
                    <a:pt x="0" y="4"/>
                  </a:moveTo>
                  <a:lnTo>
                    <a:pt x="8" y="13"/>
                  </a:lnTo>
                  <a:lnTo>
                    <a:pt x="21" y="17"/>
                  </a:lnTo>
                  <a:lnTo>
                    <a:pt x="36" y="19"/>
                  </a:lnTo>
                  <a:lnTo>
                    <a:pt x="51" y="20"/>
                  </a:lnTo>
                  <a:lnTo>
                    <a:pt x="68" y="21"/>
                  </a:lnTo>
                  <a:lnTo>
                    <a:pt x="81" y="23"/>
                  </a:lnTo>
                  <a:lnTo>
                    <a:pt x="89" y="26"/>
                  </a:lnTo>
                  <a:lnTo>
                    <a:pt x="92" y="28"/>
                  </a:lnTo>
                  <a:lnTo>
                    <a:pt x="105" y="24"/>
                  </a:lnTo>
                  <a:lnTo>
                    <a:pt x="97" y="14"/>
                  </a:lnTo>
                  <a:lnTo>
                    <a:pt x="83" y="10"/>
                  </a:lnTo>
                  <a:lnTo>
                    <a:pt x="69" y="8"/>
                  </a:lnTo>
                  <a:lnTo>
                    <a:pt x="53" y="7"/>
                  </a:lnTo>
                  <a:lnTo>
                    <a:pt x="37" y="6"/>
                  </a:lnTo>
                  <a:lnTo>
                    <a:pt x="23" y="4"/>
                  </a:lnTo>
                  <a:lnTo>
                    <a:pt x="15" y="2"/>
                  </a:lnTo>
                  <a:lnTo>
                    <a:pt x="13" y="0"/>
                  </a:lnTo>
                  <a:lnTo>
                    <a:pt x="0" y="4"/>
                  </a:lnTo>
                </a:path>
              </a:pathLst>
            </a:custGeom>
            <a:solidFill>
              <a:srgbClr val="FFD900"/>
            </a:solidFill>
            <a:ln w="12700" cap="rnd">
              <a:noFill/>
              <a:round/>
              <a:headEnd/>
              <a:tailEnd/>
            </a:ln>
          </p:spPr>
          <p:txBody>
            <a:bodyPr/>
            <a:lstStyle/>
            <a:p>
              <a:endParaRPr lang="id-ID"/>
            </a:p>
          </p:txBody>
        </p:sp>
        <p:sp>
          <p:nvSpPr>
            <p:cNvPr id="18649" name="Freeform 61"/>
            <p:cNvSpPr>
              <a:spLocks/>
            </p:cNvSpPr>
            <p:nvPr/>
          </p:nvSpPr>
          <p:spPr bwMode="auto">
            <a:xfrm>
              <a:off x="1572" y="1431"/>
              <a:ext cx="84" cy="58"/>
            </a:xfrm>
            <a:custGeom>
              <a:avLst/>
              <a:gdLst>
                <a:gd name="T0" fmla="*/ 70 w 84"/>
                <a:gd name="T1" fmla="*/ 4 h 58"/>
                <a:gd name="T2" fmla="*/ 69 w 84"/>
                <a:gd name="T3" fmla="*/ 4 h 58"/>
                <a:gd name="T4" fmla="*/ 63 w 84"/>
                <a:gd name="T5" fmla="*/ 8 h 58"/>
                <a:gd name="T6" fmla="*/ 51 w 84"/>
                <a:gd name="T7" fmla="*/ 15 h 58"/>
                <a:gd name="T8" fmla="*/ 38 w 84"/>
                <a:gd name="T9" fmla="*/ 21 h 58"/>
                <a:gd name="T10" fmla="*/ 24 w 84"/>
                <a:gd name="T11" fmla="*/ 28 h 58"/>
                <a:gd name="T12" fmla="*/ 11 w 84"/>
                <a:gd name="T13" fmla="*/ 35 h 58"/>
                <a:gd name="T14" fmla="*/ 1 w 84"/>
                <a:gd name="T15" fmla="*/ 45 h 58"/>
                <a:gd name="T16" fmla="*/ 0 w 84"/>
                <a:gd name="T17" fmla="*/ 57 h 58"/>
                <a:gd name="T18" fmla="*/ 13 w 84"/>
                <a:gd name="T19" fmla="*/ 53 h 58"/>
                <a:gd name="T20" fmla="*/ 13 w 84"/>
                <a:gd name="T21" fmla="*/ 51 h 58"/>
                <a:gd name="T22" fmla="*/ 19 w 84"/>
                <a:gd name="T23" fmla="*/ 45 h 58"/>
                <a:gd name="T24" fmla="*/ 30 w 84"/>
                <a:gd name="T25" fmla="*/ 39 h 58"/>
                <a:gd name="T26" fmla="*/ 43 w 84"/>
                <a:gd name="T27" fmla="*/ 33 h 58"/>
                <a:gd name="T28" fmla="*/ 58 w 84"/>
                <a:gd name="T29" fmla="*/ 27 h 58"/>
                <a:gd name="T30" fmla="*/ 70 w 84"/>
                <a:gd name="T31" fmla="*/ 20 h 58"/>
                <a:gd name="T32" fmla="*/ 79 w 84"/>
                <a:gd name="T33" fmla="*/ 12 h 58"/>
                <a:gd name="T34" fmla="*/ 83 w 84"/>
                <a:gd name="T35" fmla="*/ 0 h 58"/>
                <a:gd name="T36" fmla="*/ 70 w 84"/>
                <a:gd name="T37" fmla="*/ 4 h 5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4"/>
                <a:gd name="T58" fmla="*/ 0 h 58"/>
                <a:gd name="T59" fmla="*/ 84 w 84"/>
                <a:gd name="T60" fmla="*/ 58 h 5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4" h="58">
                  <a:moveTo>
                    <a:pt x="70" y="4"/>
                  </a:moveTo>
                  <a:lnTo>
                    <a:pt x="69" y="4"/>
                  </a:lnTo>
                  <a:lnTo>
                    <a:pt x="63" y="8"/>
                  </a:lnTo>
                  <a:lnTo>
                    <a:pt x="51" y="15"/>
                  </a:lnTo>
                  <a:lnTo>
                    <a:pt x="38" y="21"/>
                  </a:lnTo>
                  <a:lnTo>
                    <a:pt x="24" y="28"/>
                  </a:lnTo>
                  <a:lnTo>
                    <a:pt x="11" y="35"/>
                  </a:lnTo>
                  <a:lnTo>
                    <a:pt x="1" y="45"/>
                  </a:lnTo>
                  <a:lnTo>
                    <a:pt x="0" y="57"/>
                  </a:lnTo>
                  <a:lnTo>
                    <a:pt x="13" y="53"/>
                  </a:lnTo>
                  <a:lnTo>
                    <a:pt x="13" y="51"/>
                  </a:lnTo>
                  <a:lnTo>
                    <a:pt x="19" y="45"/>
                  </a:lnTo>
                  <a:lnTo>
                    <a:pt x="30" y="39"/>
                  </a:lnTo>
                  <a:lnTo>
                    <a:pt x="43" y="33"/>
                  </a:lnTo>
                  <a:lnTo>
                    <a:pt x="58" y="27"/>
                  </a:lnTo>
                  <a:lnTo>
                    <a:pt x="70" y="20"/>
                  </a:lnTo>
                  <a:lnTo>
                    <a:pt x="79" y="12"/>
                  </a:lnTo>
                  <a:lnTo>
                    <a:pt x="83" y="0"/>
                  </a:lnTo>
                  <a:lnTo>
                    <a:pt x="70" y="4"/>
                  </a:lnTo>
                </a:path>
              </a:pathLst>
            </a:custGeom>
            <a:solidFill>
              <a:srgbClr val="FFD900"/>
            </a:solidFill>
            <a:ln w="12700" cap="rnd">
              <a:noFill/>
              <a:round/>
              <a:headEnd/>
              <a:tailEnd/>
            </a:ln>
          </p:spPr>
          <p:txBody>
            <a:bodyPr/>
            <a:lstStyle/>
            <a:p>
              <a:endParaRPr lang="id-ID"/>
            </a:p>
          </p:txBody>
        </p:sp>
        <p:sp>
          <p:nvSpPr>
            <p:cNvPr id="18650" name="Freeform 62"/>
            <p:cNvSpPr>
              <a:spLocks/>
            </p:cNvSpPr>
            <p:nvPr/>
          </p:nvSpPr>
          <p:spPr bwMode="auto">
            <a:xfrm>
              <a:off x="2230" y="3243"/>
              <a:ext cx="41" cy="78"/>
            </a:xfrm>
            <a:custGeom>
              <a:avLst/>
              <a:gdLst>
                <a:gd name="T0" fmla="*/ 27 w 41"/>
                <a:gd name="T1" fmla="*/ 4 h 78"/>
                <a:gd name="T2" fmla="*/ 27 w 41"/>
                <a:gd name="T3" fmla="*/ 6 h 78"/>
                <a:gd name="T4" fmla="*/ 25 w 41"/>
                <a:gd name="T5" fmla="*/ 8 h 78"/>
                <a:gd name="T6" fmla="*/ 19 w 41"/>
                <a:gd name="T7" fmla="*/ 11 h 78"/>
                <a:gd name="T8" fmla="*/ 11 w 41"/>
                <a:gd name="T9" fmla="*/ 16 h 78"/>
                <a:gd name="T10" fmla="*/ 4 w 41"/>
                <a:gd name="T11" fmla="*/ 25 h 78"/>
                <a:gd name="T12" fmla="*/ 0 w 41"/>
                <a:gd name="T13" fmla="*/ 38 h 78"/>
                <a:gd name="T14" fmla="*/ 3 w 41"/>
                <a:gd name="T15" fmla="*/ 55 h 78"/>
                <a:gd name="T16" fmla="*/ 13 w 41"/>
                <a:gd name="T17" fmla="*/ 77 h 78"/>
                <a:gd name="T18" fmla="*/ 24 w 41"/>
                <a:gd name="T19" fmla="*/ 70 h 78"/>
                <a:gd name="T20" fmla="*/ 16 w 41"/>
                <a:gd name="T21" fmla="*/ 51 h 78"/>
                <a:gd name="T22" fmla="*/ 14 w 41"/>
                <a:gd name="T23" fmla="*/ 38 h 78"/>
                <a:gd name="T24" fmla="*/ 16 w 41"/>
                <a:gd name="T25" fmla="*/ 31 h 78"/>
                <a:gd name="T26" fmla="*/ 20 w 41"/>
                <a:gd name="T27" fmla="*/ 26 h 78"/>
                <a:gd name="T28" fmla="*/ 25 w 41"/>
                <a:gd name="T29" fmla="*/ 23 h 78"/>
                <a:gd name="T30" fmla="*/ 33 w 41"/>
                <a:gd name="T31" fmla="*/ 18 h 78"/>
                <a:gd name="T32" fmla="*/ 40 w 41"/>
                <a:gd name="T33" fmla="*/ 11 h 78"/>
                <a:gd name="T34" fmla="*/ 40 w 41"/>
                <a:gd name="T35" fmla="*/ 0 h 78"/>
                <a:gd name="T36" fmla="*/ 27 w 41"/>
                <a:gd name="T37" fmla="*/ 4 h 7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1"/>
                <a:gd name="T58" fmla="*/ 0 h 78"/>
                <a:gd name="T59" fmla="*/ 41 w 41"/>
                <a:gd name="T60" fmla="*/ 78 h 7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1" h="78">
                  <a:moveTo>
                    <a:pt x="27" y="4"/>
                  </a:moveTo>
                  <a:lnTo>
                    <a:pt x="27" y="6"/>
                  </a:lnTo>
                  <a:lnTo>
                    <a:pt x="25" y="8"/>
                  </a:lnTo>
                  <a:lnTo>
                    <a:pt x="19" y="11"/>
                  </a:lnTo>
                  <a:lnTo>
                    <a:pt x="11" y="16"/>
                  </a:lnTo>
                  <a:lnTo>
                    <a:pt x="4" y="25"/>
                  </a:lnTo>
                  <a:lnTo>
                    <a:pt x="0" y="38"/>
                  </a:lnTo>
                  <a:lnTo>
                    <a:pt x="3" y="55"/>
                  </a:lnTo>
                  <a:lnTo>
                    <a:pt x="13" y="77"/>
                  </a:lnTo>
                  <a:lnTo>
                    <a:pt x="24" y="70"/>
                  </a:lnTo>
                  <a:lnTo>
                    <a:pt x="16" y="51"/>
                  </a:lnTo>
                  <a:lnTo>
                    <a:pt x="14" y="38"/>
                  </a:lnTo>
                  <a:lnTo>
                    <a:pt x="16" y="31"/>
                  </a:lnTo>
                  <a:lnTo>
                    <a:pt x="20" y="26"/>
                  </a:lnTo>
                  <a:lnTo>
                    <a:pt x="25" y="23"/>
                  </a:lnTo>
                  <a:lnTo>
                    <a:pt x="33" y="18"/>
                  </a:lnTo>
                  <a:lnTo>
                    <a:pt x="40" y="11"/>
                  </a:lnTo>
                  <a:lnTo>
                    <a:pt x="40" y="0"/>
                  </a:lnTo>
                  <a:lnTo>
                    <a:pt x="27" y="4"/>
                  </a:lnTo>
                </a:path>
              </a:pathLst>
            </a:custGeom>
            <a:solidFill>
              <a:srgbClr val="FFD900"/>
            </a:solidFill>
            <a:ln w="12700" cap="rnd">
              <a:noFill/>
              <a:round/>
              <a:headEnd/>
              <a:tailEnd/>
            </a:ln>
          </p:spPr>
          <p:txBody>
            <a:bodyPr/>
            <a:lstStyle/>
            <a:p>
              <a:endParaRPr lang="id-ID"/>
            </a:p>
          </p:txBody>
        </p:sp>
        <p:sp>
          <p:nvSpPr>
            <p:cNvPr id="18651" name="Freeform 63"/>
            <p:cNvSpPr>
              <a:spLocks/>
            </p:cNvSpPr>
            <p:nvPr/>
          </p:nvSpPr>
          <p:spPr bwMode="auto">
            <a:xfrm>
              <a:off x="2168" y="3222"/>
              <a:ext cx="103" cy="26"/>
            </a:xfrm>
            <a:custGeom>
              <a:avLst/>
              <a:gdLst>
                <a:gd name="T0" fmla="*/ 0 w 103"/>
                <a:gd name="T1" fmla="*/ 4 h 26"/>
                <a:gd name="T2" fmla="*/ 8 w 103"/>
                <a:gd name="T3" fmla="*/ 13 h 26"/>
                <a:gd name="T4" fmla="*/ 21 w 103"/>
                <a:gd name="T5" fmla="*/ 17 h 26"/>
                <a:gd name="T6" fmla="*/ 36 w 103"/>
                <a:gd name="T7" fmla="*/ 18 h 26"/>
                <a:gd name="T8" fmla="*/ 51 w 103"/>
                <a:gd name="T9" fmla="*/ 19 h 26"/>
                <a:gd name="T10" fmla="*/ 66 w 103"/>
                <a:gd name="T11" fmla="*/ 19 h 26"/>
                <a:gd name="T12" fmla="*/ 78 w 103"/>
                <a:gd name="T13" fmla="*/ 20 h 26"/>
                <a:gd name="T14" fmla="*/ 86 w 103"/>
                <a:gd name="T15" fmla="*/ 22 h 26"/>
                <a:gd name="T16" fmla="*/ 89 w 103"/>
                <a:gd name="T17" fmla="*/ 25 h 26"/>
                <a:gd name="T18" fmla="*/ 102 w 103"/>
                <a:gd name="T19" fmla="*/ 21 h 26"/>
                <a:gd name="T20" fmla="*/ 94 w 103"/>
                <a:gd name="T21" fmla="*/ 11 h 26"/>
                <a:gd name="T22" fmla="*/ 81 w 103"/>
                <a:gd name="T23" fmla="*/ 7 h 26"/>
                <a:gd name="T24" fmla="*/ 66 w 103"/>
                <a:gd name="T25" fmla="*/ 6 h 26"/>
                <a:gd name="T26" fmla="*/ 51 w 103"/>
                <a:gd name="T27" fmla="*/ 5 h 26"/>
                <a:gd name="T28" fmla="*/ 36 w 103"/>
                <a:gd name="T29" fmla="*/ 5 h 26"/>
                <a:gd name="T30" fmla="*/ 23 w 103"/>
                <a:gd name="T31" fmla="*/ 4 h 26"/>
                <a:gd name="T32" fmla="*/ 15 w 103"/>
                <a:gd name="T33" fmla="*/ 2 h 26"/>
                <a:gd name="T34" fmla="*/ 13 w 103"/>
                <a:gd name="T35" fmla="*/ 0 h 26"/>
                <a:gd name="T36" fmla="*/ 0 w 103"/>
                <a:gd name="T37" fmla="*/ 4 h 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3"/>
                <a:gd name="T58" fmla="*/ 0 h 26"/>
                <a:gd name="T59" fmla="*/ 103 w 103"/>
                <a:gd name="T60" fmla="*/ 26 h 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3" h="26">
                  <a:moveTo>
                    <a:pt x="0" y="4"/>
                  </a:moveTo>
                  <a:lnTo>
                    <a:pt x="8" y="13"/>
                  </a:lnTo>
                  <a:lnTo>
                    <a:pt x="21" y="17"/>
                  </a:lnTo>
                  <a:lnTo>
                    <a:pt x="36" y="18"/>
                  </a:lnTo>
                  <a:lnTo>
                    <a:pt x="51" y="19"/>
                  </a:lnTo>
                  <a:lnTo>
                    <a:pt x="66" y="19"/>
                  </a:lnTo>
                  <a:lnTo>
                    <a:pt x="78" y="20"/>
                  </a:lnTo>
                  <a:lnTo>
                    <a:pt x="86" y="22"/>
                  </a:lnTo>
                  <a:lnTo>
                    <a:pt x="89" y="25"/>
                  </a:lnTo>
                  <a:lnTo>
                    <a:pt x="102" y="21"/>
                  </a:lnTo>
                  <a:lnTo>
                    <a:pt x="94" y="11"/>
                  </a:lnTo>
                  <a:lnTo>
                    <a:pt x="81" y="7"/>
                  </a:lnTo>
                  <a:lnTo>
                    <a:pt x="66" y="6"/>
                  </a:lnTo>
                  <a:lnTo>
                    <a:pt x="51" y="5"/>
                  </a:lnTo>
                  <a:lnTo>
                    <a:pt x="36" y="5"/>
                  </a:lnTo>
                  <a:lnTo>
                    <a:pt x="23" y="4"/>
                  </a:lnTo>
                  <a:lnTo>
                    <a:pt x="15" y="2"/>
                  </a:lnTo>
                  <a:lnTo>
                    <a:pt x="13" y="0"/>
                  </a:lnTo>
                  <a:lnTo>
                    <a:pt x="0" y="4"/>
                  </a:lnTo>
                </a:path>
              </a:pathLst>
            </a:custGeom>
            <a:solidFill>
              <a:srgbClr val="FFD900"/>
            </a:solidFill>
            <a:ln w="12700" cap="rnd">
              <a:noFill/>
              <a:round/>
              <a:headEnd/>
              <a:tailEnd/>
            </a:ln>
          </p:spPr>
          <p:txBody>
            <a:bodyPr/>
            <a:lstStyle/>
            <a:p>
              <a:endParaRPr lang="id-ID"/>
            </a:p>
          </p:txBody>
        </p:sp>
        <p:sp>
          <p:nvSpPr>
            <p:cNvPr id="18652" name="Freeform 64"/>
            <p:cNvSpPr>
              <a:spLocks/>
            </p:cNvSpPr>
            <p:nvPr/>
          </p:nvSpPr>
          <p:spPr bwMode="auto">
            <a:xfrm>
              <a:off x="2168" y="3222"/>
              <a:ext cx="14" cy="5"/>
            </a:xfrm>
            <a:custGeom>
              <a:avLst/>
              <a:gdLst>
                <a:gd name="T0" fmla="*/ 0 w 14"/>
                <a:gd name="T1" fmla="*/ 4 h 5"/>
                <a:gd name="T2" fmla="*/ 6 w 14"/>
                <a:gd name="T3" fmla="*/ 2 h 5"/>
                <a:gd name="T4" fmla="*/ 13 w 14"/>
                <a:gd name="T5" fmla="*/ 0 h 5"/>
                <a:gd name="T6" fmla="*/ 0 w 14"/>
                <a:gd name="T7" fmla="*/ 4 h 5"/>
                <a:gd name="T8" fmla="*/ 0 60000 65536"/>
                <a:gd name="T9" fmla="*/ 0 60000 65536"/>
                <a:gd name="T10" fmla="*/ 0 60000 65536"/>
                <a:gd name="T11" fmla="*/ 0 60000 65536"/>
                <a:gd name="T12" fmla="*/ 0 w 14"/>
                <a:gd name="T13" fmla="*/ 0 h 5"/>
                <a:gd name="T14" fmla="*/ 14 w 14"/>
                <a:gd name="T15" fmla="*/ 5 h 5"/>
              </a:gdLst>
              <a:ahLst/>
              <a:cxnLst>
                <a:cxn ang="T8">
                  <a:pos x="T0" y="T1"/>
                </a:cxn>
                <a:cxn ang="T9">
                  <a:pos x="T2" y="T3"/>
                </a:cxn>
                <a:cxn ang="T10">
                  <a:pos x="T4" y="T5"/>
                </a:cxn>
                <a:cxn ang="T11">
                  <a:pos x="T6" y="T7"/>
                </a:cxn>
              </a:cxnLst>
              <a:rect l="T12" t="T13" r="T14" b="T15"/>
              <a:pathLst>
                <a:path w="14" h="5">
                  <a:moveTo>
                    <a:pt x="0" y="4"/>
                  </a:moveTo>
                  <a:lnTo>
                    <a:pt x="6" y="2"/>
                  </a:lnTo>
                  <a:lnTo>
                    <a:pt x="13" y="0"/>
                  </a:lnTo>
                  <a:lnTo>
                    <a:pt x="0" y="4"/>
                  </a:lnTo>
                </a:path>
              </a:pathLst>
            </a:custGeom>
            <a:solidFill>
              <a:srgbClr val="FFD900"/>
            </a:solidFill>
            <a:ln w="12700" cap="rnd">
              <a:noFill/>
              <a:round/>
              <a:headEnd/>
              <a:tailEnd/>
            </a:ln>
          </p:spPr>
          <p:txBody>
            <a:bodyPr/>
            <a:lstStyle/>
            <a:p>
              <a:endParaRPr lang="id-ID"/>
            </a:p>
          </p:txBody>
        </p:sp>
        <p:sp>
          <p:nvSpPr>
            <p:cNvPr id="18653" name="Freeform 65"/>
            <p:cNvSpPr>
              <a:spLocks/>
            </p:cNvSpPr>
            <p:nvPr/>
          </p:nvSpPr>
          <p:spPr bwMode="auto">
            <a:xfrm>
              <a:off x="2168" y="3164"/>
              <a:ext cx="84" cy="63"/>
            </a:xfrm>
            <a:custGeom>
              <a:avLst/>
              <a:gdLst>
                <a:gd name="T0" fmla="*/ 70 w 84"/>
                <a:gd name="T1" fmla="*/ 4 h 63"/>
                <a:gd name="T2" fmla="*/ 69 w 84"/>
                <a:gd name="T3" fmla="*/ 5 h 63"/>
                <a:gd name="T4" fmla="*/ 63 w 84"/>
                <a:gd name="T5" fmla="*/ 11 h 63"/>
                <a:gd name="T6" fmla="*/ 52 w 84"/>
                <a:gd name="T7" fmla="*/ 17 h 63"/>
                <a:gd name="T8" fmla="*/ 38 w 84"/>
                <a:gd name="T9" fmla="*/ 24 h 63"/>
                <a:gd name="T10" fmla="*/ 24 w 84"/>
                <a:gd name="T11" fmla="*/ 31 h 63"/>
                <a:gd name="T12" fmla="*/ 12 w 84"/>
                <a:gd name="T13" fmla="*/ 39 h 63"/>
                <a:gd name="T14" fmla="*/ 2 w 84"/>
                <a:gd name="T15" fmla="*/ 49 h 63"/>
                <a:gd name="T16" fmla="*/ 0 w 84"/>
                <a:gd name="T17" fmla="*/ 62 h 63"/>
                <a:gd name="T18" fmla="*/ 13 w 84"/>
                <a:gd name="T19" fmla="*/ 58 h 63"/>
                <a:gd name="T20" fmla="*/ 14 w 84"/>
                <a:gd name="T21" fmla="*/ 55 h 63"/>
                <a:gd name="T22" fmla="*/ 20 w 84"/>
                <a:gd name="T23" fmla="*/ 49 h 63"/>
                <a:gd name="T24" fmla="*/ 31 w 84"/>
                <a:gd name="T25" fmla="*/ 43 h 63"/>
                <a:gd name="T26" fmla="*/ 44 w 84"/>
                <a:gd name="T27" fmla="*/ 36 h 63"/>
                <a:gd name="T28" fmla="*/ 58 w 84"/>
                <a:gd name="T29" fmla="*/ 29 h 63"/>
                <a:gd name="T30" fmla="*/ 70 w 84"/>
                <a:gd name="T31" fmla="*/ 21 h 63"/>
                <a:gd name="T32" fmla="*/ 80 w 84"/>
                <a:gd name="T33" fmla="*/ 13 h 63"/>
                <a:gd name="T34" fmla="*/ 83 w 84"/>
                <a:gd name="T35" fmla="*/ 0 h 63"/>
                <a:gd name="T36" fmla="*/ 70 w 84"/>
                <a:gd name="T37" fmla="*/ 4 h 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4"/>
                <a:gd name="T58" fmla="*/ 0 h 63"/>
                <a:gd name="T59" fmla="*/ 84 w 84"/>
                <a:gd name="T60" fmla="*/ 63 h 6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4" h="63">
                  <a:moveTo>
                    <a:pt x="70" y="4"/>
                  </a:moveTo>
                  <a:lnTo>
                    <a:pt x="69" y="5"/>
                  </a:lnTo>
                  <a:lnTo>
                    <a:pt x="63" y="11"/>
                  </a:lnTo>
                  <a:lnTo>
                    <a:pt x="52" y="17"/>
                  </a:lnTo>
                  <a:lnTo>
                    <a:pt x="38" y="24"/>
                  </a:lnTo>
                  <a:lnTo>
                    <a:pt x="24" y="31"/>
                  </a:lnTo>
                  <a:lnTo>
                    <a:pt x="12" y="39"/>
                  </a:lnTo>
                  <a:lnTo>
                    <a:pt x="2" y="49"/>
                  </a:lnTo>
                  <a:lnTo>
                    <a:pt x="0" y="62"/>
                  </a:lnTo>
                  <a:lnTo>
                    <a:pt x="13" y="58"/>
                  </a:lnTo>
                  <a:lnTo>
                    <a:pt x="14" y="55"/>
                  </a:lnTo>
                  <a:lnTo>
                    <a:pt x="20" y="49"/>
                  </a:lnTo>
                  <a:lnTo>
                    <a:pt x="31" y="43"/>
                  </a:lnTo>
                  <a:lnTo>
                    <a:pt x="44" y="36"/>
                  </a:lnTo>
                  <a:lnTo>
                    <a:pt x="58" y="29"/>
                  </a:lnTo>
                  <a:lnTo>
                    <a:pt x="70" y="21"/>
                  </a:lnTo>
                  <a:lnTo>
                    <a:pt x="80" y="13"/>
                  </a:lnTo>
                  <a:lnTo>
                    <a:pt x="83" y="0"/>
                  </a:lnTo>
                  <a:lnTo>
                    <a:pt x="70" y="4"/>
                  </a:lnTo>
                </a:path>
              </a:pathLst>
            </a:custGeom>
            <a:solidFill>
              <a:srgbClr val="FFD900"/>
            </a:solidFill>
            <a:ln w="12700" cap="rnd">
              <a:noFill/>
              <a:round/>
              <a:headEnd/>
              <a:tailEnd/>
            </a:ln>
          </p:spPr>
          <p:txBody>
            <a:bodyPr/>
            <a:lstStyle/>
            <a:p>
              <a:endParaRPr lang="id-ID"/>
            </a:p>
          </p:txBody>
        </p:sp>
        <p:sp>
          <p:nvSpPr>
            <p:cNvPr id="18654" name="Freeform 66"/>
            <p:cNvSpPr>
              <a:spLocks/>
            </p:cNvSpPr>
            <p:nvPr/>
          </p:nvSpPr>
          <p:spPr bwMode="auto">
            <a:xfrm>
              <a:off x="2146" y="3139"/>
              <a:ext cx="106" cy="30"/>
            </a:xfrm>
            <a:custGeom>
              <a:avLst/>
              <a:gdLst>
                <a:gd name="T0" fmla="*/ 0 w 106"/>
                <a:gd name="T1" fmla="*/ 4 h 30"/>
                <a:gd name="T2" fmla="*/ 9 w 106"/>
                <a:gd name="T3" fmla="*/ 15 h 30"/>
                <a:gd name="T4" fmla="*/ 22 w 106"/>
                <a:gd name="T5" fmla="*/ 18 h 30"/>
                <a:gd name="T6" fmla="*/ 36 w 106"/>
                <a:gd name="T7" fmla="*/ 20 h 30"/>
                <a:gd name="T8" fmla="*/ 52 w 106"/>
                <a:gd name="T9" fmla="*/ 22 h 30"/>
                <a:gd name="T10" fmla="*/ 68 w 106"/>
                <a:gd name="T11" fmla="*/ 22 h 30"/>
                <a:gd name="T12" fmla="*/ 81 w 106"/>
                <a:gd name="T13" fmla="*/ 24 h 30"/>
                <a:gd name="T14" fmla="*/ 90 w 106"/>
                <a:gd name="T15" fmla="*/ 27 h 30"/>
                <a:gd name="T16" fmla="*/ 92 w 106"/>
                <a:gd name="T17" fmla="*/ 29 h 30"/>
                <a:gd name="T18" fmla="*/ 105 w 106"/>
                <a:gd name="T19" fmla="*/ 25 h 30"/>
                <a:gd name="T20" fmla="*/ 96 w 106"/>
                <a:gd name="T21" fmla="*/ 15 h 30"/>
                <a:gd name="T22" fmla="*/ 84 w 106"/>
                <a:gd name="T23" fmla="*/ 11 h 30"/>
                <a:gd name="T24" fmla="*/ 69 w 106"/>
                <a:gd name="T25" fmla="*/ 9 h 30"/>
                <a:gd name="T26" fmla="*/ 53 w 106"/>
                <a:gd name="T27" fmla="*/ 9 h 30"/>
                <a:gd name="T28" fmla="*/ 37 w 106"/>
                <a:gd name="T29" fmla="*/ 7 h 30"/>
                <a:gd name="T30" fmla="*/ 24 w 106"/>
                <a:gd name="T31" fmla="*/ 5 h 30"/>
                <a:gd name="T32" fmla="*/ 15 w 106"/>
                <a:gd name="T33" fmla="*/ 3 h 30"/>
                <a:gd name="T34" fmla="*/ 13 w 106"/>
                <a:gd name="T35" fmla="*/ 0 h 30"/>
                <a:gd name="T36" fmla="*/ 0 w 106"/>
                <a:gd name="T37" fmla="*/ 4 h 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6"/>
                <a:gd name="T58" fmla="*/ 0 h 30"/>
                <a:gd name="T59" fmla="*/ 106 w 106"/>
                <a:gd name="T60" fmla="*/ 30 h 3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6" h="30">
                  <a:moveTo>
                    <a:pt x="0" y="4"/>
                  </a:moveTo>
                  <a:lnTo>
                    <a:pt x="9" y="15"/>
                  </a:lnTo>
                  <a:lnTo>
                    <a:pt x="22" y="18"/>
                  </a:lnTo>
                  <a:lnTo>
                    <a:pt x="36" y="20"/>
                  </a:lnTo>
                  <a:lnTo>
                    <a:pt x="52" y="22"/>
                  </a:lnTo>
                  <a:lnTo>
                    <a:pt x="68" y="22"/>
                  </a:lnTo>
                  <a:lnTo>
                    <a:pt x="81" y="24"/>
                  </a:lnTo>
                  <a:lnTo>
                    <a:pt x="90" y="27"/>
                  </a:lnTo>
                  <a:lnTo>
                    <a:pt x="92" y="29"/>
                  </a:lnTo>
                  <a:lnTo>
                    <a:pt x="105" y="25"/>
                  </a:lnTo>
                  <a:lnTo>
                    <a:pt x="96" y="15"/>
                  </a:lnTo>
                  <a:lnTo>
                    <a:pt x="84" y="11"/>
                  </a:lnTo>
                  <a:lnTo>
                    <a:pt x="69" y="9"/>
                  </a:lnTo>
                  <a:lnTo>
                    <a:pt x="53" y="9"/>
                  </a:lnTo>
                  <a:lnTo>
                    <a:pt x="37" y="7"/>
                  </a:lnTo>
                  <a:lnTo>
                    <a:pt x="24" y="5"/>
                  </a:lnTo>
                  <a:lnTo>
                    <a:pt x="15" y="3"/>
                  </a:lnTo>
                  <a:lnTo>
                    <a:pt x="13" y="0"/>
                  </a:lnTo>
                  <a:lnTo>
                    <a:pt x="0" y="4"/>
                  </a:lnTo>
                </a:path>
              </a:pathLst>
            </a:custGeom>
            <a:solidFill>
              <a:srgbClr val="FFD900"/>
            </a:solidFill>
            <a:ln w="12700" cap="rnd">
              <a:noFill/>
              <a:round/>
              <a:headEnd/>
              <a:tailEnd/>
            </a:ln>
          </p:spPr>
          <p:txBody>
            <a:bodyPr/>
            <a:lstStyle/>
            <a:p>
              <a:endParaRPr lang="id-ID"/>
            </a:p>
          </p:txBody>
        </p:sp>
        <p:sp>
          <p:nvSpPr>
            <p:cNvPr id="18655" name="Freeform 67"/>
            <p:cNvSpPr>
              <a:spLocks/>
            </p:cNvSpPr>
            <p:nvPr/>
          </p:nvSpPr>
          <p:spPr bwMode="auto">
            <a:xfrm>
              <a:off x="2146" y="3081"/>
              <a:ext cx="83" cy="63"/>
            </a:xfrm>
            <a:custGeom>
              <a:avLst/>
              <a:gdLst>
                <a:gd name="T0" fmla="*/ 69 w 83"/>
                <a:gd name="T1" fmla="*/ 4 h 63"/>
                <a:gd name="T2" fmla="*/ 68 w 83"/>
                <a:gd name="T3" fmla="*/ 5 h 63"/>
                <a:gd name="T4" fmla="*/ 62 w 83"/>
                <a:gd name="T5" fmla="*/ 11 h 63"/>
                <a:gd name="T6" fmla="*/ 51 w 83"/>
                <a:gd name="T7" fmla="*/ 17 h 63"/>
                <a:gd name="T8" fmla="*/ 37 w 83"/>
                <a:gd name="T9" fmla="*/ 24 h 63"/>
                <a:gd name="T10" fmla="*/ 24 w 83"/>
                <a:gd name="T11" fmla="*/ 32 h 63"/>
                <a:gd name="T12" fmla="*/ 11 w 83"/>
                <a:gd name="T13" fmla="*/ 39 h 63"/>
                <a:gd name="T14" fmla="*/ 2 w 83"/>
                <a:gd name="T15" fmla="*/ 49 h 63"/>
                <a:gd name="T16" fmla="*/ 0 w 83"/>
                <a:gd name="T17" fmla="*/ 62 h 63"/>
                <a:gd name="T18" fmla="*/ 13 w 83"/>
                <a:gd name="T19" fmla="*/ 58 h 63"/>
                <a:gd name="T20" fmla="*/ 13 w 83"/>
                <a:gd name="T21" fmla="*/ 56 h 63"/>
                <a:gd name="T22" fmla="*/ 19 w 83"/>
                <a:gd name="T23" fmla="*/ 50 h 63"/>
                <a:gd name="T24" fmla="*/ 30 w 83"/>
                <a:gd name="T25" fmla="*/ 43 h 63"/>
                <a:gd name="T26" fmla="*/ 44 w 83"/>
                <a:gd name="T27" fmla="*/ 36 h 63"/>
                <a:gd name="T28" fmla="*/ 58 w 83"/>
                <a:gd name="T29" fmla="*/ 29 h 63"/>
                <a:gd name="T30" fmla="*/ 70 w 83"/>
                <a:gd name="T31" fmla="*/ 21 h 63"/>
                <a:gd name="T32" fmla="*/ 80 w 83"/>
                <a:gd name="T33" fmla="*/ 13 h 63"/>
                <a:gd name="T34" fmla="*/ 82 w 83"/>
                <a:gd name="T35" fmla="*/ 0 h 63"/>
                <a:gd name="T36" fmla="*/ 69 w 83"/>
                <a:gd name="T37" fmla="*/ 4 h 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3"/>
                <a:gd name="T58" fmla="*/ 0 h 63"/>
                <a:gd name="T59" fmla="*/ 83 w 83"/>
                <a:gd name="T60" fmla="*/ 63 h 6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3" h="63">
                  <a:moveTo>
                    <a:pt x="69" y="4"/>
                  </a:moveTo>
                  <a:lnTo>
                    <a:pt x="68" y="5"/>
                  </a:lnTo>
                  <a:lnTo>
                    <a:pt x="62" y="11"/>
                  </a:lnTo>
                  <a:lnTo>
                    <a:pt x="51" y="17"/>
                  </a:lnTo>
                  <a:lnTo>
                    <a:pt x="37" y="24"/>
                  </a:lnTo>
                  <a:lnTo>
                    <a:pt x="24" y="32"/>
                  </a:lnTo>
                  <a:lnTo>
                    <a:pt x="11" y="39"/>
                  </a:lnTo>
                  <a:lnTo>
                    <a:pt x="2" y="49"/>
                  </a:lnTo>
                  <a:lnTo>
                    <a:pt x="0" y="62"/>
                  </a:lnTo>
                  <a:lnTo>
                    <a:pt x="13" y="58"/>
                  </a:lnTo>
                  <a:lnTo>
                    <a:pt x="13" y="56"/>
                  </a:lnTo>
                  <a:lnTo>
                    <a:pt x="19" y="50"/>
                  </a:lnTo>
                  <a:lnTo>
                    <a:pt x="30" y="43"/>
                  </a:lnTo>
                  <a:lnTo>
                    <a:pt x="44" y="36"/>
                  </a:lnTo>
                  <a:lnTo>
                    <a:pt x="58" y="29"/>
                  </a:lnTo>
                  <a:lnTo>
                    <a:pt x="70" y="21"/>
                  </a:lnTo>
                  <a:lnTo>
                    <a:pt x="80" y="13"/>
                  </a:lnTo>
                  <a:lnTo>
                    <a:pt x="82" y="0"/>
                  </a:lnTo>
                  <a:lnTo>
                    <a:pt x="69" y="4"/>
                  </a:lnTo>
                </a:path>
              </a:pathLst>
            </a:custGeom>
            <a:solidFill>
              <a:srgbClr val="FFD900"/>
            </a:solidFill>
            <a:ln w="12700" cap="rnd">
              <a:noFill/>
              <a:round/>
              <a:headEnd/>
              <a:tailEnd/>
            </a:ln>
          </p:spPr>
          <p:txBody>
            <a:bodyPr/>
            <a:lstStyle/>
            <a:p>
              <a:endParaRPr lang="id-ID"/>
            </a:p>
          </p:txBody>
        </p:sp>
        <p:sp>
          <p:nvSpPr>
            <p:cNvPr id="18656" name="Freeform 68"/>
            <p:cNvSpPr>
              <a:spLocks/>
            </p:cNvSpPr>
            <p:nvPr/>
          </p:nvSpPr>
          <p:spPr bwMode="auto">
            <a:xfrm>
              <a:off x="2125" y="3060"/>
              <a:ext cx="104" cy="26"/>
            </a:xfrm>
            <a:custGeom>
              <a:avLst/>
              <a:gdLst>
                <a:gd name="T0" fmla="*/ 0 w 104"/>
                <a:gd name="T1" fmla="*/ 6 h 26"/>
                <a:gd name="T2" fmla="*/ 0 w 104"/>
                <a:gd name="T3" fmla="*/ 5 h 26"/>
                <a:gd name="T4" fmla="*/ 8 w 104"/>
                <a:gd name="T5" fmla="*/ 13 h 26"/>
                <a:gd name="T6" fmla="*/ 21 w 104"/>
                <a:gd name="T7" fmla="*/ 17 h 26"/>
                <a:gd name="T8" fmla="*/ 35 w 104"/>
                <a:gd name="T9" fmla="*/ 17 h 26"/>
                <a:gd name="T10" fmla="*/ 51 w 104"/>
                <a:gd name="T11" fmla="*/ 18 h 26"/>
                <a:gd name="T12" fmla="*/ 66 w 104"/>
                <a:gd name="T13" fmla="*/ 19 h 26"/>
                <a:gd name="T14" fmla="*/ 80 w 104"/>
                <a:gd name="T15" fmla="*/ 20 h 26"/>
                <a:gd name="T16" fmla="*/ 87 w 104"/>
                <a:gd name="T17" fmla="*/ 23 h 26"/>
                <a:gd name="T18" fmla="*/ 90 w 104"/>
                <a:gd name="T19" fmla="*/ 25 h 26"/>
                <a:gd name="T20" fmla="*/ 103 w 104"/>
                <a:gd name="T21" fmla="*/ 21 h 26"/>
                <a:gd name="T22" fmla="*/ 95 w 104"/>
                <a:gd name="T23" fmla="*/ 12 h 26"/>
                <a:gd name="T24" fmla="*/ 82 w 104"/>
                <a:gd name="T25" fmla="*/ 7 h 26"/>
                <a:gd name="T26" fmla="*/ 67 w 104"/>
                <a:gd name="T27" fmla="*/ 6 h 26"/>
                <a:gd name="T28" fmla="*/ 51 w 104"/>
                <a:gd name="T29" fmla="*/ 5 h 26"/>
                <a:gd name="T30" fmla="*/ 35 w 104"/>
                <a:gd name="T31" fmla="*/ 4 h 26"/>
                <a:gd name="T32" fmla="*/ 22 w 104"/>
                <a:gd name="T33" fmla="*/ 4 h 26"/>
                <a:gd name="T34" fmla="*/ 14 w 104"/>
                <a:gd name="T35" fmla="*/ 2 h 26"/>
                <a:gd name="T36" fmla="*/ 13 w 104"/>
                <a:gd name="T37" fmla="*/ 1 h 26"/>
                <a:gd name="T38" fmla="*/ 12 w 104"/>
                <a:gd name="T39" fmla="*/ 0 h 26"/>
                <a:gd name="T40" fmla="*/ 13 w 104"/>
                <a:gd name="T41" fmla="*/ 1 h 26"/>
                <a:gd name="T42" fmla="*/ 13 w 104"/>
                <a:gd name="T43" fmla="*/ 0 h 26"/>
                <a:gd name="T44" fmla="*/ 12 w 104"/>
                <a:gd name="T45" fmla="*/ 0 h 26"/>
                <a:gd name="T46" fmla="*/ 0 w 104"/>
                <a:gd name="T47" fmla="*/ 6 h 2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4"/>
                <a:gd name="T73" fmla="*/ 0 h 26"/>
                <a:gd name="T74" fmla="*/ 104 w 104"/>
                <a:gd name="T75" fmla="*/ 26 h 2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4" h="26">
                  <a:moveTo>
                    <a:pt x="0" y="6"/>
                  </a:moveTo>
                  <a:lnTo>
                    <a:pt x="0" y="5"/>
                  </a:lnTo>
                  <a:lnTo>
                    <a:pt x="8" y="13"/>
                  </a:lnTo>
                  <a:lnTo>
                    <a:pt x="21" y="17"/>
                  </a:lnTo>
                  <a:lnTo>
                    <a:pt x="35" y="17"/>
                  </a:lnTo>
                  <a:lnTo>
                    <a:pt x="51" y="18"/>
                  </a:lnTo>
                  <a:lnTo>
                    <a:pt x="66" y="19"/>
                  </a:lnTo>
                  <a:lnTo>
                    <a:pt x="80" y="20"/>
                  </a:lnTo>
                  <a:lnTo>
                    <a:pt x="87" y="23"/>
                  </a:lnTo>
                  <a:lnTo>
                    <a:pt x="90" y="25"/>
                  </a:lnTo>
                  <a:lnTo>
                    <a:pt x="103" y="21"/>
                  </a:lnTo>
                  <a:lnTo>
                    <a:pt x="95" y="12"/>
                  </a:lnTo>
                  <a:lnTo>
                    <a:pt x="82" y="7"/>
                  </a:lnTo>
                  <a:lnTo>
                    <a:pt x="67" y="6"/>
                  </a:lnTo>
                  <a:lnTo>
                    <a:pt x="51" y="5"/>
                  </a:lnTo>
                  <a:lnTo>
                    <a:pt x="35" y="4"/>
                  </a:lnTo>
                  <a:lnTo>
                    <a:pt x="22" y="4"/>
                  </a:lnTo>
                  <a:lnTo>
                    <a:pt x="14" y="2"/>
                  </a:lnTo>
                  <a:lnTo>
                    <a:pt x="13" y="1"/>
                  </a:lnTo>
                  <a:lnTo>
                    <a:pt x="12" y="0"/>
                  </a:lnTo>
                  <a:lnTo>
                    <a:pt x="13" y="1"/>
                  </a:lnTo>
                  <a:lnTo>
                    <a:pt x="13" y="0"/>
                  </a:lnTo>
                  <a:lnTo>
                    <a:pt x="12" y="0"/>
                  </a:lnTo>
                  <a:lnTo>
                    <a:pt x="0" y="6"/>
                  </a:lnTo>
                </a:path>
              </a:pathLst>
            </a:custGeom>
            <a:solidFill>
              <a:srgbClr val="FFD900"/>
            </a:solidFill>
            <a:ln w="12700" cap="rnd">
              <a:noFill/>
              <a:round/>
              <a:headEnd/>
              <a:tailEnd/>
            </a:ln>
          </p:spPr>
          <p:txBody>
            <a:bodyPr/>
            <a:lstStyle/>
            <a:p>
              <a:endParaRPr lang="id-ID"/>
            </a:p>
          </p:txBody>
        </p:sp>
        <p:sp>
          <p:nvSpPr>
            <p:cNvPr id="18657" name="Freeform 69"/>
            <p:cNvSpPr>
              <a:spLocks/>
            </p:cNvSpPr>
            <p:nvPr/>
          </p:nvSpPr>
          <p:spPr bwMode="auto">
            <a:xfrm>
              <a:off x="2124" y="3058"/>
              <a:ext cx="14" cy="9"/>
            </a:xfrm>
            <a:custGeom>
              <a:avLst/>
              <a:gdLst>
                <a:gd name="T0" fmla="*/ 0 w 14"/>
                <a:gd name="T1" fmla="*/ 5 h 9"/>
                <a:gd name="T2" fmla="*/ 0 w 14"/>
                <a:gd name="T3" fmla="*/ 7 h 9"/>
                <a:gd name="T4" fmla="*/ 1 w 14"/>
                <a:gd name="T5" fmla="*/ 8 h 9"/>
                <a:gd name="T6" fmla="*/ 13 w 14"/>
                <a:gd name="T7" fmla="*/ 1 h 9"/>
                <a:gd name="T8" fmla="*/ 12 w 14"/>
                <a:gd name="T9" fmla="*/ 0 h 9"/>
                <a:gd name="T10" fmla="*/ 13 w 14"/>
                <a:gd name="T11" fmla="*/ 1 h 9"/>
                <a:gd name="T12" fmla="*/ 0 w 14"/>
                <a:gd name="T13" fmla="*/ 5 h 9"/>
                <a:gd name="T14" fmla="*/ 0 w 14"/>
                <a:gd name="T15" fmla="*/ 6 h 9"/>
                <a:gd name="T16" fmla="*/ 0 w 14"/>
                <a:gd name="T17" fmla="*/ 7 h 9"/>
                <a:gd name="T18" fmla="*/ 0 w 14"/>
                <a:gd name="T19" fmla="*/ 5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9"/>
                <a:gd name="T32" fmla="*/ 14 w 14"/>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9">
                  <a:moveTo>
                    <a:pt x="0" y="5"/>
                  </a:moveTo>
                  <a:lnTo>
                    <a:pt x="0" y="7"/>
                  </a:lnTo>
                  <a:lnTo>
                    <a:pt x="1" y="8"/>
                  </a:lnTo>
                  <a:lnTo>
                    <a:pt x="13" y="1"/>
                  </a:lnTo>
                  <a:lnTo>
                    <a:pt x="12" y="0"/>
                  </a:lnTo>
                  <a:lnTo>
                    <a:pt x="13" y="1"/>
                  </a:lnTo>
                  <a:lnTo>
                    <a:pt x="0" y="5"/>
                  </a:lnTo>
                  <a:lnTo>
                    <a:pt x="0" y="6"/>
                  </a:lnTo>
                  <a:lnTo>
                    <a:pt x="0" y="7"/>
                  </a:lnTo>
                  <a:lnTo>
                    <a:pt x="0" y="5"/>
                  </a:lnTo>
                </a:path>
              </a:pathLst>
            </a:custGeom>
            <a:solidFill>
              <a:srgbClr val="FFD900"/>
            </a:solidFill>
            <a:ln w="12700" cap="rnd">
              <a:noFill/>
              <a:round/>
              <a:headEnd/>
              <a:tailEnd/>
            </a:ln>
          </p:spPr>
          <p:txBody>
            <a:bodyPr/>
            <a:lstStyle/>
            <a:p>
              <a:endParaRPr lang="id-ID"/>
            </a:p>
          </p:txBody>
        </p:sp>
        <p:sp>
          <p:nvSpPr>
            <p:cNvPr id="18658" name="Freeform 70"/>
            <p:cNvSpPr>
              <a:spLocks/>
            </p:cNvSpPr>
            <p:nvPr/>
          </p:nvSpPr>
          <p:spPr bwMode="auto">
            <a:xfrm>
              <a:off x="2124" y="3001"/>
              <a:ext cx="82" cy="63"/>
            </a:xfrm>
            <a:custGeom>
              <a:avLst/>
              <a:gdLst>
                <a:gd name="T0" fmla="*/ 68 w 82"/>
                <a:gd name="T1" fmla="*/ 4 h 63"/>
                <a:gd name="T2" fmla="*/ 67 w 82"/>
                <a:gd name="T3" fmla="*/ 6 h 63"/>
                <a:gd name="T4" fmla="*/ 61 w 82"/>
                <a:gd name="T5" fmla="*/ 12 h 63"/>
                <a:gd name="T6" fmla="*/ 51 w 82"/>
                <a:gd name="T7" fmla="*/ 19 h 63"/>
                <a:gd name="T8" fmla="*/ 37 w 82"/>
                <a:gd name="T9" fmla="*/ 27 h 63"/>
                <a:gd name="T10" fmla="*/ 24 w 82"/>
                <a:gd name="T11" fmla="*/ 34 h 63"/>
                <a:gd name="T12" fmla="*/ 11 w 82"/>
                <a:gd name="T13" fmla="*/ 41 h 63"/>
                <a:gd name="T14" fmla="*/ 2 w 82"/>
                <a:gd name="T15" fmla="*/ 49 h 63"/>
                <a:gd name="T16" fmla="*/ 0 w 82"/>
                <a:gd name="T17" fmla="*/ 62 h 63"/>
                <a:gd name="T18" fmla="*/ 13 w 82"/>
                <a:gd name="T19" fmla="*/ 58 h 63"/>
                <a:gd name="T20" fmla="*/ 14 w 82"/>
                <a:gd name="T21" fmla="*/ 57 h 63"/>
                <a:gd name="T22" fmla="*/ 19 w 82"/>
                <a:gd name="T23" fmla="*/ 51 h 63"/>
                <a:gd name="T24" fmla="*/ 30 w 82"/>
                <a:gd name="T25" fmla="*/ 45 h 63"/>
                <a:gd name="T26" fmla="*/ 44 w 82"/>
                <a:gd name="T27" fmla="*/ 38 h 63"/>
                <a:gd name="T28" fmla="*/ 57 w 82"/>
                <a:gd name="T29" fmla="*/ 31 h 63"/>
                <a:gd name="T30" fmla="*/ 70 w 82"/>
                <a:gd name="T31" fmla="*/ 23 h 63"/>
                <a:gd name="T32" fmla="*/ 79 w 82"/>
                <a:gd name="T33" fmla="*/ 13 h 63"/>
                <a:gd name="T34" fmla="*/ 81 w 82"/>
                <a:gd name="T35" fmla="*/ 0 h 63"/>
                <a:gd name="T36" fmla="*/ 68 w 82"/>
                <a:gd name="T37" fmla="*/ 4 h 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2"/>
                <a:gd name="T58" fmla="*/ 0 h 63"/>
                <a:gd name="T59" fmla="*/ 82 w 82"/>
                <a:gd name="T60" fmla="*/ 63 h 6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2" h="63">
                  <a:moveTo>
                    <a:pt x="68" y="4"/>
                  </a:moveTo>
                  <a:lnTo>
                    <a:pt x="67" y="6"/>
                  </a:lnTo>
                  <a:lnTo>
                    <a:pt x="61" y="12"/>
                  </a:lnTo>
                  <a:lnTo>
                    <a:pt x="51" y="19"/>
                  </a:lnTo>
                  <a:lnTo>
                    <a:pt x="37" y="27"/>
                  </a:lnTo>
                  <a:lnTo>
                    <a:pt x="24" y="34"/>
                  </a:lnTo>
                  <a:lnTo>
                    <a:pt x="11" y="41"/>
                  </a:lnTo>
                  <a:lnTo>
                    <a:pt x="2" y="49"/>
                  </a:lnTo>
                  <a:lnTo>
                    <a:pt x="0" y="62"/>
                  </a:lnTo>
                  <a:lnTo>
                    <a:pt x="13" y="58"/>
                  </a:lnTo>
                  <a:lnTo>
                    <a:pt x="14" y="57"/>
                  </a:lnTo>
                  <a:lnTo>
                    <a:pt x="19" y="51"/>
                  </a:lnTo>
                  <a:lnTo>
                    <a:pt x="30" y="45"/>
                  </a:lnTo>
                  <a:lnTo>
                    <a:pt x="44" y="38"/>
                  </a:lnTo>
                  <a:lnTo>
                    <a:pt x="57" y="31"/>
                  </a:lnTo>
                  <a:lnTo>
                    <a:pt x="70" y="23"/>
                  </a:lnTo>
                  <a:lnTo>
                    <a:pt x="79" y="13"/>
                  </a:lnTo>
                  <a:lnTo>
                    <a:pt x="81" y="0"/>
                  </a:lnTo>
                  <a:lnTo>
                    <a:pt x="68" y="4"/>
                  </a:lnTo>
                </a:path>
              </a:pathLst>
            </a:custGeom>
            <a:solidFill>
              <a:srgbClr val="FFD900"/>
            </a:solidFill>
            <a:ln w="12700" cap="rnd">
              <a:noFill/>
              <a:round/>
              <a:headEnd/>
              <a:tailEnd/>
            </a:ln>
          </p:spPr>
          <p:txBody>
            <a:bodyPr/>
            <a:lstStyle/>
            <a:p>
              <a:endParaRPr lang="id-ID"/>
            </a:p>
          </p:txBody>
        </p:sp>
        <p:sp>
          <p:nvSpPr>
            <p:cNvPr id="18659" name="Freeform 71"/>
            <p:cNvSpPr>
              <a:spLocks/>
            </p:cNvSpPr>
            <p:nvPr/>
          </p:nvSpPr>
          <p:spPr bwMode="auto">
            <a:xfrm>
              <a:off x="2100" y="2976"/>
              <a:ext cx="106" cy="30"/>
            </a:xfrm>
            <a:custGeom>
              <a:avLst/>
              <a:gdLst>
                <a:gd name="T0" fmla="*/ 0 w 106"/>
                <a:gd name="T1" fmla="*/ 4 h 30"/>
                <a:gd name="T2" fmla="*/ 8 w 106"/>
                <a:gd name="T3" fmla="*/ 14 h 30"/>
                <a:gd name="T4" fmla="*/ 21 w 106"/>
                <a:gd name="T5" fmla="*/ 18 h 30"/>
                <a:gd name="T6" fmla="*/ 36 w 106"/>
                <a:gd name="T7" fmla="*/ 20 h 30"/>
                <a:gd name="T8" fmla="*/ 52 w 106"/>
                <a:gd name="T9" fmla="*/ 20 h 30"/>
                <a:gd name="T10" fmla="*/ 67 w 106"/>
                <a:gd name="T11" fmla="*/ 22 h 30"/>
                <a:gd name="T12" fmla="*/ 81 w 106"/>
                <a:gd name="T13" fmla="*/ 23 h 30"/>
                <a:gd name="T14" fmla="*/ 89 w 106"/>
                <a:gd name="T15" fmla="*/ 26 h 30"/>
                <a:gd name="T16" fmla="*/ 92 w 106"/>
                <a:gd name="T17" fmla="*/ 29 h 30"/>
                <a:gd name="T18" fmla="*/ 105 w 106"/>
                <a:gd name="T19" fmla="*/ 25 h 30"/>
                <a:gd name="T20" fmla="*/ 97 w 106"/>
                <a:gd name="T21" fmla="*/ 14 h 30"/>
                <a:gd name="T22" fmla="*/ 83 w 106"/>
                <a:gd name="T23" fmla="*/ 10 h 30"/>
                <a:gd name="T24" fmla="*/ 68 w 106"/>
                <a:gd name="T25" fmla="*/ 9 h 30"/>
                <a:gd name="T26" fmla="*/ 53 w 106"/>
                <a:gd name="T27" fmla="*/ 7 h 30"/>
                <a:gd name="T28" fmla="*/ 37 w 106"/>
                <a:gd name="T29" fmla="*/ 7 h 30"/>
                <a:gd name="T30" fmla="*/ 24 w 106"/>
                <a:gd name="T31" fmla="*/ 5 h 30"/>
                <a:gd name="T32" fmla="*/ 15 w 106"/>
                <a:gd name="T33" fmla="*/ 2 h 30"/>
                <a:gd name="T34" fmla="*/ 13 w 106"/>
                <a:gd name="T35" fmla="*/ 0 h 30"/>
                <a:gd name="T36" fmla="*/ 0 w 106"/>
                <a:gd name="T37" fmla="*/ 4 h 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6"/>
                <a:gd name="T58" fmla="*/ 0 h 30"/>
                <a:gd name="T59" fmla="*/ 106 w 106"/>
                <a:gd name="T60" fmla="*/ 30 h 3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6" h="30">
                  <a:moveTo>
                    <a:pt x="0" y="4"/>
                  </a:moveTo>
                  <a:lnTo>
                    <a:pt x="8" y="14"/>
                  </a:lnTo>
                  <a:lnTo>
                    <a:pt x="21" y="18"/>
                  </a:lnTo>
                  <a:lnTo>
                    <a:pt x="36" y="20"/>
                  </a:lnTo>
                  <a:lnTo>
                    <a:pt x="52" y="20"/>
                  </a:lnTo>
                  <a:lnTo>
                    <a:pt x="67" y="22"/>
                  </a:lnTo>
                  <a:lnTo>
                    <a:pt x="81" y="23"/>
                  </a:lnTo>
                  <a:lnTo>
                    <a:pt x="89" y="26"/>
                  </a:lnTo>
                  <a:lnTo>
                    <a:pt x="92" y="29"/>
                  </a:lnTo>
                  <a:lnTo>
                    <a:pt x="105" y="25"/>
                  </a:lnTo>
                  <a:lnTo>
                    <a:pt x="97" y="14"/>
                  </a:lnTo>
                  <a:lnTo>
                    <a:pt x="83" y="10"/>
                  </a:lnTo>
                  <a:lnTo>
                    <a:pt x="68" y="9"/>
                  </a:lnTo>
                  <a:lnTo>
                    <a:pt x="53" y="7"/>
                  </a:lnTo>
                  <a:lnTo>
                    <a:pt x="37" y="7"/>
                  </a:lnTo>
                  <a:lnTo>
                    <a:pt x="24" y="5"/>
                  </a:lnTo>
                  <a:lnTo>
                    <a:pt x="15" y="2"/>
                  </a:lnTo>
                  <a:lnTo>
                    <a:pt x="13" y="0"/>
                  </a:lnTo>
                  <a:lnTo>
                    <a:pt x="0" y="4"/>
                  </a:lnTo>
                </a:path>
              </a:pathLst>
            </a:custGeom>
            <a:solidFill>
              <a:srgbClr val="FFD900"/>
            </a:solidFill>
            <a:ln w="12700" cap="rnd">
              <a:noFill/>
              <a:round/>
              <a:headEnd/>
              <a:tailEnd/>
            </a:ln>
          </p:spPr>
          <p:txBody>
            <a:bodyPr/>
            <a:lstStyle/>
            <a:p>
              <a:endParaRPr lang="id-ID"/>
            </a:p>
          </p:txBody>
        </p:sp>
        <p:sp>
          <p:nvSpPr>
            <p:cNvPr id="18660" name="Freeform 72"/>
            <p:cNvSpPr>
              <a:spLocks/>
            </p:cNvSpPr>
            <p:nvPr/>
          </p:nvSpPr>
          <p:spPr bwMode="auto">
            <a:xfrm>
              <a:off x="2100" y="2919"/>
              <a:ext cx="83" cy="62"/>
            </a:xfrm>
            <a:custGeom>
              <a:avLst/>
              <a:gdLst>
                <a:gd name="T0" fmla="*/ 69 w 83"/>
                <a:gd name="T1" fmla="*/ 4 h 62"/>
                <a:gd name="T2" fmla="*/ 68 w 83"/>
                <a:gd name="T3" fmla="*/ 6 h 62"/>
                <a:gd name="T4" fmla="*/ 63 w 83"/>
                <a:gd name="T5" fmla="*/ 12 h 62"/>
                <a:gd name="T6" fmla="*/ 52 w 83"/>
                <a:gd name="T7" fmla="*/ 19 h 62"/>
                <a:gd name="T8" fmla="*/ 38 w 83"/>
                <a:gd name="T9" fmla="*/ 26 h 62"/>
                <a:gd name="T10" fmla="*/ 24 w 83"/>
                <a:gd name="T11" fmla="*/ 32 h 62"/>
                <a:gd name="T12" fmla="*/ 12 w 83"/>
                <a:gd name="T13" fmla="*/ 40 h 62"/>
                <a:gd name="T14" fmla="*/ 2 w 83"/>
                <a:gd name="T15" fmla="*/ 48 h 62"/>
                <a:gd name="T16" fmla="*/ 0 w 83"/>
                <a:gd name="T17" fmla="*/ 61 h 62"/>
                <a:gd name="T18" fmla="*/ 13 w 83"/>
                <a:gd name="T19" fmla="*/ 57 h 62"/>
                <a:gd name="T20" fmla="*/ 14 w 83"/>
                <a:gd name="T21" fmla="*/ 56 h 62"/>
                <a:gd name="T22" fmla="*/ 20 w 83"/>
                <a:gd name="T23" fmla="*/ 50 h 62"/>
                <a:gd name="T24" fmla="*/ 31 w 83"/>
                <a:gd name="T25" fmla="*/ 44 h 62"/>
                <a:gd name="T26" fmla="*/ 44 w 83"/>
                <a:gd name="T27" fmla="*/ 37 h 62"/>
                <a:gd name="T28" fmla="*/ 58 w 83"/>
                <a:gd name="T29" fmla="*/ 30 h 62"/>
                <a:gd name="T30" fmla="*/ 70 w 83"/>
                <a:gd name="T31" fmla="*/ 23 h 62"/>
                <a:gd name="T32" fmla="*/ 80 w 83"/>
                <a:gd name="T33" fmla="*/ 13 h 62"/>
                <a:gd name="T34" fmla="*/ 82 w 83"/>
                <a:gd name="T35" fmla="*/ 0 h 62"/>
                <a:gd name="T36" fmla="*/ 69 w 83"/>
                <a:gd name="T37" fmla="*/ 4 h 6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3"/>
                <a:gd name="T58" fmla="*/ 0 h 62"/>
                <a:gd name="T59" fmla="*/ 83 w 83"/>
                <a:gd name="T60" fmla="*/ 62 h 6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3" h="62">
                  <a:moveTo>
                    <a:pt x="69" y="4"/>
                  </a:moveTo>
                  <a:lnTo>
                    <a:pt x="68" y="6"/>
                  </a:lnTo>
                  <a:lnTo>
                    <a:pt x="63" y="12"/>
                  </a:lnTo>
                  <a:lnTo>
                    <a:pt x="52" y="19"/>
                  </a:lnTo>
                  <a:lnTo>
                    <a:pt x="38" y="26"/>
                  </a:lnTo>
                  <a:lnTo>
                    <a:pt x="24" y="32"/>
                  </a:lnTo>
                  <a:lnTo>
                    <a:pt x="12" y="40"/>
                  </a:lnTo>
                  <a:lnTo>
                    <a:pt x="2" y="48"/>
                  </a:lnTo>
                  <a:lnTo>
                    <a:pt x="0" y="61"/>
                  </a:lnTo>
                  <a:lnTo>
                    <a:pt x="13" y="57"/>
                  </a:lnTo>
                  <a:lnTo>
                    <a:pt x="14" y="56"/>
                  </a:lnTo>
                  <a:lnTo>
                    <a:pt x="20" y="50"/>
                  </a:lnTo>
                  <a:lnTo>
                    <a:pt x="31" y="44"/>
                  </a:lnTo>
                  <a:lnTo>
                    <a:pt x="44" y="37"/>
                  </a:lnTo>
                  <a:lnTo>
                    <a:pt x="58" y="30"/>
                  </a:lnTo>
                  <a:lnTo>
                    <a:pt x="70" y="23"/>
                  </a:lnTo>
                  <a:lnTo>
                    <a:pt x="80" y="13"/>
                  </a:lnTo>
                  <a:lnTo>
                    <a:pt x="82" y="0"/>
                  </a:lnTo>
                  <a:lnTo>
                    <a:pt x="69" y="4"/>
                  </a:lnTo>
                </a:path>
              </a:pathLst>
            </a:custGeom>
            <a:solidFill>
              <a:srgbClr val="FFD900"/>
            </a:solidFill>
            <a:ln w="12700" cap="rnd">
              <a:noFill/>
              <a:round/>
              <a:headEnd/>
              <a:tailEnd/>
            </a:ln>
          </p:spPr>
          <p:txBody>
            <a:bodyPr/>
            <a:lstStyle/>
            <a:p>
              <a:endParaRPr lang="id-ID"/>
            </a:p>
          </p:txBody>
        </p:sp>
        <p:sp>
          <p:nvSpPr>
            <p:cNvPr id="18661" name="Freeform 73"/>
            <p:cNvSpPr>
              <a:spLocks/>
            </p:cNvSpPr>
            <p:nvPr/>
          </p:nvSpPr>
          <p:spPr bwMode="auto">
            <a:xfrm>
              <a:off x="2078" y="2894"/>
              <a:ext cx="105" cy="30"/>
            </a:xfrm>
            <a:custGeom>
              <a:avLst/>
              <a:gdLst>
                <a:gd name="T0" fmla="*/ 0 w 105"/>
                <a:gd name="T1" fmla="*/ 4 h 30"/>
                <a:gd name="T2" fmla="*/ 8 w 105"/>
                <a:gd name="T3" fmla="*/ 14 h 30"/>
                <a:gd name="T4" fmla="*/ 21 w 105"/>
                <a:gd name="T5" fmla="*/ 18 h 30"/>
                <a:gd name="T6" fmla="*/ 36 w 105"/>
                <a:gd name="T7" fmla="*/ 20 h 30"/>
                <a:gd name="T8" fmla="*/ 52 w 105"/>
                <a:gd name="T9" fmla="*/ 20 h 30"/>
                <a:gd name="T10" fmla="*/ 67 w 105"/>
                <a:gd name="T11" fmla="*/ 21 h 30"/>
                <a:gd name="T12" fmla="*/ 80 w 105"/>
                <a:gd name="T13" fmla="*/ 23 h 30"/>
                <a:gd name="T14" fmla="*/ 88 w 105"/>
                <a:gd name="T15" fmla="*/ 26 h 30"/>
                <a:gd name="T16" fmla="*/ 91 w 105"/>
                <a:gd name="T17" fmla="*/ 29 h 30"/>
                <a:gd name="T18" fmla="*/ 104 w 105"/>
                <a:gd name="T19" fmla="*/ 25 h 30"/>
                <a:gd name="T20" fmla="*/ 96 w 105"/>
                <a:gd name="T21" fmla="*/ 15 h 30"/>
                <a:gd name="T22" fmla="*/ 83 w 105"/>
                <a:gd name="T23" fmla="*/ 10 h 30"/>
                <a:gd name="T24" fmla="*/ 68 w 105"/>
                <a:gd name="T25" fmla="*/ 8 h 30"/>
                <a:gd name="T26" fmla="*/ 52 w 105"/>
                <a:gd name="T27" fmla="*/ 7 h 30"/>
                <a:gd name="T28" fmla="*/ 37 w 105"/>
                <a:gd name="T29" fmla="*/ 7 h 30"/>
                <a:gd name="T30" fmla="*/ 23 w 105"/>
                <a:gd name="T31" fmla="*/ 5 h 30"/>
                <a:gd name="T32" fmla="*/ 15 w 105"/>
                <a:gd name="T33" fmla="*/ 2 h 30"/>
                <a:gd name="T34" fmla="*/ 13 w 105"/>
                <a:gd name="T35" fmla="*/ 0 h 30"/>
                <a:gd name="T36" fmla="*/ 0 w 105"/>
                <a:gd name="T37" fmla="*/ 4 h 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5"/>
                <a:gd name="T58" fmla="*/ 0 h 30"/>
                <a:gd name="T59" fmla="*/ 105 w 105"/>
                <a:gd name="T60" fmla="*/ 30 h 3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5" h="30">
                  <a:moveTo>
                    <a:pt x="0" y="4"/>
                  </a:moveTo>
                  <a:lnTo>
                    <a:pt x="8" y="14"/>
                  </a:lnTo>
                  <a:lnTo>
                    <a:pt x="21" y="18"/>
                  </a:lnTo>
                  <a:lnTo>
                    <a:pt x="36" y="20"/>
                  </a:lnTo>
                  <a:lnTo>
                    <a:pt x="52" y="20"/>
                  </a:lnTo>
                  <a:lnTo>
                    <a:pt x="67" y="21"/>
                  </a:lnTo>
                  <a:lnTo>
                    <a:pt x="80" y="23"/>
                  </a:lnTo>
                  <a:lnTo>
                    <a:pt x="88" y="26"/>
                  </a:lnTo>
                  <a:lnTo>
                    <a:pt x="91" y="29"/>
                  </a:lnTo>
                  <a:lnTo>
                    <a:pt x="104" y="25"/>
                  </a:lnTo>
                  <a:lnTo>
                    <a:pt x="96" y="15"/>
                  </a:lnTo>
                  <a:lnTo>
                    <a:pt x="83" y="10"/>
                  </a:lnTo>
                  <a:lnTo>
                    <a:pt x="68" y="8"/>
                  </a:lnTo>
                  <a:lnTo>
                    <a:pt x="52" y="7"/>
                  </a:lnTo>
                  <a:lnTo>
                    <a:pt x="37" y="7"/>
                  </a:lnTo>
                  <a:lnTo>
                    <a:pt x="23" y="5"/>
                  </a:lnTo>
                  <a:lnTo>
                    <a:pt x="15" y="2"/>
                  </a:lnTo>
                  <a:lnTo>
                    <a:pt x="13" y="0"/>
                  </a:lnTo>
                  <a:lnTo>
                    <a:pt x="0" y="4"/>
                  </a:lnTo>
                </a:path>
              </a:pathLst>
            </a:custGeom>
            <a:solidFill>
              <a:srgbClr val="FFD900"/>
            </a:solidFill>
            <a:ln w="12700" cap="rnd">
              <a:noFill/>
              <a:round/>
              <a:headEnd/>
              <a:tailEnd/>
            </a:ln>
          </p:spPr>
          <p:txBody>
            <a:bodyPr/>
            <a:lstStyle/>
            <a:p>
              <a:endParaRPr lang="id-ID"/>
            </a:p>
          </p:txBody>
        </p:sp>
        <p:sp>
          <p:nvSpPr>
            <p:cNvPr id="18662" name="Freeform 74"/>
            <p:cNvSpPr>
              <a:spLocks/>
            </p:cNvSpPr>
            <p:nvPr/>
          </p:nvSpPr>
          <p:spPr bwMode="auto">
            <a:xfrm>
              <a:off x="2078" y="2840"/>
              <a:ext cx="85" cy="59"/>
            </a:xfrm>
            <a:custGeom>
              <a:avLst/>
              <a:gdLst>
                <a:gd name="T0" fmla="*/ 71 w 85"/>
                <a:gd name="T1" fmla="*/ 8 h 59"/>
                <a:gd name="T2" fmla="*/ 71 w 85"/>
                <a:gd name="T3" fmla="*/ 6 h 59"/>
                <a:gd name="T4" fmla="*/ 69 w 85"/>
                <a:gd name="T5" fmla="*/ 7 h 59"/>
                <a:gd name="T6" fmla="*/ 64 w 85"/>
                <a:gd name="T7" fmla="*/ 12 h 59"/>
                <a:gd name="T8" fmla="*/ 53 w 85"/>
                <a:gd name="T9" fmla="*/ 17 h 59"/>
                <a:gd name="T10" fmla="*/ 39 w 85"/>
                <a:gd name="T11" fmla="*/ 23 h 59"/>
                <a:gd name="T12" fmla="*/ 25 w 85"/>
                <a:gd name="T13" fmla="*/ 30 h 59"/>
                <a:gd name="T14" fmla="*/ 12 w 85"/>
                <a:gd name="T15" fmla="*/ 36 h 59"/>
                <a:gd name="T16" fmla="*/ 2 w 85"/>
                <a:gd name="T17" fmla="*/ 45 h 59"/>
                <a:gd name="T18" fmla="*/ 0 w 85"/>
                <a:gd name="T19" fmla="*/ 58 h 59"/>
                <a:gd name="T20" fmla="*/ 13 w 85"/>
                <a:gd name="T21" fmla="*/ 54 h 59"/>
                <a:gd name="T22" fmla="*/ 14 w 85"/>
                <a:gd name="T23" fmla="*/ 52 h 59"/>
                <a:gd name="T24" fmla="*/ 19 w 85"/>
                <a:gd name="T25" fmla="*/ 48 h 59"/>
                <a:gd name="T26" fmla="*/ 31 w 85"/>
                <a:gd name="T27" fmla="*/ 41 h 59"/>
                <a:gd name="T28" fmla="*/ 44 w 85"/>
                <a:gd name="T29" fmla="*/ 36 h 59"/>
                <a:gd name="T30" fmla="*/ 58 w 85"/>
                <a:gd name="T31" fmla="*/ 29 h 59"/>
                <a:gd name="T32" fmla="*/ 71 w 85"/>
                <a:gd name="T33" fmla="*/ 23 h 59"/>
                <a:gd name="T34" fmla="*/ 81 w 85"/>
                <a:gd name="T35" fmla="*/ 15 h 59"/>
                <a:gd name="T36" fmla="*/ 84 w 85"/>
                <a:gd name="T37" fmla="*/ 2 h 59"/>
                <a:gd name="T38" fmla="*/ 83 w 85"/>
                <a:gd name="T39" fmla="*/ 0 h 59"/>
                <a:gd name="T40" fmla="*/ 84 w 85"/>
                <a:gd name="T41" fmla="*/ 2 h 59"/>
                <a:gd name="T42" fmla="*/ 84 w 85"/>
                <a:gd name="T43" fmla="*/ 1 h 59"/>
                <a:gd name="T44" fmla="*/ 83 w 85"/>
                <a:gd name="T45" fmla="*/ 0 h 59"/>
                <a:gd name="T46" fmla="*/ 71 w 85"/>
                <a:gd name="T47" fmla="*/ 8 h 5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5"/>
                <a:gd name="T73" fmla="*/ 0 h 59"/>
                <a:gd name="T74" fmla="*/ 85 w 85"/>
                <a:gd name="T75" fmla="*/ 59 h 5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5" h="59">
                  <a:moveTo>
                    <a:pt x="71" y="8"/>
                  </a:moveTo>
                  <a:lnTo>
                    <a:pt x="71" y="6"/>
                  </a:lnTo>
                  <a:lnTo>
                    <a:pt x="69" y="7"/>
                  </a:lnTo>
                  <a:lnTo>
                    <a:pt x="64" y="12"/>
                  </a:lnTo>
                  <a:lnTo>
                    <a:pt x="53" y="17"/>
                  </a:lnTo>
                  <a:lnTo>
                    <a:pt x="39" y="23"/>
                  </a:lnTo>
                  <a:lnTo>
                    <a:pt x="25" y="30"/>
                  </a:lnTo>
                  <a:lnTo>
                    <a:pt x="12" y="36"/>
                  </a:lnTo>
                  <a:lnTo>
                    <a:pt x="2" y="45"/>
                  </a:lnTo>
                  <a:lnTo>
                    <a:pt x="0" y="58"/>
                  </a:lnTo>
                  <a:lnTo>
                    <a:pt x="13" y="54"/>
                  </a:lnTo>
                  <a:lnTo>
                    <a:pt x="14" y="52"/>
                  </a:lnTo>
                  <a:lnTo>
                    <a:pt x="19" y="48"/>
                  </a:lnTo>
                  <a:lnTo>
                    <a:pt x="31" y="41"/>
                  </a:lnTo>
                  <a:lnTo>
                    <a:pt x="44" y="36"/>
                  </a:lnTo>
                  <a:lnTo>
                    <a:pt x="58" y="29"/>
                  </a:lnTo>
                  <a:lnTo>
                    <a:pt x="71" y="23"/>
                  </a:lnTo>
                  <a:lnTo>
                    <a:pt x="81" y="15"/>
                  </a:lnTo>
                  <a:lnTo>
                    <a:pt x="84" y="2"/>
                  </a:lnTo>
                  <a:lnTo>
                    <a:pt x="83" y="0"/>
                  </a:lnTo>
                  <a:lnTo>
                    <a:pt x="84" y="2"/>
                  </a:lnTo>
                  <a:lnTo>
                    <a:pt x="84" y="1"/>
                  </a:lnTo>
                  <a:lnTo>
                    <a:pt x="83" y="0"/>
                  </a:lnTo>
                  <a:lnTo>
                    <a:pt x="71" y="8"/>
                  </a:lnTo>
                </a:path>
              </a:pathLst>
            </a:custGeom>
            <a:solidFill>
              <a:srgbClr val="FFD900"/>
            </a:solidFill>
            <a:ln w="12700" cap="rnd">
              <a:noFill/>
              <a:round/>
              <a:headEnd/>
              <a:tailEnd/>
            </a:ln>
          </p:spPr>
          <p:txBody>
            <a:bodyPr/>
            <a:lstStyle/>
            <a:p>
              <a:endParaRPr lang="id-ID"/>
            </a:p>
          </p:txBody>
        </p:sp>
        <p:sp>
          <p:nvSpPr>
            <p:cNvPr id="18663" name="Freeform 75"/>
            <p:cNvSpPr>
              <a:spLocks/>
            </p:cNvSpPr>
            <p:nvPr/>
          </p:nvSpPr>
          <p:spPr bwMode="auto">
            <a:xfrm>
              <a:off x="2147" y="2838"/>
              <a:ext cx="15" cy="11"/>
            </a:xfrm>
            <a:custGeom>
              <a:avLst/>
              <a:gdLst>
                <a:gd name="T0" fmla="*/ 0 w 15"/>
                <a:gd name="T1" fmla="*/ 6 h 11"/>
                <a:gd name="T2" fmla="*/ 1 w 15"/>
                <a:gd name="T3" fmla="*/ 8 h 11"/>
                <a:gd name="T4" fmla="*/ 2 w 15"/>
                <a:gd name="T5" fmla="*/ 10 h 11"/>
                <a:gd name="T6" fmla="*/ 14 w 15"/>
                <a:gd name="T7" fmla="*/ 2 h 11"/>
                <a:gd name="T8" fmla="*/ 12 w 15"/>
                <a:gd name="T9" fmla="*/ 0 h 11"/>
                <a:gd name="T10" fmla="*/ 13 w 15"/>
                <a:gd name="T11" fmla="*/ 2 h 11"/>
                <a:gd name="T12" fmla="*/ 0 w 15"/>
                <a:gd name="T13" fmla="*/ 6 h 11"/>
                <a:gd name="T14" fmla="*/ 1 w 15"/>
                <a:gd name="T15" fmla="*/ 8 h 11"/>
                <a:gd name="T16" fmla="*/ 0 w 15"/>
                <a:gd name="T17" fmla="*/ 6 h 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11"/>
                <a:gd name="T29" fmla="*/ 15 w 15"/>
                <a:gd name="T30" fmla="*/ 11 h 1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11">
                  <a:moveTo>
                    <a:pt x="0" y="6"/>
                  </a:moveTo>
                  <a:lnTo>
                    <a:pt x="1" y="8"/>
                  </a:lnTo>
                  <a:lnTo>
                    <a:pt x="2" y="10"/>
                  </a:lnTo>
                  <a:lnTo>
                    <a:pt x="14" y="2"/>
                  </a:lnTo>
                  <a:lnTo>
                    <a:pt x="12" y="0"/>
                  </a:lnTo>
                  <a:lnTo>
                    <a:pt x="13" y="2"/>
                  </a:lnTo>
                  <a:lnTo>
                    <a:pt x="0" y="6"/>
                  </a:lnTo>
                  <a:lnTo>
                    <a:pt x="1" y="8"/>
                  </a:lnTo>
                  <a:lnTo>
                    <a:pt x="0" y="6"/>
                  </a:lnTo>
                </a:path>
              </a:pathLst>
            </a:custGeom>
            <a:solidFill>
              <a:srgbClr val="FFD900"/>
            </a:solidFill>
            <a:ln w="12700" cap="rnd">
              <a:noFill/>
              <a:round/>
              <a:headEnd/>
              <a:tailEnd/>
            </a:ln>
          </p:spPr>
          <p:txBody>
            <a:bodyPr/>
            <a:lstStyle/>
            <a:p>
              <a:endParaRPr lang="id-ID"/>
            </a:p>
          </p:txBody>
        </p:sp>
        <p:sp>
          <p:nvSpPr>
            <p:cNvPr id="18664" name="Freeform 76"/>
            <p:cNvSpPr>
              <a:spLocks/>
            </p:cNvSpPr>
            <p:nvPr/>
          </p:nvSpPr>
          <p:spPr bwMode="auto">
            <a:xfrm>
              <a:off x="2056" y="2815"/>
              <a:ext cx="105" cy="30"/>
            </a:xfrm>
            <a:custGeom>
              <a:avLst/>
              <a:gdLst>
                <a:gd name="T0" fmla="*/ 0 w 105"/>
                <a:gd name="T1" fmla="*/ 4 h 30"/>
                <a:gd name="T2" fmla="*/ 8 w 105"/>
                <a:gd name="T3" fmla="*/ 14 h 30"/>
                <a:gd name="T4" fmla="*/ 21 w 105"/>
                <a:gd name="T5" fmla="*/ 17 h 30"/>
                <a:gd name="T6" fmla="*/ 36 w 105"/>
                <a:gd name="T7" fmla="*/ 18 h 30"/>
                <a:gd name="T8" fmla="*/ 51 w 105"/>
                <a:gd name="T9" fmla="*/ 19 h 30"/>
                <a:gd name="T10" fmla="*/ 67 w 105"/>
                <a:gd name="T11" fmla="*/ 19 h 30"/>
                <a:gd name="T12" fmla="*/ 79 w 105"/>
                <a:gd name="T13" fmla="*/ 21 h 30"/>
                <a:gd name="T14" fmla="*/ 88 w 105"/>
                <a:gd name="T15" fmla="*/ 24 h 30"/>
                <a:gd name="T16" fmla="*/ 91 w 105"/>
                <a:gd name="T17" fmla="*/ 29 h 30"/>
                <a:gd name="T18" fmla="*/ 104 w 105"/>
                <a:gd name="T19" fmla="*/ 25 h 30"/>
                <a:gd name="T20" fmla="*/ 96 w 105"/>
                <a:gd name="T21" fmla="*/ 14 h 30"/>
                <a:gd name="T22" fmla="*/ 83 w 105"/>
                <a:gd name="T23" fmla="*/ 8 h 30"/>
                <a:gd name="T24" fmla="*/ 68 w 105"/>
                <a:gd name="T25" fmla="*/ 6 h 30"/>
                <a:gd name="T26" fmla="*/ 51 w 105"/>
                <a:gd name="T27" fmla="*/ 5 h 30"/>
                <a:gd name="T28" fmla="*/ 36 w 105"/>
                <a:gd name="T29" fmla="*/ 5 h 30"/>
                <a:gd name="T30" fmla="*/ 23 w 105"/>
                <a:gd name="T31" fmla="*/ 4 h 30"/>
                <a:gd name="T32" fmla="*/ 15 w 105"/>
                <a:gd name="T33" fmla="*/ 2 h 30"/>
                <a:gd name="T34" fmla="*/ 13 w 105"/>
                <a:gd name="T35" fmla="*/ 0 h 30"/>
                <a:gd name="T36" fmla="*/ 0 w 105"/>
                <a:gd name="T37" fmla="*/ 4 h 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5"/>
                <a:gd name="T58" fmla="*/ 0 h 30"/>
                <a:gd name="T59" fmla="*/ 105 w 105"/>
                <a:gd name="T60" fmla="*/ 30 h 3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5" h="30">
                  <a:moveTo>
                    <a:pt x="0" y="4"/>
                  </a:moveTo>
                  <a:lnTo>
                    <a:pt x="8" y="14"/>
                  </a:lnTo>
                  <a:lnTo>
                    <a:pt x="21" y="17"/>
                  </a:lnTo>
                  <a:lnTo>
                    <a:pt x="36" y="18"/>
                  </a:lnTo>
                  <a:lnTo>
                    <a:pt x="51" y="19"/>
                  </a:lnTo>
                  <a:lnTo>
                    <a:pt x="67" y="19"/>
                  </a:lnTo>
                  <a:lnTo>
                    <a:pt x="79" y="21"/>
                  </a:lnTo>
                  <a:lnTo>
                    <a:pt x="88" y="24"/>
                  </a:lnTo>
                  <a:lnTo>
                    <a:pt x="91" y="29"/>
                  </a:lnTo>
                  <a:lnTo>
                    <a:pt x="104" y="25"/>
                  </a:lnTo>
                  <a:lnTo>
                    <a:pt x="96" y="14"/>
                  </a:lnTo>
                  <a:lnTo>
                    <a:pt x="83" y="8"/>
                  </a:lnTo>
                  <a:lnTo>
                    <a:pt x="68" y="6"/>
                  </a:lnTo>
                  <a:lnTo>
                    <a:pt x="51" y="5"/>
                  </a:lnTo>
                  <a:lnTo>
                    <a:pt x="36" y="5"/>
                  </a:lnTo>
                  <a:lnTo>
                    <a:pt x="23" y="4"/>
                  </a:lnTo>
                  <a:lnTo>
                    <a:pt x="15" y="2"/>
                  </a:lnTo>
                  <a:lnTo>
                    <a:pt x="13" y="0"/>
                  </a:lnTo>
                  <a:lnTo>
                    <a:pt x="0" y="4"/>
                  </a:lnTo>
                </a:path>
              </a:pathLst>
            </a:custGeom>
            <a:solidFill>
              <a:srgbClr val="FFD900"/>
            </a:solidFill>
            <a:ln w="12700" cap="rnd">
              <a:noFill/>
              <a:round/>
              <a:headEnd/>
              <a:tailEnd/>
            </a:ln>
          </p:spPr>
          <p:txBody>
            <a:bodyPr/>
            <a:lstStyle/>
            <a:p>
              <a:endParaRPr lang="id-ID"/>
            </a:p>
          </p:txBody>
        </p:sp>
        <p:sp>
          <p:nvSpPr>
            <p:cNvPr id="18665" name="Freeform 77"/>
            <p:cNvSpPr>
              <a:spLocks/>
            </p:cNvSpPr>
            <p:nvPr/>
          </p:nvSpPr>
          <p:spPr bwMode="auto">
            <a:xfrm>
              <a:off x="2056" y="2758"/>
              <a:ext cx="83" cy="62"/>
            </a:xfrm>
            <a:custGeom>
              <a:avLst/>
              <a:gdLst>
                <a:gd name="T0" fmla="*/ 69 w 83"/>
                <a:gd name="T1" fmla="*/ 4 h 62"/>
                <a:gd name="T2" fmla="*/ 69 w 83"/>
                <a:gd name="T3" fmla="*/ 6 h 62"/>
                <a:gd name="T4" fmla="*/ 63 w 83"/>
                <a:gd name="T5" fmla="*/ 12 h 62"/>
                <a:gd name="T6" fmla="*/ 52 w 83"/>
                <a:gd name="T7" fmla="*/ 19 h 62"/>
                <a:gd name="T8" fmla="*/ 38 w 83"/>
                <a:gd name="T9" fmla="*/ 26 h 62"/>
                <a:gd name="T10" fmla="*/ 25 w 83"/>
                <a:gd name="T11" fmla="*/ 32 h 62"/>
                <a:gd name="T12" fmla="*/ 12 w 83"/>
                <a:gd name="T13" fmla="*/ 40 h 62"/>
                <a:gd name="T14" fmla="*/ 2 w 83"/>
                <a:gd name="T15" fmla="*/ 48 h 62"/>
                <a:gd name="T16" fmla="*/ 0 w 83"/>
                <a:gd name="T17" fmla="*/ 61 h 62"/>
                <a:gd name="T18" fmla="*/ 13 w 83"/>
                <a:gd name="T19" fmla="*/ 57 h 62"/>
                <a:gd name="T20" fmla="*/ 14 w 83"/>
                <a:gd name="T21" fmla="*/ 56 h 62"/>
                <a:gd name="T22" fmla="*/ 20 w 83"/>
                <a:gd name="T23" fmla="*/ 50 h 62"/>
                <a:gd name="T24" fmla="*/ 31 w 83"/>
                <a:gd name="T25" fmla="*/ 43 h 62"/>
                <a:gd name="T26" fmla="*/ 45 w 83"/>
                <a:gd name="T27" fmla="*/ 37 h 62"/>
                <a:gd name="T28" fmla="*/ 58 w 83"/>
                <a:gd name="T29" fmla="*/ 30 h 62"/>
                <a:gd name="T30" fmla="*/ 71 w 83"/>
                <a:gd name="T31" fmla="*/ 23 h 62"/>
                <a:gd name="T32" fmla="*/ 80 w 83"/>
                <a:gd name="T33" fmla="*/ 13 h 62"/>
                <a:gd name="T34" fmla="*/ 82 w 83"/>
                <a:gd name="T35" fmla="*/ 0 h 62"/>
                <a:gd name="T36" fmla="*/ 69 w 83"/>
                <a:gd name="T37" fmla="*/ 4 h 6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3"/>
                <a:gd name="T58" fmla="*/ 0 h 62"/>
                <a:gd name="T59" fmla="*/ 83 w 83"/>
                <a:gd name="T60" fmla="*/ 62 h 6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3" h="62">
                  <a:moveTo>
                    <a:pt x="69" y="4"/>
                  </a:moveTo>
                  <a:lnTo>
                    <a:pt x="69" y="6"/>
                  </a:lnTo>
                  <a:lnTo>
                    <a:pt x="63" y="12"/>
                  </a:lnTo>
                  <a:lnTo>
                    <a:pt x="52" y="19"/>
                  </a:lnTo>
                  <a:lnTo>
                    <a:pt x="38" y="26"/>
                  </a:lnTo>
                  <a:lnTo>
                    <a:pt x="25" y="32"/>
                  </a:lnTo>
                  <a:lnTo>
                    <a:pt x="12" y="40"/>
                  </a:lnTo>
                  <a:lnTo>
                    <a:pt x="2" y="48"/>
                  </a:lnTo>
                  <a:lnTo>
                    <a:pt x="0" y="61"/>
                  </a:lnTo>
                  <a:lnTo>
                    <a:pt x="13" y="57"/>
                  </a:lnTo>
                  <a:lnTo>
                    <a:pt x="14" y="56"/>
                  </a:lnTo>
                  <a:lnTo>
                    <a:pt x="20" y="50"/>
                  </a:lnTo>
                  <a:lnTo>
                    <a:pt x="31" y="43"/>
                  </a:lnTo>
                  <a:lnTo>
                    <a:pt x="45" y="37"/>
                  </a:lnTo>
                  <a:lnTo>
                    <a:pt x="58" y="30"/>
                  </a:lnTo>
                  <a:lnTo>
                    <a:pt x="71" y="23"/>
                  </a:lnTo>
                  <a:lnTo>
                    <a:pt x="80" y="13"/>
                  </a:lnTo>
                  <a:lnTo>
                    <a:pt x="82" y="0"/>
                  </a:lnTo>
                  <a:lnTo>
                    <a:pt x="69" y="4"/>
                  </a:lnTo>
                </a:path>
              </a:pathLst>
            </a:custGeom>
            <a:solidFill>
              <a:srgbClr val="FFD900"/>
            </a:solidFill>
            <a:ln w="12700" cap="rnd">
              <a:noFill/>
              <a:round/>
              <a:headEnd/>
              <a:tailEnd/>
            </a:ln>
          </p:spPr>
          <p:txBody>
            <a:bodyPr/>
            <a:lstStyle/>
            <a:p>
              <a:endParaRPr lang="id-ID"/>
            </a:p>
          </p:txBody>
        </p:sp>
        <p:sp>
          <p:nvSpPr>
            <p:cNvPr id="18666" name="Freeform 78"/>
            <p:cNvSpPr>
              <a:spLocks/>
            </p:cNvSpPr>
            <p:nvPr/>
          </p:nvSpPr>
          <p:spPr bwMode="auto">
            <a:xfrm>
              <a:off x="2033" y="2733"/>
              <a:ext cx="106" cy="29"/>
            </a:xfrm>
            <a:custGeom>
              <a:avLst/>
              <a:gdLst>
                <a:gd name="T0" fmla="*/ 0 w 106"/>
                <a:gd name="T1" fmla="*/ 4 h 29"/>
                <a:gd name="T2" fmla="*/ 8 w 106"/>
                <a:gd name="T3" fmla="*/ 13 h 29"/>
                <a:gd name="T4" fmla="*/ 21 w 106"/>
                <a:gd name="T5" fmla="*/ 17 h 29"/>
                <a:gd name="T6" fmla="*/ 36 w 106"/>
                <a:gd name="T7" fmla="*/ 19 h 29"/>
                <a:gd name="T8" fmla="*/ 52 w 106"/>
                <a:gd name="T9" fmla="*/ 20 h 29"/>
                <a:gd name="T10" fmla="*/ 67 w 106"/>
                <a:gd name="T11" fmla="*/ 20 h 29"/>
                <a:gd name="T12" fmla="*/ 81 w 106"/>
                <a:gd name="T13" fmla="*/ 22 h 29"/>
                <a:gd name="T14" fmla="*/ 89 w 106"/>
                <a:gd name="T15" fmla="*/ 26 h 29"/>
                <a:gd name="T16" fmla="*/ 92 w 106"/>
                <a:gd name="T17" fmla="*/ 28 h 29"/>
                <a:gd name="T18" fmla="*/ 105 w 106"/>
                <a:gd name="T19" fmla="*/ 24 h 29"/>
                <a:gd name="T20" fmla="*/ 97 w 106"/>
                <a:gd name="T21" fmla="*/ 14 h 29"/>
                <a:gd name="T22" fmla="*/ 83 w 106"/>
                <a:gd name="T23" fmla="*/ 9 h 29"/>
                <a:gd name="T24" fmla="*/ 69 w 106"/>
                <a:gd name="T25" fmla="*/ 7 h 29"/>
                <a:gd name="T26" fmla="*/ 52 w 106"/>
                <a:gd name="T27" fmla="*/ 7 h 29"/>
                <a:gd name="T28" fmla="*/ 37 w 106"/>
                <a:gd name="T29" fmla="*/ 6 h 29"/>
                <a:gd name="T30" fmla="*/ 24 w 106"/>
                <a:gd name="T31" fmla="*/ 4 h 29"/>
                <a:gd name="T32" fmla="*/ 15 w 106"/>
                <a:gd name="T33" fmla="*/ 2 h 29"/>
                <a:gd name="T34" fmla="*/ 13 w 106"/>
                <a:gd name="T35" fmla="*/ 0 h 29"/>
                <a:gd name="T36" fmla="*/ 0 w 106"/>
                <a:gd name="T37" fmla="*/ 4 h 2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6"/>
                <a:gd name="T58" fmla="*/ 0 h 29"/>
                <a:gd name="T59" fmla="*/ 106 w 106"/>
                <a:gd name="T60" fmla="*/ 29 h 2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6" h="29">
                  <a:moveTo>
                    <a:pt x="0" y="4"/>
                  </a:moveTo>
                  <a:lnTo>
                    <a:pt x="8" y="13"/>
                  </a:lnTo>
                  <a:lnTo>
                    <a:pt x="21" y="17"/>
                  </a:lnTo>
                  <a:lnTo>
                    <a:pt x="36" y="19"/>
                  </a:lnTo>
                  <a:lnTo>
                    <a:pt x="52" y="20"/>
                  </a:lnTo>
                  <a:lnTo>
                    <a:pt x="67" y="20"/>
                  </a:lnTo>
                  <a:lnTo>
                    <a:pt x="81" y="22"/>
                  </a:lnTo>
                  <a:lnTo>
                    <a:pt x="89" y="26"/>
                  </a:lnTo>
                  <a:lnTo>
                    <a:pt x="92" y="28"/>
                  </a:lnTo>
                  <a:lnTo>
                    <a:pt x="105" y="24"/>
                  </a:lnTo>
                  <a:lnTo>
                    <a:pt x="97" y="14"/>
                  </a:lnTo>
                  <a:lnTo>
                    <a:pt x="83" y="9"/>
                  </a:lnTo>
                  <a:lnTo>
                    <a:pt x="69" y="7"/>
                  </a:lnTo>
                  <a:lnTo>
                    <a:pt x="52" y="7"/>
                  </a:lnTo>
                  <a:lnTo>
                    <a:pt x="37" y="6"/>
                  </a:lnTo>
                  <a:lnTo>
                    <a:pt x="24" y="4"/>
                  </a:lnTo>
                  <a:lnTo>
                    <a:pt x="15" y="2"/>
                  </a:lnTo>
                  <a:lnTo>
                    <a:pt x="13" y="0"/>
                  </a:lnTo>
                  <a:lnTo>
                    <a:pt x="0" y="4"/>
                  </a:lnTo>
                </a:path>
              </a:pathLst>
            </a:custGeom>
            <a:solidFill>
              <a:srgbClr val="FFD900"/>
            </a:solidFill>
            <a:ln w="12700" cap="rnd">
              <a:noFill/>
              <a:round/>
              <a:headEnd/>
              <a:tailEnd/>
            </a:ln>
          </p:spPr>
          <p:txBody>
            <a:bodyPr/>
            <a:lstStyle/>
            <a:p>
              <a:endParaRPr lang="id-ID"/>
            </a:p>
          </p:txBody>
        </p:sp>
        <p:sp>
          <p:nvSpPr>
            <p:cNvPr id="18667" name="Freeform 79"/>
            <p:cNvSpPr>
              <a:spLocks/>
            </p:cNvSpPr>
            <p:nvPr/>
          </p:nvSpPr>
          <p:spPr bwMode="auto">
            <a:xfrm>
              <a:off x="2033" y="2679"/>
              <a:ext cx="85" cy="59"/>
            </a:xfrm>
            <a:custGeom>
              <a:avLst/>
              <a:gdLst>
                <a:gd name="T0" fmla="*/ 70 w 85"/>
                <a:gd name="T1" fmla="*/ 2 h 59"/>
                <a:gd name="T2" fmla="*/ 70 w 85"/>
                <a:gd name="T3" fmla="*/ 4 h 59"/>
                <a:gd name="T4" fmla="*/ 70 w 85"/>
                <a:gd name="T5" fmla="*/ 3 h 59"/>
                <a:gd name="T6" fmla="*/ 63 w 85"/>
                <a:gd name="T7" fmla="*/ 8 h 59"/>
                <a:gd name="T8" fmla="*/ 52 w 85"/>
                <a:gd name="T9" fmla="*/ 15 h 59"/>
                <a:gd name="T10" fmla="*/ 38 w 85"/>
                <a:gd name="T11" fmla="*/ 21 h 59"/>
                <a:gd name="T12" fmla="*/ 24 w 85"/>
                <a:gd name="T13" fmla="*/ 28 h 59"/>
                <a:gd name="T14" fmla="*/ 12 w 85"/>
                <a:gd name="T15" fmla="*/ 35 h 59"/>
                <a:gd name="T16" fmla="*/ 2 w 85"/>
                <a:gd name="T17" fmla="*/ 45 h 59"/>
                <a:gd name="T18" fmla="*/ 0 w 85"/>
                <a:gd name="T19" fmla="*/ 58 h 59"/>
                <a:gd name="T20" fmla="*/ 13 w 85"/>
                <a:gd name="T21" fmla="*/ 54 h 59"/>
                <a:gd name="T22" fmla="*/ 14 w 85"/>
                <a:gd name="T23" fmla="*/ 52 h 59"/>
                <a:gd name="T24" fmla="*/ 20 w 85"/>
                <a:gd name="T25" fmla="*/ 46 h 59"/>
                <a:gd name="T26" fmla="*/ 31 w 85"/>
                <a:gd name="T27" fmla="*/ 39 h 59"/>
                <a:gd name="T28" fmla="*/ 44 w 85"/>
                <a:gd name="T29" fmla="*/ 33 h 59"/>
                <a:gd name="T30" fmla="*/ 58 w 85"/>
                <a:gd name="T31" fmla="*/ 26 h 59"/>
                <a:gd name="T32" fmla="*/ 70 w 85"/>
                <a:gd name="T33" fmla="*/ 20 h 59"/>
                <a:gd name="T34" fmla="*/ 80 w 85"/>
                <a:gd name="T35" fmla="*/ 12 h 59"/>
                <a:gd name="T36" fmla="*/ 83 w 85"/>
                <a:gd name="T37" fmla="*/ 0 h 59"/>
                <a:gd name="T38" fmla="*/ 84 w 85"/>
                <a:gd name="T39" fmla="*/ 2 h 59"/>
                <a:gd name="T40" fmla="*/ 70 w 85"/>
                <a:gd name="T41" fmla="*/ 2 h 59"/>
                <a:gd name="T42" fmla="*/ 70 w 85"/>
                <a:gd name="T43" fmla="*/ 4 h 59"/>
                <a:gd name="T44" fmla="*/ 70 w 85"/>
                <a:gd name="T45" fmla="*/ 2 h 5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5"/>
                <a:gd name="T70" fmla="*/ 0 h 59"/>
                <a:gd name="T71" fmla="*/ 85 w 85"/>
                <a:gd name="T72" fmla="*/ 59 h 5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5" h="59">
                  <a:moveTo>
                    <a:pt x="70" y="2"/>
                  </a:moveTo>
                  <a:lnTo>
                    <a:pt x="70" y="4"/>
                  </a:lnTo>
                  <a:lnTo>
                    <a:pt x="70" y="3"/>
                  </a:lnTo>
                  <a:lnTo>
                    <a:pt x="63" y="8"/>
                  </a:lnTo>
                  <a:lnTo>
                    <a:pt x="52" y="15"/>
                  </a:lnTo>
                  <a:lnTo>
                    <a:pt x="38" y="21"/>
                  </a:lnTo>
                  <a:lnTo>
                    <a:pt x="24" y="28"/>
                  </a:lnTo>
                  <a:lnTo>
                    <a:pt x="12" y="35"/>
                  </a:lnTo>
                  <a:lnTo>
                    <a:pt x="2" y="45"/>
                  </a:lnTo>
                  <a:lnTo>
                    <a:pt x="0" y="58"/>
                  </a:lnTo>
                  <a:lnTo>
                    <a:pt x="13" y="54"/>
                  </a:lnTo>
                  <a:lnTo>
                    <a:pt x="14" y="52"/>
                  </a:lnTo>
                  <a:lnTo>
                    <a:pt x="20" y="46"/>
                  </a:lnTo>
                  <a:lnTo>
                    <a:pt x="31" y="39"/>
                  </a:lnTo>
                  <a:lnTo>
                    <a:pt x="44" y="33"/>
                  </a:lnTo>
                  <a:lnTo>
                    <a:pt x="58" y="26"/>
                  </a:lnTo>
                  <a:lnTo>
                    <a:pt x="70" y="20"/>
                  </a:lnTo>
                  <a:lnTo>
                    <a:pt x="80" y="12"/>
                  </a:lnTo>
                  <a:lnTo>
                    <a:pt x="83" y="0"/>
                  </a:lnTo>
                  <a:lnTo>
                    <a:pt x="84" y="2"/>
                  </a:lnTo>
                  <a:lnTo>
                    <a:pt x="70" y="2"/>
                  </a:lnTo>
                  <a:lnTo>
                    <a:pt x="70" y="4"/>
                  </a:lnTo>
                  <a:lnTo>
                    <a:pt x="70" y="2"/>
                  </a:lnTo>
                </a:path>
              </a:pathLst>
            </a:custGeom>
            <a:solidFill>
              <a:srgbClr val="FFD900"/>
            </a:solidFill>
            <a:ln w="12700" cap="rnd">
              <a:noFill/>
              <a:round/>
              <a:headEnd/>
              <a:tailEnd/>
            </a:ln>
          </p:spPr>
          <p:txBody>
            <a:bodyPr/>
            <a:lstStyle/>
            <a:p>
              <a:endParaRPr lang="id-ID"/>
            </a:p>
          </p:txBody>
        </p:sp>
        <p:sp>
          <p:nvSpPr>
            <p:cNvPr id="18668" name="Freeform 80"/>
            <p:cNvSpPr>
              <a:spLocks/>
            </p:cNvSpPr>
            <p:nvPr/>
          </p:nvSpPr>
          <p:spPr bwMode="auto">
            <a:xfrm>
              <a:off x="2103" y="2678"/>
              <a:ext cx="15" cy="5"/>
            </a:xfrm>
            <a:custGeom>
              <a:avLst/>
              <a:gdLst>
                <a:gd name="T0" fmla="*/ 0 w 15"/>
                <a:gd name="T1" fmla="*/ 4 h 5"/>
                <a:gd name="T2" fmla="*/ 0 w 15"/>
                <a:gd name="T3" fmla="*/ 2 h 5"/>
                <a:gd name="T4" fmla="*/ 0 w 15"/>
                <a:gd name="T5" fmla="*/ 3 h 5"/>
                <a:gd name="T6" fmla="*/ 14 w 15"/>
                <a:gd name="T7" fmla="*/ 3 h 5"/>
                <a:gd name="T8" fmla="*/ 14 w 15"/>
                <a:gd name="T9" fmla="*/ 2 h 5"/>
                <a:gd name="T10" fmla="*/ 13 w 15"/>
                <a:gd name="T11" fmla="*/ 0 h 5"/>
                <a:gd name="T12" fmla="*/ 14 w 15"/>
                <a:gd name="T13" fmla="*/ 2 h 5"/>
                <a:gd name="T14" fmla="*/ 14 w 15"/>
                <a:gd name="T15" fmla="*/ 1 h 5"/>
                <a:gd name="T16" fmla="*/ 13 w 15"/>
                <a:gd name="T17" fmla="*/ 0 h 5"/>
                <a:gd name="T18" fmla="*/ 0 w 15"/>
                <a:gd name="T19" fmla="*/ 4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
                <a:gd name="T31" fmla="*/ 0 h 5"/>
                <a:gd name="T32" fmla="*/ 15 w 15"/>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 h="5">
                  <a:moveTo>
                    <a:pt x="0" y="4"/>
                  </a:moveTo>
                  <a:lnTo>
                    <a:pt x="0" y="2"/>
                  </a:lnTo>
                  <a:lnTo>
                    <a:pt x="0" y="3"/>
                  </a:lnTo>
                  <a:lnTo>
                    <a:pt x="14" y="3"/>
                  </a:lnTo>
                  <a:lnTo>
                    <a:pt x="14" y="2"/>
                  </a:lnTo>
                  <a:lnTo>
                    <a:pt x="13" y="0"/>
                  </a:lnTo>
                  <a:lnTo>
                    <a:pt x="14" y="2"/>
                  </a:lnTo>
                  <a:lnTo>
                    <a:pt x="14" y="1"/>
                  </a:lnTo>
                  <a:lnTo>
                    <a:pt x="13" y="0"/>
                  </a:lnTo>
                  <a:lnTo>
                    <a:pt x="0" y="4"/>
                  </a:lnTo>
                </a:path>
              </a:pathLst>
            </a:custGeom>
            <a:solidFill>
              <a:srgbClr val="FFD900"/>
            </a:solidFill>
            <a:ln w="12700" cap="rnd">
              <a:noFill/>
              <a:round/>
              <a:headEnd/>
              <a:tailEnd/>
            </a:ln>
          </p:spPr>
          <p:txBody>
            <a:bodyPr/>
            <a:lstStyle/>
            <a:p>
              <a:endParaRPr lang="id-ID"/>
            </a:p>
          </p:txBody>
        </p:sp>
        <p:sp>
          <p:nvSpPr>
            <p:cNvPr id="18669" name="Freeform 81"/>
            <p:cNvSpPr>
              <a:spLocks/>
            </p:cNvSpPr>
            <p:nvPr/>
          </p:nvSpPr>
          <p:spPr bwMode="auto">
            <a:xfrm>
              <a:off x="2013" y="2652"/>
              <a:ext cx="105" cy="31"/>
            </a:xfrm>
            <a:custGeom>
              <a:avLst/>
              <a:gdLst>
                <a:gd name="T0" fmla="*/ 0 w 105"/>
                <a:gd name="T1" fmla="*/ 4 h 31"/>
                <a:gd name="T2" fmla="*/ 8 w 105"/>
                <a:gd name="T3" fmla="*/ 14 h 31"/>
                <a:gd name="T4" fmla="*/ 21 w 105"/>
                <a:gd name="T5" fmla="*/ 19 h 31"/>
                <a:gd name="T6" fmla="*/ 36 w 105"/>
                <a:gd name="T7" fmla="*/ 22 h 31"/>
                <a:gd name="T8" fmla="*/ 51 w 105"/>
                <a:gd name="T9" fmla="*/ 23 h 31"/>
                <a:gd name="T10" fmla="*/ 68 w 105"/>
                <a:gd name="T11" fmla="*/ 24 h 31"/>
                <a:gd name="T12" fmla="*/ 81 w 105"/>
                <a:gd name="T13" fmla="*/ 26 h 31"/>
                <a:gd name="T14" fmla="*/ 89 w 105"/>
                <a:gd name="T15" fmla="*/ 29 h 31"/>
                <a:gd name="T16" fmla="*/ 91 w 105"/>
                <a:gd name="T17" fmla="*/ 30 h 31"/>
                <a:gd name="T18" fmla="*/ 104 w 105"/>
                <a:gd name="T19" fmla="*/ 26 h 31"/>
                <a:gd name="T20" fmla="*/ 96 w 105"/>
                <a:gd name="T21" fmla="*/ 17 h 31"/>
                <a:gd name="T22" fmla="*/ 83 w 105"/>
                <a:gd name="T23" fmla="*/ 13 h 31"/>
                <a:gd name="T24" fmla="*/ 69 w 105"/>
                <a:gd name="T25" fmla="*/ 11 h 31"/>
                <a:gd name="T26" fmla="*/ 53 w 105"/>
                <a:gd name="T27" fmla="*/ 10 h 31"/>
                <a:gd name="T28" fmla="*/ 37 w 105"/>
                <a:gd name="T29" fmla="*/ 9 h 31"/>
                <a:gd name="T30" fmla="*/ 25 w 105"/>
                <a:gd name="T31" fmla="*/ 6 h 31"/>
                <a:gd name="T32" fmla="*/ 16 w 105"/>
                <a:gd name="T33" fmla="*/ 3 h 31"/>
                <a:gd name="T34" fmla="*/ 13 w 105"/>
                <a:gd name="T35" fmla="*/ 0 h 31"/>
                <a:gd name="T36" fmla="*/ 0 w 105"/>
                <a:gd name="T37" fmla="*/ 4 h 3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5"/>
                <a:gd name="T58" fmla="*/ 0 h 31"/>
                <a:gd name="T59" fmla="*/ 105 w 105"/>
                <a:gd name="T60" fmla="*/ 31 h 3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5" h="31">
                  <a:moveTo>
                    <a:pt x="0" y="4"/>
                  </a:moveTo>
                  <a:lnTo>
                    <a:pt x="8" y="14"/>
                  </a:lnTo>
                  <a:lnTo>
                    <a:pt x="21" y="19"/>
                  </a:lnTo>
                  <a:lnTo>
                    <a:pt x="36" y="22"/>
                  </a:lnTo>
                  <a:lnTo>
                    <a:pt x="51" y="23"/>
                  </a:lnTo>
                  <a:lnTo>
                    <a:pt x="68" y="24"/>
                  </a:lnTo>
                  <a:lnTo>
                    <a:pt x="81" y="26"/>
                  </a:lnTo>
                  <a:lnTo>
                    <a:pt x="89" y="29"/>
                  </a:lnTo>
                  <a:lnTo>
                    <a:pt x="91" y="30"/>
                  </a:lnTo>
                  <a:lnTo>
                    <a:pt x="104" y="26"/>
                  </a:lnTo>
                  <a:lnTo>
                    <a:pt x="96" y="17"/>
                  </a:lnTo>
                  <a:lnTo>
                    <a:pt x="83" y="13"/>
                  </a:lnTo>
                  <a:lnTo>
                    <a:pt x="69" y="11"/>
                  </a:lnTo>
                  <a:lnTo>
                    <a:pt x="53" y="10"/>
                  </a:lnTo>
                  <a:lnTo>
                    <a:pt x="37" y="9"/>
                  </a:lnTo>
                  <a:lnTo>
                    <a:pt x="25" y="6"/>
                  </a:lnTo>
                  <a:lnTo>
                    <a:pt x="16" y="3"/>
                  </a:lnTo>
                  <a:lnTo>
                    <a:pt x="13" y="0"/>
                  </a:lnTo>
                  <a:lnTo>
                    <a:pt x="0" y="4"/>
                  </a:lnTo>
                </a:path>
              </a:pathLst>
            </a:custGeom>
            <a:solidFill>
              <a:srgbClr val="FFD900"/>
            </a:solidFill>
            <a:ln w="12700" cap="rnd">
              <a:noFill/>
              <a:round/>
              <a:headEnd/>
              <a:tailEnd/>
            </a:ln>
          </p:spPr>
          <p:txBody>
            <a:bodyPr/>
            <a:lstStyle/>
            <a:p>
              <a:endParaRPr lang="id-ID"/>
            </a:p>
          </p:txBody>
        </p:sp>
        <p:sp>
          <p:nvSpPr>
            <p:cNvPr id="18670" name="Freeform 82"/>
            <p:cNvSpPr>
              <a:spLocks/>
            </p:cNvSpPr>
            <p:nvPr/>
          </p:nvSpPr>
          <p:spPr bwMode="auto">
            <a:xfrm>
              <a:off x="2013" y="2595"/>
              <a:ext cx="83" cy="62"/>
            </a:xfrm>
            <a:custGeom>
              <a:avLst/>
              <a:gdLst>
                <a:gd name="T0" fmla="*/ 69 w 83"/>
                <a:gd name="T1" fmla="*/ 4 h 62"/>
                <a:gd name="T2" fmla="*/ 68 w 83"/>
                <a:gd name="T3" fmla="*/ 5 h 62"/>
                <a:gd name="T4" fmla="*/ 62 w 83"/>
                <a:gd name="T5" fmla="*/ 11 h 62"/>
                <a:gd name="T6" fmla="*/ 51 w 83"/>
                <a:gd name="T7" fmla="*/ 17 h 62"/>
                <a:gd name="T8" fmla="*/ 38 w 83"/>
                <a:gd name="T9" fmla="*/ 24 h 62"/>
                <a:gd name="T10" fmla="*/ 24 w 83"/>
                <a:gd name="T11" fmla="*/ 31 h 62"/>
                <a:gd name="T12" fmla="*/ 12 w 83"/>
                <a:gd name="T13" fmla="*/ 39 h 62"/>
                <a:gd name="T14" fmla="*/ 2 w 83"/>
                <a:gd name="T15" fmla="*/ 49 h 62"/>
                <a:gd name="T16" fmla="*/ 0 w 83"/>
                <a:gd name="T17" fmla="*/ 61 h 62"/>
                <a:gd name="T18" fmla="*/ 13 w 83"/>
                <a:gd name="T19" fmla="*/ 58 h 62"/>
                <a:gd name="T20" fmla="*/ 14 w 83"/>
                <a:gd name="T21" fmla="*/ 55 h 62"/>
                <a:gd name="T22" fmla="*/ 19 w 83"/>
                <a:gd name="T23" fmla="*/ 49 h 62"/>
                <a:gd name="T24" fmla="*/ 31 w 83"/>
                <a:gd name="T25" fmla="*/ 43 h 62"/>
                <a:gd name="T26" fmla="*/ 44 w 83"/>
                <a:gd name="T27" fmla="*/ 36 h 62"/>
                <a:gd name="T28" fmla="*/ 58 w 83"/>
                <a:gd name="T29" fmla="*/ 29 h 62"/>
                <a:gd name="T30" fmla="*/ 70 w 83"/>
                <a:gd name="T31" fmla="*/ 21 h 62"/>
                <a:gd name="T32" fmla="*/ 80 w 83"/>
                <a:gd name="T33" fmla="*/ 13 h 62"/>
                <a:gd name="T34" fmla="*/ 82 w 83"/>
                <a:gd name="T35" fmla="*/ 0 h 62"/>
                <a:gd name="T36" fmla="*/ 69 w 83"/>
                <a:gd name="T37" fmla="*/ 4 h 6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3"/>
                <a:gd name="T58" fmla="*/ 0 h 62"/>
                <a:gd name="T59" fmla="*/ 83 w 83"/>
                <a:gd name="T60" fmla="*/ 62 h 6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3" h="62">
                  <a:moveTo>
                    <a:pt x="69" y="4"/>
                  </a:moveTo>
                  <a:lnTo>
                    <a:pt x="68" y="5"/>
                  </a:lnTo>
                  <a:lnTo>
                    <a:pt x="62" y="11"/>
                  </a:lnTo>
                  <a:lnTo>
                    <a:pt x="51" y="17"/>
                  </a:lnTo>
                  <a:lnTo>
                    <a:pt x="38" y="24"/>
                  </a:lnTo>
                  <a:lnTo>
                    <a:pt x="24" y="31"/>
                  </a:lnTo>
                  <a:lnTo>
                    <a:pt x="12" y="39"/>
                  </a:lnTo>
                  <a:lnTo>
                    <a:pt x="2" y="49"/>
                  </a:lnTo>
                  <a:lnTo>
                    <a:pt x="0" y="61"/>
                  </a:lnTo>
                  <a:lnTo>
                    <a:pt x="13" y="58"/>
                  </a:lnTo>
                  <a:lnTo>
                    <a:pt x="14" y="55"/>
                  </a:lnTo>
                  <a:lnTo>
                    <a:pt x="19" y="49"/>
                  </a:lnTo>
                  <a:lnTo>
                    <a:pt x="31" y="43"/>
                  </a:lnTo>
                  <a:lnTo>
                    <a:pt x="44" y="36"/>
                  </a:lnTo>
                  <a:lnTo>
                    <a:pt x="58" y="29"/>
                  </a:lnTo>
                  <a:lnTo>
                    <a:pt x="70" y="21"/>
                  </a:lnTo>
                  <a:lnTo>
                    <a:pt x="80" y="13"/>
                  </a:lnTo>
                  <a:lnTo>
                    <a:pt x="82" y="0"/>
                  </a:lnTo>
                  <a:lnTo>
                    <a:pt x="69" y="4"/>
                  </a:lnTo>
                </a:path>
              </a:pathLst>
            </a:custGeom>
            <a:solidFill>
              <a:srgbClr val="FFD900"/>
            </a:solidFill>
            <a:ln w="12700" cap="rnd">
              <a:noFill/>
              <a:round/>
              <a:headEnd/>
              <a:tailEnd/>
            </a:ln>
          </p:spPr>
          <p:txBody>
            <a:bodyPr/>
            <a:lstStyle/>
            <a:p>
              <a:endParaRPr lang="id-ID"/>
            </a:p>
          </p:txBody>
        </p:sp>
        <p:sp>
          <p:nvSpPr>
            <p:cNvPr id="18671" name="Freeform 83"/>
            <p:cNvSpPr>
              <a:spLocks/>
            </p:cNvSpPr>
            <p:nvPr/>
          </p:nvSpPr>
          <p:spPr bwMode="auto">
            <a:xfrm>
              <a:off x="1990" y="2570"/>
              <a:ext cx="106" cy="29"/>
            </a:xfrm>
            <a:custGeom>
              <a:avLst/>
              <a:gdLst>
                <a:gd name="T0" fmla="*/ 0 w 106"/>
                <a:gd name="T1" fmla="*/ 4 h 29"/>
                <a:gd name="T2" fmla="*/ 9 w 106"/>
                <a:gd name="T3" fmla="*/ 14 h 29"/>
                <a:gd name="T4" fmla="*/ 22 w 106"/>
                <a:gd name="T5" fmla="*/ 18 h 29"/>
                <a:gd name="T6" fmla="*/ 36 w 106"/>
                <a:gd name="T7" fmla="*/ 20 h 29"/>
                <a:gd name="T8" fmla="*/ 52 w 106"/>
                <a:gd name="T9" fmla="*/ 21 h 29"/>
                <a:gd name="T10" fmla="*/ 68 w 106"/>
                <a:gd name="T11" fmla="*/ 22 h 29"/>
                <a:gd name="T12" fmla="*/ 81 w 106"/>
                <a:gd name="T13" fmla="*/ 24 h 29"/>
                <a:gd name="T14" fmla="*/ 90 w 106"/>
                <a:gd name="T15" fmla="*/ 26 h 29"/>
                <a:gd name="T16" fmla="*/ 92 w 106"/>
                <a:gd name="T17" fmla="*/ 28 h 29"/>
                <a:gd name="T18" fmla="*/ 105 w 106"/>
                <a:gd name="T19" fmla="*/ 24 h 29"/>
                <a:gd name="T20" fmla="*/ 96 w 106"/>
                <a:gd name="T21" fmla="*/ 15 h 29"/>
                <a:gd name="T22" fmla="*/ 84 w 106"/>
                <a:gd name="T23" fmla="*/ 11 h 29"/>
                <a:gd name="T24" fmla="*/ 69 w 106"/>
                <a:gd name="T25" fmla="*/ 9 h 29"/>
                <a:gd name="T26" fmla="*/ 54 w 106"/>
                <a:gd name="T27" fmla="*/ 8 h 29"/>
                <a:gd name="T28" fmla="*/ 37 w 106"/>
                <a:gd name="T29" fmla="*/ 7 h 29"/>
                <a:gd name="T30" fmla="*/ 24 w 106"/>
                <a:gd name="T31" fmla="*/ 5 h 29"/>
                <a:gd name="T32" fmla="*/ 15 w 106"/>
                <a:gd name="T33" fmla="*/ 2 h 29"/>
                <a:gd name="T34" fmla="*/ 13 w 106"/>
                <a:gd name="T35" fmla="*/ 0 h 29"/>
                <a:gd name="T36" fmla="*/ 0 w 106"/>
                <a:gd name="T37" fmla="*/ 4 h 2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6"/>
                <a:gd name="T58" fmla="*/ 0 h 29"/>
                <a:gd name="T59" fmla="*/ 106 w 106"/>
                <a:gd name="T60" fmla="*/ 29 h 2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6" h="29">
                  <a:moveTo>
                    <a:pt x="0" y="4"/>
                  </a:moveTo>
                  <a:lnTo>
                    <a:pt x="9" y="14"/>
                  </a:lnTo>
                  <a:lnTo>
                    <a:pt x="22" y="18"/>
                  </a:lnTo>
                  <a:lnTo>
                    <a:pt x="36" y="20"/>
                  </a:lnTo>
                  <a:lnTo>
                    <a:pt x="52" y="21"/>
                  </a:lnTo>
                  <a:lnTo>
                    <a:pt x="68" y="22"/>
                  </a:lnTo>
                  <a:lnTo>
                    <a:pt x="81" y="24"/>
                  </a:lnTo>
                  <a:lnTo>
                    <a:pt x="90" y="26"/>
                  </a:lnTo>
                  <a:lnTo>
                    <a:pt x="92" y="28"/>
                  </a:lnTo>
                  <a:lnTo>
                    <a:pt x="105" y="24"/>
                  </a:lnTo>
                  <a:lnTo>
                    <a:pt x="96" y="15"/>
                  </a:lnTo>
                  <a:lnTo>
                    <a:pt x="84" y="11"/>
                  </a:lnTo>
                  <a:lnTo>
                    <a:pt x="69" y="9"/>
                  </a:lnTo>
                  <a:lnTo>
                    <a:pt x="54" y="8"/>
                  </a:lnTo>
                  <a:lnTo>
                    <a:pt x="37" y="7"/>
                  </a:lnTo>
                  <a:lnTo>
                    <a:pt x="24" y="5"/>
                  </a:lnTo>
                  <a:lnTo>
                    <a:pt x="15" y="2"/>
                  </a:lnTo>
                  <a:lnTo>
                    <a:pt x="13" y="0"/>
                  </a:lnTo>
                  <a:lnTo>
                    <a:pt x="0" y="4"/>
                  </a:lnTo>
                </a:path>
              </a:pathLst>
            </a:custGeom>
            <a:solidFill>
              <a:srgbClr val="FFD900"/>
            </a:solidFill>
            <a:ln w="12700" cap="rnd">
              <a:noFill/>
              <a:round/>
              <a:headEnd/>
              <a:tailEnd/>
            </a:ln>
          </p:spPr>
          <p:txBody>
            <a:bodyPr/>
            <a:lstStyle/>
            <a:p>
              <a:endParaRPr lang="id-ID"/>
            </a:p>
          </p:txBody>
        </p:sp>
        <p:sp>
          <p:nvSpPr>
            <p:cNvPr id="18672" name="Freeform 84"/>
            <p:cNvSpPr>
              <a:spLocks/>
            </p:cNvSpPr>
            <p:nvPr/>
          </p:nvSpPr>
          <p:spPr bwMode="auto">
            <a:xfrm>
              <a:off x="1990" y="2510"/>
              <a:ext cx="82" cy="65"/>
            </a:xfrm>
            <a:custGeom>
              <a:avLst/>
              <a:gdLst>
                <a:gd name="T0" fmla="*/ 68 w 82"/>
                <a:gd name="T1" fmla="*/ 4 h 65"/>
                <a:gd name="T2" fmla="*/ 67 w 82"/>
                <a:gd name="T3" fmla="*/ 5 h 65"/>
                <a:gd name="T4" fmla="*/ 61 w 82"/>
                <a:gd name="T5" fmla="*/ 11 h 65"/>
                <a:gd name="T6" fmla="*/ 50 w 82"/>
                <a:gd name="T7" fmla="*/ 17 h 65"/>
                <a:gd name="T8" fmla="*/ 37 w 82"/>
                <a:gd name="T9" fmla="*/ 25 h 65"/>
                <a:gd name="T10" fmla="*/ 24 w 82"/>
                <a:gd name="T11" fmla="*/ 32 h 65"/>
                <a:gd name="T12" fmla="*/ 11 w 82"/>
                <a:gd name="T13" fmla="*/ 40 h 65"/>
                <a:gd name="T14" fmla="*/ 2 w 82"/>
                <a:gd name="T15" fmla="*/ 51 h 65"/>
                <a:gd name="T16" fmla="*/ 0 w 82"/>
                <a:gd name="T17" fmla="*/ 64 h 65"/>
                <a:gd name="T18" fmla="*/ 13 w 82"/>
                <a:gd name="T19" fmla="*/ 60 h 65"/>
                <a:gd name="T20" fmla="*/ 14 w 82"/>
                <a:gd name="T21" fmla="*/ 57 h 65"/>
                <a:gd name="T22" fmla="*/ 20 w 82"/>
                <a:gd name="T23" fmla="*/ 51 h 65"/>
                <a:gd name="T24" fmla="*/ 30 w 82"/>
                <a:gd name="T25" fmla="*/ 44 h 65"/>
                <a:gd name="T26" fmla="*/ 44 w 82"/>
                <a:gd name="T27" fmla="*/ 36 h 65"/>
                <a:gd name="T28" fmla="*/ 57 w 82"/>
                <a:gd name="T29" fmla="*/ 29 h 65"/>
                <a:gd name="T30" fmla="*/ 69 w 82"/>
                <a:gd name="T31" fmla="*/ 21 h 65"/>
                <a:gd name="T32" fmla="*/ 78 w 82"/>
                <a:gd name="T33" fmla="*/ 13 h 65"/>
                <a:gd name="T34" fmla="*/ 81 w 82"/>
                <a:gd name="T35" fmla="*/ 0 h 65"/>
                <a:gd name="T36" fmla="*/ 68 w 82"/>
                <a:gd name="T37" fmla="*/ 4 h 6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2"/>
                <a:gd name="T58" fmla="*/ 0 h 65"/>
                <a:gd name="T59" fmla="*/ 82 w 82"/>
                <a:gd name="T60" fmla="*/ 65 h 6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2" h="65">
                  <a:moveTo>
                    <a:pt x="68" y="4"/>
                  </a:moveTo>
                  <a:lnTo>
                    <a:pt x="67" y="5"/>
                  </a:lnTo>
                  <a:lnTo>
                    <a:pt x="61" y="11"/>
                  </a:lnTo>
                  <a:lnTo>
                    <a:pt x="50" y="17"/>
                  </a:lnTo>
                  <a:lnTo>
                    <a:pt x="37" y="25"/>
                  </a:lnTo>
                  <a:lnTo>
                    <a:pt x="24" y="32"/>
                  </a:lnTo>
                  <a:lnTo>
                    <a:pt x="11" y="40"/>
                  </a:lnTo>
                  <a:lnTo>
                    <a:pt x="2" y="51"/>
                  </a:lnTo>
                  <a:lnTo>
                    <a:pt x="0" y="64"/>
                  </a:lnTo>
                  <a:lnTo>
                    <a:pt x="13" y="60"/>
                  </a:lnTo>
                  <a:lnTo>
                    <a:pt x="14" y="57"/>
                  </a:lnTo>
                  <a:lnTo>
                    <a:pt x="20" y="51"/>
                  </a:lnTo>
                  <a:lnTo>
                    <a:pt x="30" y="44"/>
                  </a:lnTo>
                  <a:lnTo>
                    <a:pt x="44" y="36"/>
                  </a:lnTo>
                  <a:lnTo>
                    <a:pt x="57" y="29"/>
                  </a:lnTo>
                  <a:lnTo>
                    <a:pt x="69" y="21"/>
                  </a:lnTo>
                  <a:lnTo>
                    <a:pt x="78" y="13"/>
                  </a:lnTo>
                  <a:lnTo>
                    <a:pt x="81" y="0"/>
                  </a:lnTo>
                  <a:lnTo>
                    <a:pt x="68" y="4"/>
                  </a:lnTo>
                </a:path>
              </a:pathLst>
            </a:custGeom>
            <a:solidFill>
              <a:srgbClr val="FFD900"/>
            </a:solidFill>
            <a:ln w="12700" cap="rnd">
              <a:noFill/>
              <a:round/>
              <a:headEnd/>
              <a:tailEnd/>
            </a:ln>
          </p:spPr>
          <p:txBody>
            <a:bodyPr/>
            <a:lstStyle/>
            <a:p>
              <a:endParaRPr lang="id-ID"/>
            </a:p>
          </p:txBody>
        </p:sp>
        <p:sp>
          <p:nvSpPr>
            <p:cNvPr id="18673" name="Freeform 85"/>
            <p:cNvSpPr>
              <a:spLocks/>
            </p:cNvSpPr>
            <p:nvPr/>
          </p:nvSpPr>
          <p:spPr bwMode="auto">
            <a:xfrm>
              <a:off x="2058" y="2510"/>
              <a:ext cx="14" cy="5"/>
            </a:xfrm>
            <a:custGeom>
              <a:avLst/>
              <a:gdLst>
                <a:gd name="T0" fmla="*/ 0 w 14"/>
                <a:gd name="T1" fmla="*/ 4 h 5"/>
                <a:gd name="T2" fmla="*/ 6 w 14"/>
                <a:gd name="T3" fmla="*/ 2 h 5"/>
                <a:gd name="T4" fmla="*/ 13 w 14"/>
                <a:gd name="T5" fmla="*/ 0 h 5"/>
                <a:gd name="T6" fmla="*/ 0 w 14"/>
                <a:gd name="T7" fmla="*/ 4 h 5"/>
                <a:gd name="T8" fmla="*/ 0 60000 65536"/>
                <a:gd name="T9" fmla="*/ 0 60000 65536"/>
                <a:gd name="T10" fmla="*/ 0 60000 65536"/>
                <a:gd name="T11" fmla="*/ 0 60000 65536"/>
                <a:gd name="T12" fmla="*/ 0 w 14"/>
                <a:gd name="T13" fmla="*/ 0 h 5"/>
                <a:gd name="T14" fmla="*/ 14 w 14"/>
                <a:gd name="T15" fmla="*/ 5 h 5"/>
              </a:gdLst>
              <a:ahLst/>
              <a:cxnLst>
                <a:cxn ang="T8">
                  <a:pos x="T0" y="T1"/>
                </a:cxn>
                <a:cxn ang="T9">
                  <a:pos x="T2" y="T3"/>
                </a:cxn>
                <a:cxn ang="T10">
                  <a:pos x="T4" y="T5"/>
                </a:cxn>
                <a:cxn ang="T11">
                  <a:pos x="T6" y="T7"/>
                </a:cxn>
              </a:cxnLst>
              <a:rect l="T12" t="T13" r="T14" b="T15"/>
              <a:pathLst>
                <a:path w="14" h="5">
                  <a:moveTo>
                    <a:pt x="0" y="4"/>
                  </a:moveTo>
                  <a:lnTo>
                    <a:pt x="6" y="2"/>
                  </a:lnTo>
                  <a:lnTo>
                    <a:pt x="13" y="0"/>
                  </a:lnTo>
                  <a:lnTo>
                    <a:pt x="0" y="4"/>
                  </a:lnTo>
                </a:path>
              </a:pathLst>
            </a:custGeom>
            <a:solidFill>
              <a:srgbClr val="FFD900"/>
            </a:solidFill>
            <a:ln w="12700" cap="rnd">
              <a:noFill/>
              <a:round/>
              <a:headEnd/>
              <a:tailEnd/>
            </a:ln>
          </p:spPr>
          <p:txBody>
            <a:bodyPr/>
            <a:lstStyle/>
            <a:p>
              <a:endParaRPr lang="id-ID"/>
            </a:p>
          </p:txBody>
        </p:sp>
        <p:sp>
          <p:nvSpPr>
            <p:cNvPr id="18674" name="Freeform 86"/>
            <p:cNvSpPr>
              <a:spLocks/>
            </p:cNvSpPr>
            <p:nvPr/>
          </p:nvSpPr>
          <p:spPr bwMode="auto">
            <a:xfrm>
              <a:off x="1965" y="2485"/>
              <a:ext cx="107" cy="30"/>
            </a:xfrm>
            <a:custGeom>
              <a:avLst/>
              <a:gdLst>
                <a:gd name="T0" fmla="*/ 0 w 107"/>
                <a:gd name="T1" fmla="*/ 4 h 30"/>
                <a:gd name="T2" fmla="*/ 9 w 107"/>
                <a:gd name="T3" fmla="*/ 14 h 30"/>
                <a:gd name="T4" fmla="*/ 22 w 107"/>
                <a:gd name="T5" fmla="*/ 18 h 30"/>
                <a:gd name="T6" fmla="*/ 36 w 107"/>
                <a:gd name="T7" fmla="*/ 20 h 30"/>
                <a:gd name="T8" fmla="*/ 53 w 107"/>
                <a:gd name="T9" fmla="*/ 20 h 30"/>
                <a:gd name="T10" fmla="*/ 68 w 107"/>
                <a:gd name="T11" fmla="*/ 21 h 30"/>
                <a:gd name="T12" fmla="*/ 82 w 107"/>
                <a:gd name="T13" fmla="*/ 23 h 30"/>
                <a:gd name="T14" fmla="*/ 90 w 107"/>
                <a:gd name="T15" fmla="*/ 26 h 30"/>
                <a:gd name="T16" fmla="*/ 93 w 107"/>
                <a:gd name="T17" fmla="*/ 29 h 30"/>
                <a:gd name="T18" fmla="*/ 106 w 107"/>
                <a:gd name="T19" fmla="*/ 25 h 30"/>
                <a:gd name="T20" fmla="*/ 98 w 107"/>
                <a:gd name="T21" fmla="*/ 14 h 30"/>
                <a:gd name="T22" fmla="*/ 84 w 107"/>
                <a:gd name="T23" fmla="*/ 10 h 30"/>
                <a:gd name="T24" fmla="*/ 69 w 107"/>
                <a:gd name="T25" fmla="*/ 8 h 30"/>
                <a:gd name="T26" fmla="*/ 53 w 107"/>
                <a:gd name="T27" fmla="*/ 7 h 30"/>
                <a:gd name="T28" fmla="*/ 38 w 107"/>
                <a:gd name="T29" fmla="*/ 7 h 30"/>
                <a:gd name="T30" fmla="*/ 24 w 107"/>
                <a:gd name="T31" fmla="*/ 5 h 30"/>
                <a:gd name="T32" fmla="*/ 15 w 107"/>
                <a:gd name="T33" fmla="*/ 2 h 30"/>
                <a:gd name="T34" fmla="*/ 13 w 107"/>
                <a:gd name="T35" fmla="*/ 0 h 30"/>
                <a:gd name="T36" fmla="*/ 0 w 107"/>
                <a:gd name="T37" fmla="*/ 4 h 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7"/>
                <a:gd name="T58" fmla="*/ 0 h 30"/>
                <a:gd name="T59" fmla="*/ 107 w 107"/>
                <a:gd name="T60" fmla="*/ 30 h 3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7" h="30">
                  <a:moveTo>
                    <a:pt x="0" y="4"/>
                  </a:moveTo>
                  <a:lnTo>
                    <a:pt x="9" y="14"/>
                  </a:lnTo>
                  <a:lnTo>
                    <a:pt x="22" y="18"/>
                  </a:lnTo>
                  <a:lnTo>
                    <a:pt x="36" y="20"/>
                  </a:lnTo>
                  <a:lnTo>
                    <a:pt x="53" y="20"/>
                  </a:lnTo>
                  <a:lnTo>
                    <a:pt x="68" y="21"/>
                  </a:lnTo>
                  <a:lnTo>
                    <a:pt x="82" y="23"/>
                  </a:lnTo>
                  <a:lnTo>
                    <a:pt x="90" y="26"/>
                  </a:lnTo>
                  <a:lnTo>
                    <a:pt x="93" y="29"/>
                  </a:lnTo>
                  <a:lnTo>
                    <a:pt x="106" y="25"/>
                  </a:lnTo>
                  <a:lnTo>
                    <a:pt x="98" y="14"/>
                  </a:lnTo>
                  <a:lnTo>
                    <a:pt x="84" y="10"/>
                  </a:lnTo>
                  <a:lnTo>
                    <a:pt x="69" y="8"/>
                  </a:lnTo>
                  <a:lnTo>
                    <a:pt x="53" y="7"/>
                  </a:lnTo>
                  <a:lnTo>
                    <a:pt x="38" y="7"/>
                  </a:lnTo>
                  <a:lnTo>
                    <a:pt x="24" y="5"/>
                  </a:lnTo>
                  <a:lnTo>
                    <a:pt x="15" y="2"/>
                  </a:lnTo>
                  <a:lnTo>
                    <a:pt x="13" y="0"/>
                  </a:lnTo>
                  <a:lnTo>
                    <a:pt x="0" y="4"/>
                  </a:lnTo>
                </a:path>
              </a:pathLst>
            </a:custGeom>
            <a:solidFill>
              <a:srgbClr val="FFD900"/>
            </a:solidFill>
            <a:ln w="12700" cap="rnd">
              <a:noFill/>
              <a:round/>
              <a:headEnd/>
              <a:tailEnd/>
            </a:ln>
          </p:spPr>
          <p:txBody>
            <a:bodyPr/>
            <a:lstStyle/>
            <a:p>
              <a:endParaRPr lang="id-ID"/>
            </a:p>
          </p:txBody>
        </p:sp>
        <p:sp>
          <p:nvSpPr>
            <p:cNvPr id="18675" name="Freeform 87"/>
            <p:cNvSpPr>
              <a:spLocks/>
            </p:cNvSpPr>
            <p:nvPr/>
          </p:nvSpPr>
          <p:spPr bwMode="auto">
            <a:xfrm>
              <a:off x="1965" y="2427"/>
              <a:ext cx="84" cy="63"/>
            </a:xfrm>
            <a:custGeom>
              <a:avLst/>
              <a:gdLst>
                <a:gd name="T0" fmla="*/ 70 w 84"/>
                <a:gd name="T1" fmla="*/ 4 h 63"/>
                <a:gd name="T2" fmla="*/ 69 w 84"/>
                <a:gd name="T3" fmla="*/ 6 h 63"/>
                <a:gd name="T4" fmla="*/ 63 w 84"/>
                <a:gd name="T5" fmla="*/ 12 h 63"/>
                <a:gd name="T6" fmla="*/ 52 w 84"/>
                <a:gd name="T7" fmla="*/ 19 h 63"/>
                <a:gd name="T8" fmla="*/ 38 w 84"/>
                <a:gd name="T9" fmla="*/ 26 h 63"/>
                <a:gd name="T10" fmla="*/ 25 w 84"/>
                <a:gd name="T11" fmla="*/ 33 h 63"/>
                <a:gd name="T12" fmla="*/ 12 w 84"/>
                <a:gd name="T13" fmla="*/ 40 h 63"/>
                <a:gd name="T14" fmla="*/ 3 w 84"/>
                <a:gd name="T15" fmla="*/ 49 h 63"/>
                <a:gd name="T16" fmla="*/ 0 w 84"/>
                <a:gd name="T17" fmla="*/ 62 h 63"/>
                <a:gd name="T18" fmla="*/ 13 w 84"/>
                <a:gd name="T19" fmla="*/ 58 h 63"/>
                <a:gd name="T20" fmla="*/ 14 w 84"/>
                <a:gd name="T21" fmla="*/ 57 h 63"/>
                <a:gd name="T22" fmla="*/ 20 w 84"/>
                <a:gd name="T23" fmla="*/ 50 h 63"/>
                <a:gd name="T24" fmla="*/ 31 w 84"/>
                <a:gd name="T25" fmla="*/ 45 h 63"/>
                <a:gd name="T26" fmla="*/ 45 w 84"/>
                <a:gd name="T27" fmla="*/ 37 h 63"/>
                <a:gd name="T28" fmla="*/ 59 w 84"/>
                <a:gd name="T29" fmla="*/ 30 h 63"/>
                <a:gd name="T30" fmla="*/ 71 w 84"/>
                <a:gd name="T31" fmla="*/ 22 h 63"/>
                <a:gd name="T32" fmla="*/ 81 w 84"/>
                <a:gd name="T33" fmla="*/ 13 h 63"/>
                <a:gd name="T34" fmla="*/ 83 w 84"/>
                <a:gd name="T35" fmla="*/ 0 h 63"/>
                <a:gd name="T36" fmla="*/ 70 w 84"/>
                <a:gd name="T37" fmla="*/ 4 h 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4"/>
                <a:gd name="T58" fmla="*/ 0 h 63"/>
                <a:gd name="T59" fmla="*/ 84 w 84"/>
                <a:gd name="T60" fmla="*/ 63 h 6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4" h="63">
                  <a:moveTo>
                    <a:pt x="70" y="4"/>
                  </a:moveTo>
                  <a:lnTo>
                    <a:pt x="69" y="6"/>
                  </a:lnTo>
                  <a:lnTo>
                    <a:pt x="63" y="12"/>
                  </a:lnTo>
                  <a:lnTo>
                    <a:pt x="52" y="19"/>
                  </a:lnTo>
                  <a:lnTo>
                    <a:pt x="38" y="26"/>
                  </a:lnTo>
                  <a:lnTo>
                    <a:pt x="25" y="33"/>
                  </a:lnTo>
                  <a:lnTo>
                    <a:pt x="12" y="40"/>
                  </a:lnTo>
                  <a:lnTo>
                    <a:pt x="3" y="49"/>
                  </a:lnTo>
                  <a:lnTo>
                    <a:pt x="0" y="62"/>
                  </a:lnTo>
                  <a:lnTo>
                    <a:pt x="13" y="58"/>
                  </a:lnTo>
                  <a:lnTo>
                    <a:pt x="14" y="57"/>
                  </a:lnTo>
                  <a:lnTo>
                    <a:pt x="20" y="50"/>
                  </a:lnTo>
                  <a:lnTo>
                    <a:pt x="31" y="45"/>
                  </a:lnTo>
                  <a:lnTo>
                    <a:pt x="45" y="37"/>
                  </a:lnTo>
                  <a:lnTo>
                    <a:pt x="59" y="30"/>
                  </a:lnTo>
                  <a:lnTo>
                    <a:pt x="71" y="22"/>
                  </a:lnTo>
                  <a:lnTo>
                    <a:pt x="81" y="13"/>
                  </a:lnTo>
                  <a:lnTo>
                    <a:pt x="83" y="0"/>
                  </a:lnTo>
                  <a:lnTo>
                    <a:pt x="70" y="4"/>
                  </a:lnTo>
                </a:path>
              </a:pathLst>
            </a:custGeom>
            <a:solidFill>
              <a:srgbClr val="FFD900"/>
            </a:solidFill>
            <a:ln w="12700" cap="rnd">
              <a:noFill/>
              <a:round/>
              <a:headEnd/>
              <a:tailEnd/>
            </a:ln>
          </p:spPr>
          <p:txBody>
            <a:bodyPr/>
            <a:lstStyle/>
            <a:p>
              <a:endParaRPr lang="id-ID"/>
            </a:p>
          </p:txBody>
        </p:sp>
        <p:sp>
          <p:nvSpPr>
            <p:cNvPr id="18676" name="Freeform 88"/>
            <p:cNvSpPr>
              <a:spLocks/>
            </p:cNvSpPr>
            <p:nvPr/>
          </p:nvSpPr>
          <p:spPr bwMode="auto">
            <a:xfrm>
              <a:off x="1943" y="2402"/>
              <a:ext cx="106" cy="30"/>
            </a:xfrm>
            <a:custGeom>
              <a:avLst/>
              <a:gdLst>
                <a:gd name="T0" fmla="*/ 0 w 106"/>
                <a:gd name="T1" fmla="*/ 4 h 30"/>
                <a:gd name="T2" fmla="*/ 8 w 106"/>
                <a:gd name="T3" fmla="*/ 14 h 30"/>
                <a:gd name="T4" fmla="*/ 21 w 106"/>
                <a:gd name="T5" fmla="*/ 18 h 30"/>
                <a:gd name="T6" fmla="*/ 36 w 106"/>
                <a:gd name="T7" fmla="*/ 20 h 30"/>
                <a:gd name="T8" fmla="*/ 51 w 106"/>
                <a:gd name="T9" fmla="*/ 20 h 30"/>
                <a:gd name="T10" fmla="*/ 68 w 106"/>
                <a:gd name="T11" fmla="*/ 21 h 30"/>
                <a:gd name="T12" fmla="*/ 81 w 106"/>
                <a:gd name="T13" fmla="*/ 23 h 30"/>
                <a:gd name="T14" fmla="*/ 89 w 106"/>
                <a:gd name="T15" fmla="*/ 26 h 30"/>
                <a:gd name="T16" fmla="*/ 92 w 106"/>
                <a:gd name="T17" fmla="*/ 29 h 30"/>
                <a:gd name="T18" fmla="*/ 105 w 106"/>
                <a:gd name="T19" fmla="*/ 25 h 30"/>
                <a:gd name="T20" fmla="*/ 97 w 106"/>
                <a:gd name="T21" fmla="*/ 14 h 30"/>
                <a:gd name="T22" fmla="*/ 83 w 106"/>
                <a:gd name="T23" fmla="*/ 10 h 30"/>
                <a:gd name="T24" fmla="*/ 69 w 106"/>
                <a:gd name="T25" fmla="*/ 8 h 30"/>
                <a:gd name="T26" fmla="*/ 53 w 106"/>
                <a:gd name="T27" fmla="*/ 7 h 30"/>
                <a:gd name="T28" fmla="*/ 37 w 106"/>
                <a:gd name="T29" fmla="*/ 7 h 30"/>
                <a:gd name="T30" fmla="*/ 23 w 106"/>
                <a:gd name="T31" fmla="*/ 5 h 30"/>
                <a:gd name="T32" fmla="*/ 15 w 106"/>
                <a:gd name="T33" fmla="*/ 2 h 30"/>
                <a:gd name="T34" fmla="*/ 13 w 106"/>
                <a:gd name="T35" fmla="*/ 0 h 30"/>
                <a:gd name="T36" fmla="*/ 0 w 106"/>
                <a:gd name="T37" fmla="*/ 4 h 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6"/>
                <a:gd name="T58" fmla="*/ 0 h 30"/>
                <a:gd name="T59" fmla="*/ 106 w 106"/>
                <a:gd name="T60" fmla="*/ 30 h 3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6" h="30">
                  <a:moveTo>
                    <a:pt x="0" y="4"/>
                  </a:moveTo>
                  <a:lnTo>
                    <a:pt x="8" y="14"/>
                  </a:lnTo>
                  <a:lnTo>
                    <a:pt x="21" y="18"/>
                  </a:lnTo>
                  <a:lnTo>
                    <a:pt x="36" y="20"/>
                  </a:lnTo>
                  <a:lnTo>
                    <a:pt x="51" y="20"/>
                  </a:lnTo>
                  <a:lnTo>
                    <a:pt x="68" y="21"/>
                  </a:lnTo>
                  <a:lnTo>
                    <a:pt x="81" y="23"/>
                  </a:lnTo>
                  <a:lnTo>
                    <a:pt x="89" y="26"/>
                  </a:lnTo>
                  <a:lnTo>
                    <a:pt x="92" y="29"/>
                  </a:lnTo>
                  <a:lnTo>
                    <a:pt x="105" y="25"/>
                  </a:lnTo>
                  <a:lnTo>
                    <a:pt x="97" y="14"/>
                  </a:lnTo>
                  <a:lnTo>
                    <a:pt x="83" y="10"/>
                  </a:lnTo>
                  <a:lnTo>
                    <a:pt x="69" y="8"/>
                  </a:lnTo>
                  <a:lnTo>
                    <a:pt x="53" y="7"/>
                  </a:lnTo>
                  <a:lnTo>
                    <a:pt x="37" y="7"/>
                  </a:lnTo>
                  <a:lnTo>
                    <a:pt x="23" y="5"/>
                  </a:lnTo>
                  <a:lnTo>
                    <a:pt x="15" y="2"/>
                  </a:lnTo>
                  <a:lnTo>
                    <a:pt x="13" y="0"/>
                  </a:lnTo>
                  <a:lnTo>
                    <a:pt x="0" y="4"/>
                  </a:lnTo>
                </a:path>
              </a:pathLst>
            </a:custGeom>
            <a:solidFill>
              <a:srgbClr val="FFD900"/>
            </a:solidFill>
            <a:ln w="12700" cap="rnd">
              <a:noFill/>
              <a:round/>
              <a:headEnd/>
              <a:tailEnd/>
            </a:ln>
          </p:spPr>
          <p:txBody>
            <a:bodyPr/>
            <a:lstStyle/>
            <a:p>
              <a:endParaRPr lang="id-ID"/>
            </a:p>
          </p:txBody>
        </p:sp>
        <p:sp>
          <p:nvSpPr>
            <p:cNvPr id="18677" name="Freeform 89"/>
            <p:cNvSpPr>
              <a:spLocks/>
            </p:cNvSpPr>
            <p:nvPr/>
          </p:nvSpPr>
          <p:spPr bwMode="auto">
            <a:xfrm>
              <a:off x="1943" y="2348"/>
              <a:ext cx="85" cy="59"/>
            </a:xfrm>
            <a:custGeom>
              <a:avLst/>
              <a:gdLst>
                <a:gd name="T0" fmla="*/ 70 w 85"/>
                <a:gd name="T1" fmla="*/ 2 h 59"/>
                <a:gd name="T2" fmla="*/ 70 w 85"/>
                <a:gd name="T3" fmla="*/ 4 h 59"/>
                <a:gd name="T4" fmla="*/ 63 w 85"/>
                <a:gd name="T5" fmla="*/ 9 h 59"/>
                <a:gd name="T6" fmla="*/ 52 w 85"/>
                <a:gd name="T7" fmla="*/ 15 h 59"/>
                <a:gd name="T8" fmla="*/ 38 w 85"/>
                <a:gd name="T9" fmla="*/ 21 h 59"/>
                <a:gd name="T10" fmla="*/ 24 w 85"/>
                <a:gd name="T11" fmla="*/ 28 h 59"/>
                <a:gd name="T12" fmla="*/ 12 w 85"/>
                <a:gd name="T13" fmla="*/ 36 h 59"/>
                <a:gd name="T14" fmla="*/ 2 w 85"/>
                <a:gd name="T15" fmla="*/ 46 h 59"/>
                <a:gd name="T16" fmla="*/ 0 w 85"/>
                <a:gd name="T17" fmla="*/ 58 h 59"/>
                <a:gd name="T18" fmla="*/ 13 w 85"/>
                <a:gd name="T19" fmla="*/ 54 h 59"/>
                <a:gd name="T20" fmla="*/ 14 w 85"/>
                <a:gd name="T21" fmla="*/ 52 h 59"/>
                <a:gd name="T22" fmla="*/ 19 w 85"/>
                <a:gd name="T23" fmla="*/ 46 h 59"/>
                <a:gd name="T24" fmla="*/ 31 w 85"/>
                <a:gd name="T25" fmla="*/ 40 h 59"/>
                <a:gd name="T26" fmla="*/ 44 w 85"/>
                <a:gd name="T27" fmla="*/ 34 h 59"/>
                <a:gd name="T28" fmla="*/ 58 w 85"/>
                <a:gd name="T29" fmla="*/ 27 h 59"/>
                <a:gd name="T30" fmla="*/ 71 w 85"/>
                <a:gd name="T31" fmla="*/ 20 h 59"/>
                <a:gd name="T32" fmla="*/ 80 w 85"/>
                <a:gd name="T33" fmla="*/ 12 h 59"/>
                <a:gd name="T34" fmla="*/ 83 w 85"/>
                <a:gd name="T35" fmla="*/ 0 h 59"/>
                <a:gd name="T36" fmla="*/ 84 w 85"/>
                <a:gd name="T37" fmla="*/ 2 h 59"/>
                <a:gd name="T38" fmla="*/ 70 w 85"/>
                <a:gd name="T39" fmla="*/ 2 h 59"/>
                <a:gd name="T40" fmla="*/ 70 w 85"/>
                <a:gd name="T41" fmla="*/ 3 h 59"/>
                <a:gd name="T42" fmla="*/ 70 w 85"/>
                <a:gd name="T43" fmla="*/ 4 h 59"/>
                <a:gd name="T44" fmla="*/ 70 w 85"/>
                <a:gd name="T45" fmla="*/ 2 h 5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5"/>
                <a:gd name="T70" fmla="*/ 0 h 59"/>
                <a:gd name="T71" fmla="*/ 85 w 85"/>
                <a:gd name="T72" fmla="*/ 59 h 5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5" h="59">
                  <a:moveTo>
                    <a:pt x="70" y="2"/>
                  </a:moveTo>
                  <a:lnTo>
                    <a:pt x="70" y="4"/>
                  </a:lnTo>
                  <a:lnTo>
                    <a:pt x="63" y="9"/>
                  </a:lnTo>
                  <a:lnTo>
                    <a:pt x="52" y="15"/>
                  </a:lnTo>
                  <a:lnTo>
                    <a:pt x="38" y="21"/>
                  </a:lnTo>
                  <a:lnTo>
                    <a:pt x="24" y="28"/>
                  </a:lnTo>
                  <a:lnTo>
                    <a:pt x="12" y="36"/>
                  </a:lnTo>
                  <a:lnTo>
                    <a:pt x="2" y="46"/>
                  </a:lnTo>
                  <a:lnTo>
                    <a:pt x="0" y="58"/>
                  </a:lnTo>
                  <a:lnTo>
                    <a:pt x="13" y="54"/>
                  </a:lnTo>
                  <a:lnTo>
                    <a:pt x="14" y="52"/>
                  </a:lnTo>
                  <a:lnTo>
                    <a:pt x="19" y="46"/>
                  </a:lnTo>
                  <a:lnTo>
                    <a:pt x="31" y="40"/>
                  </a:lnTo>
                  <a:lnTo>
                    <a:pt x="44" y="34"/>
                  </a:lnTo>
                  <a:lnTo>
                    <a:pt x="58" y="27"/>
                  </a:lnTo>
                  <a:lnTo>
                    <a:pt x="71" y="20"/>
                  </a:lnTo>
                  <a:lnTo>
                    <a:pt x="80" y="12"/>
                  </a:lnTo>
                  <a:lnTo>
                    <a:pt x="83" y="0"/>
                  </a:lnTo>
                  <a:lnTo>
                    <a:pt x="84" y="2"/>
                  </a:lnTo>
                  <a:lnTo>
                    <a:pt x="70" y="2"/>
                  </a:lnTo>
                  <a:lnTo>
                    <a:pt x="70" y="3"/>
                  </a:lnTo>
                  <a:lnTo>
                    <a:pt x="70" y="4"/>
                  </a:lnTo>
                  <a:lnTo>
                    <a:pt x="70" y="2"/>
                  </a:lnTo>
                </a:path>
              </a:pathLst>
            </a:custGeom>
            <a:solidFill>
              <a:srgbClr val="FFD900"/>
            </a:solidFill>
            <a:ln w="12700" cap="rnd">
              <a:noFill/>
              <a:round/>
              <a:headEnd/>
              <a:tailEnd/>
            </a:ln>
          </p:spPr>
          <p:txBody>
            <a:bodyPr/>
            <a:lstStyle/>
            <a:p>
              <a:endParaRPr lang="id-ID"/>
            </a:p>
          </p:txBody>
        </p:sp>
        <p:sp>
          <p:nvSpPr>
            <p:cNvPr id="18678" name="Freeform 90"/>
            <p:cNvSpPr>
              <a:spLocks/>
            </p:cNvSpPr>
            <p:nvPr/>
          </p:nvSpPr>
          <p:spPr bwMode="auto">
            <a:xfrm>
              <a:off x="2013" y="2347"/>
              <a:ext cx="15" cy="5"/>
            </a:xfrm>
            <a:custGeom>
              <a:avLst/>
              <a:gdLst>
                <a:gd name="T0" fmla="*/ 0 w 15"/>
                <a:gd name="T1" fmla="*/ 4 h 5"/>
                <a:gd name="T2" fmla="*/ 0 w 15"/>
                <a:gd name="T3" fmla="*/ 2 h 5"/>
                <a:gd name="T4" fmla="*/ 0 w 15"/>
                <a:gd name="T5" fmla="*/ 3 h 5"/>
                <a:gd name="T6" fmla="*/ 14 w 15"/>
                <a:gd name="T7" fmla="*/ 3 h 5"/>
                <a:gd name="T8" fmla="*/ 14 w 15"/>
                <a:gd name="T9" fmla="*/ 2 h 5"/>
                <a:gd name="T10" fmla="*/ 13 w 15"/>
                <a:gd name="T11" fmla="*/ 0 h 5"/>
                <a:gd name="T12" fmla="*/ 14 w 15"/>
                <a:gd name="T13" fmla="*/ 2 h 5"/>
                <a:gd name="T14" fmla="*/ 14 w 15"/>
                <a:gd name="T15" fmla="*/ 1 h 5"/>
                <a:gd name="T16" fmla="*/ 13 w 15"/>
                <a:gd name="T17" fmla="*/ 0 h 5"/>
                <a:gd name="T18" fmla="*/ 0 w 15"/>
                <a:gd name="T19" fmla="*/ 4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
                <a:gd name="T31" fmla="*/ 0 h 5"/>
                <a:gd name="T32" fmla="*/ 15 w 15"/>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 h="5">
                  <a:moveTo>
                    <a:pt x="0" y="4"/>
                  </a:moveTo>
                  <a:lnTo>
                    <a:pt x="0" y="2"/>
                  </a:lnTo>
                  <a:lnTo>
                    <a:pt x="0" y="3"/>
                  </a:lnTo>
                  <a:lnTo>
                    <a:pt x="14" y="3"/>
                  </a:lnTo>
                  <a:lnTo>
                    <a:pt x="14" y="2"/>
                  </a:lnTo>
                  <a:lnTo>
                    <a:pt x="13" y="0"/>
                  </a:lnTo>
                  <a:lnTo>
                    <a:pt x="14" y="2"/>
                  </a:lnTo>
                  <a:lnTo>
                    <a:pt x="14" y="1"/>
                  </a:lnTo>
                  <a:lnTo>
                    <a:pt x="13" y="0"/>
                  </a:lnTo>
                  <a:lnTo>
                    <a:pt x="0" y="4"/>
                  </a:lnTo>
                </a:path>
              </a:pathLst>
            </a:custGeom>
            <a:solidFill>
              <a:srgbClr val="FFD900"/>
            </a:solidFill>
            <a:ln w="12700" cap="rnd">
              <a:noFill/>
              <a:round/>
              <a:headEnd/>
              <a:tailEnd/>
            </a:ln>
          </p:spPr>
          <p:txBody>
            <a:bodyPr/>
            <a:lstStyle/>
            <a:p>
              <a:endParaRPr lang="id-ID"/>
            </a:p>
          </p:txBody>
        </p:sp>
        <p:sp>
          <p:nvSpPr>
            <p:cNvPr id="18679" name="Freeform 91"/>
            <p:cNvSpPr>
              <a:spLocks/>
            </p:cNvSpPr>
            <p:nvPr/>
          </p:nvSpPr>
          <p:spPr bwMode="auto">
            <a:xfrm>
              <a:off x="1922" y="2322"/>
              <a:ext cx="105" cy="30"/>
            </a:xfrm>
            <a:custGeom>
              <a:avLst/>
              <a:gdLst>
                <a:gd name="T0" fmla="*/ 0 w 105"/>
                <a:gd name="T1" fmla="*/ 4 h 30"/>
                <a:gd name="T2" fmla="*/ 7 w 105"/>
                <a:gd name="T3" fmla="*/ 14 h 30"/>
                <a:gd name="T4" fmla="*/ 21 w 105"/>
                <a:gd name="T5" fmla="*/ 19 h 30"/>
                <a:gd name="T6" fmla="*/ 35 w 105"/>
                <a:gd name="T7" fmla="*/ 21 h 30"/>
                <a:gd name="T8" fmla="*/ 51 w 105"/>
                <a:gd name="T9" fmla="*/ 22 h 30"/>
                <a:gd name="T10" fmla="*/ 67 w 105"/>
                <a:gd name="T11" fmla="*/ 23 h 30"/>
                <a:gd name="T12" fmla="*/ 80 w 105"/>
                <a:gd name="T13" fmla="*/ 25 h 30"/>
                <a:gd name="T14" fmla="*/ 89 w 105"/>
                <a:gd name="T15" fmla="*/ 27 h 30"/>
                <a:gd name="T16" fmla="*/ 91 w 105"/>
                <a:gd name="T17" fmla="*/ 29 h 30"/>
                <a:gd name="T18" fmla="*/ 104 w 105"/>
                <a:gd name="T19" fmla="*/ 25 h 30"/>
                <a:gd name="T20" fmla="*/ 95 w 105"/>
                <a:gd name="T21" fmla="*/ 16 h 30"/>
                <a:gd name="T22" fmla="*/ 83 w 105"/>
                <a:gd name="T23" fmla="*/ 12 h 30"/>
                <a:gd name="T24" fmla="*/ 69 w 105"/>
                <a:gd name="T25" fmla="*/ 10 h 30"/>
                <a:gd name="T26" fmla="*/ 52 w 105"/>
                <a:gd name="T27" fmla="*/ 9 h 30"/>
                <a:gd name="T28" fmla="*/ 37 w 105"/>
                <a:gd name="T29" fmla="*/ 8 h 30"/>
                <a:gd name="T30" fmla="*/ 24 w 105"/>
                <a:gd name="T31" fmla="*/ 6 h 30"/>
                <a:gd name="T32" fmla="*/ 15 w 105"/>
                <a:gd name="T33" fmla="*/ 3 h 30"/>
                <a:gd name="T34" fmla="*/ 13 w 105"/>
                <a:gd name="T35" fmla="*/ 0 h 30"/>
                <a:gd name="T36" fmla="*/ 0 w 105"/>
                <a:gd name="T37" fmla="*/ 4 h 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5"/>
                <a:gd name="T58" fmla="*/ 0 h 30"/>
                <a:gd name="T59" fmla="*/ 105 w 105"/>
                <a:gd name="T60" fmla="*/ 30 h 3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5" h="30">
                  <a:moveTo>
                    <a:pt x="0" y="4"/>
                  </a:moveTo>
                  <a:lnTo>
                    <a:pt x="7" y="14"/>
                  </a:lnTo>
                  <a:lnTo>
                    <a:pt x="21" y="19"/>
                  </a:lnTo>
                  <a:lnTo>
                    <a:pt x="35" y="21"/>
                  </a:lnTo>
                  <a:lnTo>
                    <a:pt x="51" y="22"/>
                  </a:lnTo>
                  <a:lnTo>
                    <a:pt x="67" y="23"/>
                  </a:lnTo>
                  <a:lnTo>
                    <a:pt x="80" y="25"/>
                  </a:lnTo>
                  <a:lnTo>
                    <a:pt x="89" y="27"/>
                  </a:lnTo>
                  <a:lnTo>
                    <a:pt x="91" y="29"/>
                  </a:lnTo>
                  <a:lnTo>
                    <a:pt x="104" y="25"/>
                  </a:lnTo>
                  <a:lnTo>
                    <a:pt x="95" y="16"/>
                  </a:lnTo>
                  <a:lnTo>
                    <a:pt x="83" y="12"/>
                  </a:lnTo>
                  <a:lnTo>
                    <a:pt x="69" y="10"/>
                  </a:lnTo>
                  <a:lnTo>
                    <a:pt x="52" y="9"/>
                  </a:lnTo>
                  <a:lnTo>
                    <a:pt x="37" y="8"/>
                  </a:lnTo>
                  <a:lnTo>
                    <a:pt x="24" y="6"/>
                  </a:lnTo>
                  <a:lnTo>
                    <a:pt x="15" y="3"/>
                  </a:lnTo>
                  <a:lnTo>
                    <a:pt x="13" y="0"/>
                  </a:lnTo>
                  <a:lnTo>
                    <a:pt x="0" y="4"/>
                  </a:lnTo>
                </a:path>
              </a:pathLst>
            </a:custGeom>
            <a:solidFill>
              <a:srgbClr val="FFD900"/>
            </a:solidFill>
            <a:ln w="12700" cap="rnd">
              <a:noFill/>
              <a:round/>
              <a:headEnd/>
              <a:tailEnd/>
            </a:ln>
          </p:spPr>
          <p:txBody>
            <a:bodyPr/>
            <a:lstStyle/>
            <a:p>
              <a:endParaRPr lang="id-ID"/>
            </a:p>
          </p:txBody>
        </p:sp>
        <p:sp>
          <p:nvSpPr>
            <p:cNvPr id="18680" name="Freeform 92"/>
            <p:cNvSpPr>
              <a:spLocks/>
            </p:cNvSpPr>
            <p:nvPr/>
          </p:nvSpPr>
          <p:spPr bwMode="auto">
            <a:xfrm>
              <a:off x="1922" y="2264"/>
              <a:ext cx="84" cy="63"/>
            </a:xfrm>
            <a:custGeom>
              <a:avLst/>
              <a:gdLst>
                <a:gd name="T0" fmla="*/ 70 w 84"/>
                <a:gd name="T1" fmla="*/ 4 h 63"/>
                <a:gd name="T2" fmla="*/ 68 w 84"/>
                <a:gd name="T3" fmla="*/ 5 h 63"/>
                <a:gd name="T4" fmla="*/ 63 w 84"/>
                <a:gd name="T5" fmla="*/ 11 h 63"/>
                <a:gd name="T6" fmla="*/ 52 w 84"/>
                <a:gd name="T7" fmla="*/ 17 h 63"/>
                <a:gd name="T8" fmla="*/ 38 w 84"/>
                <a:gd name="T9" fmla="*/ 24 h 63"/>
                <a:gd name="T10" fmla="*/ 24 w 84"/>
                <a:gd name="T11" fmla="*/ 32 h 63"/>
                <a:gd name="T12" fmla="*/ 12 w 84"/>
                <a:gd name="T13" fmla="*/ 39 h 63"/>
                <a:gd name="T14" fmla="*/ 2 w 84"/>
                <a:gd name="T15" fmla="*/ 49 h 63"/>
                <a:gd name="T16" fmla="*/ 0 w 84"/>
                <a:gd name="T17" fmla="*/ 62 h 63"/>
                <a:gd name="T18" fmla="*/ 13 w 84"/>
                <a:gd name="T19" fmla="*/ 58 h 63"/>
                <a:gd name="T20" fmla="*/ 14 w 84"/>
                <a:gd name="T21" fmla="*/ 56 h 63"/>
                <a:gd name="T22" fmla="*/ 20 w 84"/>
                <a:gd name="T23" fmla="*/ 50 h 63"/>
                <a:gd name="T24" fmla="*/ 31 w 84"/>
                <a:gd name="T25" fmla="*/ 43 h 63"/>
                <a:gd name="T26" fmla="*/ 44 w 84"/>
                <a:gd name="T27" fmla="*/ 36 h 63"/>
                <a:gd name="T28" fmla="*/ 58 w 84"/>
                <a:gd name="T29" fmla="*/ 29 h 63"/>
                <a:gd name="T30" fmla="*/ 70 w 84"/>
                <a:gd name="T31" fmla="*/ 21 h 63"/>
                <a:gd name="T32" fmla="*/ 80 w 84"/>
                <a:gd name="T33" fmla="*/ 13 h 63"/>
                <a:gd name="T34" fmla="*/ 83 w 84"/>
                <a:gd name="T35" fmla="*/ 0 h 63"/>
                <a:gd name="T36" fmla="*/ 70 w 84"/>
                <a:gd name="T37" fmla="*/ 4 h 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4"/>
                <a:gd name="T58" fmla="*/ 0 h 63"/>
                <a:gd name="T59" fmla="*/ 84 w 84"/>
                <a:gd name="T60" fmla="*/ 63 h 6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4" h="63">
                  <a:moveTo>
                    <a:pt x="70" y="4"/>
                  </a:moveTo>
                  <a:lnTo>
                    <a:pt x="68" y="5"/>
                  </a:lnTo>
                  <a:lnTo>
                    <a:pt x="63" y="11"/>
                  </a:lnTo>
                  <a:lnTo>
                    <a:pt x="52" y="17"/>
                  </a:lnTo>
                  <a:lnTo>
                    <a:pt x="38" y="24"/>
                  </a:lnTo>
                  <a:lnTo>
                    <a:pt x="24" y="32"/>
                  </a:lnTo>
                  <a:lnTo>
                    <a:pt x="12" y="39"/>
                  </a:lnTo>
                  <a:lnTo>
                    <a:pt x="2" y="49"/>
                  </a:lnTo>
                  <a:lnTo>
                    <a:pt x="0" y="62"/>
                  </a:lnTo>
                  <a:lnTo>
                    <a:pt x="13" y="58"/>
                  </a:lnTo>
                  <a:lnTo>
                    <a:pt x="14" y="56"/>
                  </a:lnTo>
                  <a:lnTo>
                    <a:pt x="20" y="50"/>
                  </a:lnTo>
                  <a:lnTo>
                    <a:pt x="31" y="43"/>
                  </a:lnTo>
                  <a:lnTo>
                    <a:pt x="44" y="36"/>
                  </a:lnTo>
                  <a:lnTo>
                    <a:pt x="58" y="29"/>
                  </a:lnTo>
                  <a:lnTo>
                    <a:pt x="70" y="21"/>
                  </a:lnTo>
                  <a:lnTo>
                    <a:pt x="80" y="13"/>
                  </a:lnTo>
                  <a:lnTo>
                    <a:pt x="83" y="0"/>
                  </a:lnTo>
                  <a:lnTo>
                    <a:pt x="70" y="4"/>
                  </a:lnTo>
                </a:path>
              </a:pathLst>
            </a:custGeom>
            <a:solidFill>
              <a:srgbClr val="FFD900"/>
            </a:solidFill>
            <a:ln w="12700" cap="rnd">
              <a:noFill/>
              <a:round/>
              <a:headEnd/>
              <a:tailEnd/>
            </a:ln>
          </p:spPr>
          <p:txBody>
            <a:bodyPr/>
            <a:lstStyle/>
            <a:p>
              <a:endParaRPr lang="id-ID"/>
            </a:p>
          </p:txBody>
        </p:sp>
        <p:sp>
          <p:nvSpPr>
            <p:cNvPr id="18681" name="Freeform 93"/>
            <p:cNvSpPr>
              <a:spLocks/>
            </p:cNvSpPr>
            <p:nvPr/>
          </p:nvSpPr>
          <p:spPr bwMode="auto">
            <a:xfrm>
              <a:off x="1900" y="2239"/>
              <a:ext cx="106" cy="30"/>
            </a:xfrm>
            <a:custGeom>
              <a:avLst/>
              <a:gdLst>
                <a:gd name="T0" fmla="*/ 0 w 106"/>
                <a:gd name="T1" fmla="*/ 4 h 30"/>
                <a:gd name="T2" fmla="*/ 8 w 106"/>
                <a:gd name="T3" fmla="*/ 14 h 30"/>
                <a:gd name="T4" fmla="*/ 21 w 106"/>
                <a:gd name="T5" fmla="*/ 18 h 30"/>
                <a:gd name="T6" fmla="*/ 36 w 106"/>
                <a:gd name="T7" fmla="*/ 20 h 30"/>
                <a:gd name="T8" fmla="*/ 52 w 106"/>
                <a:gd name="T9" fmla="*/ 21 h 30"/>
                <a:gd name="T10" fmla="*/ 68 w 106"/>
                <a:gd name="T11" fmla="*/ 22 h 30"/>
                <a:gd name="T12" fmla="*/ 81 w 106"/>
                <a:gd name="T13" fmla="*/ 24 h 30"/>
                <a:gd name="T14" fmla="*/ 90 w 106"/>
                <a:gd name="T15" fmla="*/ 27 h 30"/>
                <a:gd name="T16" fmla="*/ 92 w 106"/>
                <a:gd name="T17" fmla="*/ 29 h 30"/>
                <a:gd name="T18" fmla="*/ 105 w 106"/>
                <a:gd name="T19" fmla="*/ 25 h 30"/>
                <a:gd name="T20" fmla="*/ 97 w 106"/>
                <a:gd name="T21" fmla="*/ 15 h 30"/>
                <a:gd name="T22" fmla="*/ 84 w 106"/>
                <a:gd name="T23" fmla="*/ 11 h 30"/>
                <a:gd name="T24" fmla="*/ 69 w 106"/>
                <a:gd name="T25" fmla="*/ 9 h 30"/>
                <a:gd name="T26" fmla="*/ 53 w 106"/>
                <a:gd name="T27" fmla="*/ 8 h 30"/>
                <a:gd name="T28" fmla="*/ 38 w 106"/>
                <a:gd name="T29" fmla="*/ 7 h 30"/>
                <a:gd name="T30" fmla="*/ 24 w 106"/>
                <a:gd name="T31" fmla="*/ 5 h 30"/>
                <a:gd name="T32" fmla="*/ 15 w 106"/>
                <a:gd name="T33" fmla="*/ 3 h 30"/>
                <a:gd name="T34" fmla="*/ 13 w 106"/>
                <a:gd name="T35" fmla="*/ 0 h 30"/>
                <a:gd name="T36" fmla="*/ 0 w 106"/>
                <a:gd name="T37" fmla="*/ 4 h 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6"/>
                <a:gd name="T58" fmla="*/ 0 h 30"/>
                <a:gd name="T59" fmla="*/ 106 w 106"/>
                <a:gd name="T60" fmla="*/ 30 h 3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6" h="30">
                  <a:moveTo>
                    <a:pt x="0" y="4"/>
                  </a:moveTo>
                  <a:lnTo>
                    <a:pt x="8" y="14"/>
                  </a:lnTo>
                  <a:lnTo>
                    <a:pt x="21" y="18"/>
                  </a:lnTo>
                  <a:lnTo>
                    <a:pt x="36" y="20"/>
                  </a:lnTo>
                  <a:lnTo>
                    <a:pt x="52" y="21"/>
                  </a:lnTo>
                  <a:lnTo>
                    <a:pt x="68" y="22"/>
                  </a:lnTo>
                  <a:lnTo>
                    <a:pt x="81" y="24"/>
                  </a:lnTo>
                  <a:lnTo>
                    <a:pt x="90" y="27"/>
                  </a:lnTo>
                  <a:lnTo>
                    <a:pt x="92" y="29"/>
                  </a:lnTo>
                  <a:lnTo>
                    <a:pt x="105" y="25"/>
                  </a:lnTo>
                  <a:lnTo>
                    <a:pt x="97" y="15"/>
                  </a:lnTo>
                  <a:lnTo>
                    <a:pt x="84" y="11"/>
                  </a:lnTo>
                  <a:lnTo>
                    <a:pt x="69" y="9"/>
                  </a:lnTo>
                  <a:lnTo>
                    <a:pt x="53" y="8"/>
                  </a:lnTo>
                  <a:lnTo>
                    <a:pt x="38" y="7"/>
                  </a:lnTo>
                  <a:lnTo>
                    <a:pt x="24" y="5"/>
                  </a:lnTo>
                  <a:lnTo>
                    <a:pt x="15" y="3"/>
                  </a:lnTo>
                  <a:lnTo>
                    <a:pt x="13" y="0"/>
                  </a:lnTo>
                  <a:lnTo>
                    <a:pt x="0" y="4"/>
                  </a:lnTo>
                </a:path>
              </a:pathLst>
            </a:custGeom>
            <a:solidFill>
              <a:srgbClr val="FFD900"/>
            </a:solidFill>
            <a:ln w="12700" cap="rnd">
              <a:noFill/>
              <a:round/>
              <a:headEnd/>
              <a:tailEnd/>
            </a:ln>
          </p:spPr>
          <p:txBody>
            <a:bodyPr/>
            <a:lstStyle/>
            <a:p>
              <a:endParaRPr lang="id-ID"/>
            </a:p>
          </p:txBody>
        </p:sp>
        <p:sp>
          <p:nvSpPr>
            <p:cNvPr id="18682" name="Freeform 94"/>
            <p:cNvSpPr>
              <a:spLocks/>
            </p:cNvSpPr>
            <p:nvPr/>
          </p:nvSpPr>
          <p:spPr bwMode="auto">
            <a:xfrm>
              <a:off x="1900" y="2181"/>
              <a:ext cx="83" cy="63"/>
            </a:xfrm>
            <a:custGeom>
              <a:avLst/>
              <a:gdLst>
                <a:gd name="T0" fmla="*/ 69 w 83"/>
                <a:gd name="T1" fmla="*/ 3 h 63"/>
                <a:gd name="T2" fmla="*/ 68 w 83"/>
                <a:gd name="T3" fmla="*/ 5 h 63"/>
                <a:gd name="T4" fmla="*/ 62 w 83"/>
                <a:gd name="T5" fmla="*/ 11 h 63"/>
                <a:gd name="T6" fmla="*/ 51 w 83"/>
                <a:gd name="T7" fmla="*/ 17 h 63"/>
                <a:gd name="T8" fmla="*/ 38 w 83"/>
                <a:gd name="T9" fmla="*/ 24 h 63"/>
                <a:gd name="T10" fmla="*/ 24 w 83"/>
                <a:gd name="T11" fmla="*/ 31 h 63"/>
                <a:gd name="T12" fmla="*/ 12 w 83"/>
                <a:gd name="T13" fmla="*/ 39 h 63"/>
                <a:gd name="T14" fmla="*/ 2 w 83"/>
                <a:gd name="T15" fmla="*/ 49 h 63"/>
                <a:gd name="T16" fmla="*/ 0 w 83"/>
                <a:gd name="T17" fmla="*/ 62 h 63"/>
                <a:gd name="T18" fmla="*/ 13 w 83"/>
                <a:gd name="T19" fmla="*/ 58 h 63"/>
                <a:gd name="T20" fmla="*/ 14 w 83"/>
                <a:gd name="T21" fmla="*/ 55 h 63"/>
                <a:gd name="T22" fmla="*/ 19 w 83"/>
                <a:gd name="T23" fmla="*/ 50 h 63"/>
                <a:gd name="T24" fmla="*/ 30 w 83"/>
                <a:gd name="T25" fmla="*/ 43 h 63"/>
                <a:gd name="T26" fmla="*/ 44 w 83"/>
                <a:gd name="T27" fmla="*/ 36 h 63"/>
                <a:gd name="T28" fmla="*/ 58 w 83"/>
                <a:gd name="T29" fmla="*/ 29 h 63"/>
                <a:gd name="T30" fmla="*/ 70 w 83"/>
                <a:gd name="T31" fmla="*/ 21 h 63"/>
                <a:gd name="T32" fmla="*/ 80 w 83"/>
                <a:gd name="T33" fmla="*/ 13 h 63"/>
                <a:gd name="T34" fmla="*/ 82 w 83"/>
                <a:gd name="T35" fmla="*/ 0 h 63"/>
                <a:gd name="T36" fmla="*/ 69 w 83"/>
                <a:gd name="T37" fmla="*/ 3 h 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3"/>
                <a:gd name="T58" fmla="*/ 0 h 63"/>
                <a:gd name="T59" fmla="*/ 83 w 83"/>
                <a:gd name="T60" fmla="*/ 63 h 6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3" h="63">
                  <a:moveTo>
                    <a:pt x="69" y="3"/>
                  </a:moveTo>
                  <a:lnTo>
                    <a:pt x="68" y="5"/>
                  </a:lnTo>
                  <a:lnTo>
                    <a:pt x="62" y="11"/>
                  </a:lnTo>
                  <a:lnTo>
                    <a:pt x="51" y="17"/>
                  </a:lnTo>
                  <a:lnTo>
                    <a:pt x="38" y="24"/>
                  </a:lnTo>
                  <a:lnTo>
                    <a:pt x="24" y="31"/>
                  </a:lnTo>
                  <a:lnTo>
                    <a:pt x="12" y="39"/>
                  </a:lnTo>
                  <a:lnTo>
                    <a:pt x="2" y="49"/>
                  </a:lnTo>
                  <a:lnTo>
                    <a:pt x="0" y="62"/>
                  </a:lnTo>
                  <a:lnTo>
                    <a:pt x="13" y="58"/>
                  </a:lnTo>
                  <a:lnTo>
                    <a:pt x="14" y="55"/>
                  </a:lnTo>
                  <a:lnTo>
                    <a:pt x="19" y="50"/>
                  </a:lnTo>
                  <a:lnTo>
                    <a:pt x="30" y="43"/>
                  </a:lnTo>
                  <a:lnTo>
                    <a:pt x="44" y="36"/>
                  </a:lnTo>
                  <a:lnTo>
                    <a:pt x="58" y="29"/>
                  </a:lnTo>
                  <a:lnTo>
                    <a:pt x="70" y="21"/>
                  </a:lnTo>
                  <a:lnTo>
                    <a:pt x="80" y="13"/>
                  </a:lnTo>
                  <a:lnTo>
                    <a:pt x="82" y="0"/>
                  </a:lnTo>
                  <a:lnTo>
                    <a:pt x="69" y="3"/>
                  </a:lnTo>
                </a:path>
              </a:pathLst>
            </a:custGeom>
            <a:solidFill>
              <a:srgbClr val="FFD900"/>
            </a:solidFill>
            <a:ln w="12700" cap="rnd">
              <a:noFill/>
              <a:round/>
              <a:headEnd/>
              <a:tailEnd/>
            </a:ln>
          </p:spPr>
          <p:txBody>
            <a:bodyPr/>
            <a:lstStyle/>
            <a:p>
              <a:endParaRPr lang="id-ID"/>
            </a:p>
          </p:txBody>
        </p:sp>
        <p:sp>
          <p:nvSpPr>
            <p:cNvPr id="18683" name="Freeform 95"/>
            <p:cNvSpPr>
              <a:spLocks/>
            </p:cNvSpPr>
            <p:nvPr/>
          </p:nvSpPr>
          <p:spPr bwMode="auto">
            <a:xfrm>
              <a:off x="1878" y="2107"/>
              <a:ext cx="105" cy="79"/>
            </a:xfrm>
            <a:custGeom>
              <a:avLst/>
              <a:gdLst>
                <a:gd name="T0" fmla="*/ 14 w 105"/>
                <a:gd name="T1" fmla="*/ 55 h 79"/>
                <a:gd name="T2" fmla="*/ 1 w 105"/>
                <a:gd name="T3" fmla="*/ 57 h 79"/>
                <a:gd name="T4" fmla="*/ 8 w 105"/>
                <a:gd name="T5" fmla="*/ 67 h 79"/>
                <a:gd name="T6" fmla="*/ 21 w 105"/>
                <a:gd name="T7" fmla="*/ 71 h 79"/>
                <a:gd name="T8" fmla="*/ 37 w 105"/>
                <a:gd name="T9" fmla="*/ 73 h 79"/>
                <a:gd name="T10" fmla="*/ 53 w 105"/>
                <a:gd name="T11" fmla="*/ 73 h 79"/>
                <a:gd name="T12" fmla="*/ 68 w 105"/>
                <a:gd name="T13" fmla="*/ 73 h 79"/>
                <a:gd name="T14" fmla="*/ 81 w 105"/>
                <a:gd name="T15" fmla="*/ 74 h 79"/>
                <a:gd name="T16" fmla="*/ 89 w 105"/>
                <a:gd name="T17" fmla="*/ 76 h 79"/>
                <a:gd name="T18" fmla="*/ 91 w 105"/>
                <a:gd name="T19" fmla="*/ 78 h 79"/>
                <a:gd name="T20" fmla="*/ 104 w 105"/>
                <a:gd name="T21" fmla="*/ 74 h 79"/>
                <a:gd name="T22" fmla="*/ 96 w 105"/>
                <a:gd name="T23" fmla="*/ 64 h 79"/>
                <a:gd name="T24" fmla="*/ 83 w 105"/>
                <a:gd name="T25" fmla="*/ 61 h 79"/>
                <a:gd name="T26" fmla="*/ 68 w 105"/>
                <a:gd name="T27" fmla="*/ 60 h 79"/>
                <a:gd name="T28" fmla="*/ 53 w 105"/>
                <a:gd name="T29" fmla="*/ 59 h 79"/>
                <a:gd name="T30" fmla="*/ 37 w 105"/>
                <a:gd name="T31" fmla="*/ 60 h 79"/>
                <a:gd name="T32" fmla="*/ 24 w 105"/>
                <a:gd name="T33" fmla="*/ 58 h 79"/>
                <a:gd name="T34" fmla="*/ 16 w 105"/>
                <a:gd name="T35" fmla="*/ 55 h 79"/>
                <a:gd name="T36" fmla="*/ 14 w 105"/>
                <a:gd name="T37" fmla="*/ 53 h 79"/>
                <a:gd name="T38" fmla="*/ 0 w 105"/>
                <a:gd name="T39" fmla="*/ 55 h 79"/>
                <a:gd name="T40" fmla="*/ 14 w 105"/>
                <a:gd name="T41" fmla="*/ 53 h 79"/>
                <a:gd name="T42" fmla="*/ 0 w 105"/>
                <a:gd name="T43" fmla="*/ 0 h 79"/>
                <a:gd name="T44" fmla="*/ 0 w 105"/>
                <a:gd name="T45" fmla="*/ 55 h 79"/>
                <a:gd name="T46" fmla="*/ 14 w 105"/>
                <a:gd name="T47" fmla="*/ 55 h 7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5"/>
                <a:gd name="T73" fmla="*/ 0 h 79"/>
                <a:gd name="T74" fmla="*/ 105 w 105"/>
                <a:gd name="T75" fmla="*/ 79 h 7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5" h="79">
                  <a:moveTo>
                    <a:pt x="14" y="55"/>
                  </a:moveTo>
                  <a:lnTo>
                    <a:pt x="1" y="57"/>
                  </a:lnTo>
                  <a:lnTo>
                    <a:pt x="8" y="67"/>
                  </a:lnTo>
                  <a:lnTo>
                    <a:pt x="21" y="71"/>
                  </a:lnTo>
                  <a:lnTo>
                    <a:pt x="37" y="73"/>
                  </a:lnTo>
                  <a:lnTo>
                    <a:pt x="53" y="73"/>
                  </a:lnTo>
                  <a:lnTo>
                    <a:pt x="68" y="73"/>
                  </a:lnTo>
                  <a:lnTo>
                    <a:pt x="81" y="74"/>
                  </a:lnTo>
                  <a:lnTo>
                    <a:pt x="89" y="76"/>
                  </a:lnTo>
                  <a:lnTo>
                    <a:pt x="91" y="78"/>
                  </a:lnTo>
                  <a:lnTo>
                    <a:pt x="104" y="74"/>
                  </a:lnTo>
                  <a:lnTo>
                    <a:pt x="96" y="64"/>
                  </a:lnTo>
                  <a:lnTo>
                    <a:pt x="83" y="61"/>
                  </a:lnTo>
                  <a:lnTo>
                    <a:pt x="68" y="60"/>
                  </a:lnTo>
                  <a:lnTo>
                    <a:pt x="53" y="59"/>
                  </a:lnTo>
                  <a:lnTo>
                    <a:pt x="37" y="60"/>
                  </a:lnTo>
                  <a:lnTo>
                    <a:pt x="24" y="58"/>
                  </a:lnTo>
                  <a:lnTo>
                    <a:pt x="16" y="55"/>
                  </a:lnTo>
                  <a:lnTo>
                    <a:pt x="14" y="53"/>
                  </a:lnTo>
                  <a:lnTo>
                    <a:pt x="0" y="55"/>
                  </a:lnTo>
                  <a:lnTo>
                    <a:pt x="14" y="53"/>
                  </a:lnTo>
                  <a:lnTo>
                    <a:pt x="0" y="0"/>
                  </a:lnTo>
                  <a:lnTo>
                    <a:pt x="0" y="55"/>
                  </a:lnTo>
                  <a:lnTo>
                    <a:pt x="14" y="55"/>
                  </a:lnTo>
                </a:path>
              </a:pathLst>
            </a:custGeom>
            <a:solidFill>
              <a:srgbClr val="FFD900"/>
            </a:solidFill>
            <a:ln w="12700" cap="rnd">
              <a:noFill/>
              <a:round/>
              <a:headEnd/>
              <a:tailEnd/>
            </a:ln>
          </p:spPr>
          <p:txBody>
            <a:bodyPr/>
            <a:lstStyle/>
            <a:p>
              <a:endParaRPr lang="id-ID"/>
            </a:p>
          </p:txBody>
        </p:sp>
        <p:sp>
          <p:nvSpPr>
            <p:cNvPr id="18684" name="Freeform 96"/>
            <p:cNvSpPr>
              <a:spLocks/>
            </p:cNvSpPr>
            <p:nvPr/>
          </p:nvSpPr>
          <p:spPr bwMode="auto">
            <a:xfrm>
              <a:off x="1878" y="2161"/>
              <a:ext cx="16" cy="47"/>
            </a:xfrm>
            <a:custGeom>
              <a:avLst/>
              <a:gdLst>
                <a:gd name="T0" fmla="*/ 1 w 16"/>
                <a:gd name="T1" fmla="*/ 4 h 47"/>
                <a:gd name="T2" fmla="*/ 15 w 16"/>
                <a:gd name="T3" fmla="*/ 2 h 47"/>
                <a:gd name="T4" fmla="*/ 15 w 16"/>
                <a:gd name="T5" fmla="*/ 1 h 47"/>
                <a:gd name="T6" fmla="*/ 0 w 16"/>
                <a:gd name="T7" fmla="*/ 1 h 47"/>
                <a:gd name="T8" fmla="*/ 0 w 16"/>
                <a:gd name="T9" fmla="*/ 2 h 47"/>
                <a:gd name="T10" fmla="*/ 14 w 16"/>
                <a:gd name="T11" fmla="*/ 0 h 47"/>
                <a:gd name="T12" fmla="*/ 1 w 16"/>
                <a:gd name="T13" fmla="*/ 4 h 47"/>
                <a:gd name="T14" fmla="*/ 15 w 16"/>
                <a:gd name="T15" fmla="*/ 46 h 47"/>
                <a:gd name="T16" fmla="*/ 15 w 16"/>
                <a:gd name="T17" fmla="*/ 2 h 47"/>
                <a:gd name="T18" fmla="*/ 1 w 16"/>
                <a:gd name="T19" fmla="*/ 4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47"/>
                <a:gd name="T32" fmla="*/ 16 w 16"/>
                <a:gd name="T33" fmla="*/ 47 h 4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47">
                  <a:moveTo>
                    <a:pt x="1" y="4"/>
                  </a:moveTo>
                  <a:lnTo>
                    <a:pt x="15" y="2"/>
                  </a:lnTo>
                  <a:lnTo>
                    <a:pt x="15" y="1"/>
                  </a:lnTo>
                  <a:lnTo>
                    <a:pt x="0" y="1"/>
                  </a:lnTo>
                  <a:lnTo>
                    <a:pt x="0" y="2"/>
                  </a:lnTo>
                  <a:lnTo>
                    <a:pt x="14" y="0"/>
                  </a:lnTo>
                  <a:lnTo>
                    <a:pt x="1" y="4"/>
                  </a:lnTo>
                  <a:lnTo>
                    <a:pt x="15" y="46"/>
                  </a:lnTo>
                  <a:lnTo>
                    <a:pt x="15" y="2"/>
                  </a:lnTo>
                  <a:lnTo>
                    <a:pt x="1" y="4"/>
                  </a:lnTo>
                </a:path>
              </a:pathLst>
            </a:custGeom>
            <a:solidFill>
              <a:srgbClr val="FFD900"/>
            </a:solidFill>
            <a:ln w="12700" cap="rnd">
              <a:noFill/>
              <a:round/>
              <a:headEnd/>
              <a:tailEnd/>
            </a:ln>
          </p:spPr>
          <p:txBody>
            <a:bodyPr/>
            <a:lstStyle/>
            <a:p>
              <a:endParaRPr lang="id-ID"/>
            </a:p>
          </p:txBody>
        </p:sp>
        <p:sp>
          <p:nvSpPr>
            <p:cNvPr id="18685" name="Freeform 97"/>
            <p:cNvSpPr>
              <a:spLocks/>
            </p:cNvSpPr>
            <p:nvPr/>
          </p:nvSpPr>
          <p:spPr bwMode="auto">
            <a:xfrm>
              <a:off x="1879" y="2102"/>
              <a:ext cx="83" cy="64"/>
            </a:xfrm>
            <a:custGeom>
              <a:avLst/>
              <a:gdLst>
                <a:gd name="T0" fmla="*/ 69 w 83"/>
                <a:gd name="T1" fmla="*/ 4 h 64"/>
                <a:gd name="T2" fmla="*/ 69 w 83"/>
                <a:gd name="T3" fmla="*/ 6 h 64"/>
                <a:gd name="T4" fmla="*/ 63 w 83"/>
                <a:gd name="T5" fmla="*/ 10 h 64"/>
                <a:gd name="T6" fmla="*/ 51 w 83"/>
                <a:gd name="T7" fmla="*/ 15 h 64"/>
                <a:gd name="T8" fmla="*/ 37 w 83"/>
                <a:gd name="T9" fmla="*/ 21 h 64"/>
                <a:gd name="T10" fmla="*/ 22 w 83"/>
                <a:gd name="T11" fmla="*/ 28 h 64"/>
                <a:gd name="T12" fmla="*/ 9 w 83"/>
                <a:gd name="T13" fmla="*/ 36 h 64"/>
                <a:gd name="T14" fmla="*/ 0 w 83"/>
                <a:gd name="T15" fmla="*/ 48 h 64"/>
                <a:gd name="T16" fmla="*/ 0 w 83"/>
                <a:gd name="T17" fmla="*/ 63 h 64"/>
                <a:gd name="T18" fmla="*/ 13 w 83"/>
                <a:gd name="T19" fmla="*/ 59 h 64"/>
                <a:gd name="T20" fmla="*/ 13 w 83"/>
                <a:gd name="T21" fmla="*/ 53 h 64"/>
                <a:gd name="T22" fmla="*/ 19 w 83"/>
                <a:gd name="T23" fmla="*/ 47 h 64"/>
                <a:gd name="T24" fmla="*/ 29 w 83"/>
                <a:gd name="T25" fmla="*/ 40 h 64"/>
                <a:gd name="T26" fmla="*/ 43 w 83"/>
                <a:gd name="T27" fmla="*/ 34 h 64"/>
                <a:gd name="T28" fmla="*/ 56 w 83"/>
                <a:gd name="T29" fmla="*/ 27 h 64"/>
                <a:gd name="T30" fmla="*/ 69 w 83"/>
                <a:gd name="T31" fmla="*/ 21 h 64"/>
                <a:gd name="T32" fmla="*/ 79 w 83"/>
                <a:gd name="T33" fmla="*/ 13 h 64"/>
                <a:gd name="T34" fmla="*/ 82 w 83"/>
                <a:gd name="T35" fmla="*/ 0 h 64"/>
                <a:gd name="T36" fmla="*/ 69 w 83"/>
                <a:gd name="T37" fmla="*/ 4 h 6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3"/>
                <a:gd name="T58" fmla="*/ 0 h 64"/>
                <a:gd name="T59" fmla="*/ 83 w 83"/>
                <a:gd name="T60" fmla="*/ 64 h 6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3" h="64">
                  <a:moveTo>
                    <a:pt x="69" y="4"/>
                  </a:moveTo>
                  <a:lnTo>
                    <a:pt x="69" y="6"/>
                  </a:lnTo>
                  <a:lnTo>
                    <a:pt x="63" y="10"/>
                  </a:lnTo>
                  <a:lnTo>
                    <a:pt x="51" y="15"/>
                  </a:lnTo>
                  <a:lnTo>
                    <a:pt x="37" y="21"/>
                  </a:lnTo>
                  <a:lnTo>
                    <a:pt x="22" y="28"/>
                  </a:lnTo>
                  <a:lnTo>
                    <a:pt x="9" y="36"/>
                  </a:lnTo>
                  <a:lnTo>
                    <a:pt x="0" y="48"/>
                  </a:lnTo>
                  <a:lnTo>
                    <a:pt x="0" y="63"/>
                  </a:lnTo>
                  <a:lnTo>
                    <a:pt x="13" y="59"/>
                  </a:lnTo>
                  <a:lnTo>
                    <a:pt x="13" y="53"/>
                  </a:lnTo>
                  <a:lnTo>
                    <a:pt x="19" y="47"/>
                  </a:lnTo>
                  <a:lnTo>
                    <a:pt x="29" y="40"/>
                  </a:lnTo>
                  <a:lnTo>
                    <a:pt x="43" y="34"/>
                  </a:lnTo>
                  <a:lnTo>
                    <a:pt x="56" y="27"/>
                  </a:lnTo>
                  <a:lnTo>
                    <a:pt x="69" y="21"/>
                  </a:lnTo>
                  <a:lnTo>
                    <a:pt x="79" y="13"/>
                  </a:lnTo>
                  <a:lnTo>
                    <a:pt x="82" y="0"/>
                  </a:lnTo>
                  <a:lnTo>
                    <a:pt x="69" y="4"/>
                  </a:lnTo>
                </a:path>
              </a:pathLst>
            </a:custGeom>
            <a:solidFill>
              <a:srgbClr val="FFD900"/>
            </a:solidFill>
            <a:ln w="12700" cap="rnd">
              <a:noFill/>
              <a:round/>
              <a:headEnd/>
              <a:tailEnd/>
            </a:ln>
          </p:spPr>
          <p:txBody>
            <a:bodyPr/>
            <a:lstStyle/>
            <a:p>
              <a:endParaRPr lang="id-ID"/>
            </a:p>
          </p:txBody>
        </p:sp>
        <p:sp>
          <p:nvSpPr>
            <p:cNvPr id="18686" name="Freeform 98"/>
            <p:cNvSpPr>
              <a:spLocks/>
            </p:cNvSpPr>
            <p:nvPr/>
          </p:nvSpPr>
          <p:spPr bwMode="auto">
            <a:xfrm>
              <a:off x="1856" y="2078"/>
              <a:ext cx="106" cy="29"/>
            </a:xfrm>
            <a:custGeom>
              <a:avLst/>
              <a:gdLst>
                <a:gd name="T0" fmla="*/ 0 w 106"/>
                <a:gd name="T1" fmla="*/ 4 h 29"/>
                <a:gd name="T2" fmla="*/ 8 w 106"/>
                <a:gd name="T3" fmla="*/ 14 h 29"/>
                <a:gd name="T4" fmla="*/ 21 w 106"/>
                <a:gd name="T5" fmla="*/ 18 h 29"/>
                <a:gd name="T6" fmla="*/ 36 w 106"/>
                <a:gd name="T7" fmla="*/ 20 h 29"/>
                <a:gd name="T8" fmla="*/ 52 w 106"/>
                <a:gd name="T9" fmla="*/ 21 h 29"/>
                <a:gd name="T10" fmla="*/ 67 w 106"/>
                <a:gd name="T11" fmla="*/ 22 h 29"/>
                <a:gd name="T12" fmla="*/ 81 w 106"/>
                <a:gd name="T13" fmla="*/ 24 h 29"/>
                <a:gd name="T14" fmla="*/ 90 w 106"/>
                <a:gd name="T15" fmla="*/ 26 h 29"/>
                <a:gd name="T16" fmla="*/ 92 w 106"/>
                <a:gd name="T17" fmla="*/ 28 h 29"/>
                <a:gd name="T18" fmla="*/ 105 w 106"/>
                <a:gd name="T19" fmla="*/ 24 h 29"/>
                <a:gd name="T20" fmla="*/ 97 w 106"/>
                <a:gd name="T21" fmla="*/ 15 h 29"/>
                <a:gd name="T22" fmla="*/ 84 w 106"/>
                <a:gd name="T23" fmla="*/ 11 h 29"/>
                <a:gd name="T24" fmla="*/ 69 w 106"/>
                <a:gd name="T25" fmla="*/ 9 h 29"/>
                <a:gd name="T26" fmla="*/ 53 w 106"/>
                <a:gd name="T27" fmla="*/ 8 h 29"/>
                <a:gd name="T28" fmla="*/ 38 w 106"/>
                <a:gd name="T29" fmla="*/ 7 h 29"/>
                <a:gd name="T30" fmla="*/ 24 w 106"/>
                <a:gd name="T31" fmla="*/ 5 h 29"/>
                <a:gd name="T32" fmla="*/ 15 w 106"/>
                <a:gd name="T33" fmla="*/ 2 h 29"/>
                <a:gd name="T34" fmla="*/ 13 w 106"/>
                <a:gd name="T35" fmla="*/ 0 h 29"/>
                <a:gd name="T36" fmla="*/ 0 w 106"/>
                <a:gd name="T37" fmla="*/ 4 h 2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6"/>
                <a:gd name="T58" fmla="*/ 0 h 29"/>
                <a:gd name="T59" fmla="*/ 106 w 106"/>
                <a:gd name="T60" fmla="*/ 29 h 2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6" h="29">
                  <a:moveTo>
                    <a:pt x="0" y="4"/>
                  </a:moveTo>
                  <a:lnTo>
                    <a:pt x="8" y="14"/>
                  </a:lnTo>
                  <a:lnTo>
                    <a:pt x="21" y="18"/>
                  </a:lnTo>
                  <a:lnTo>
                    <a:pt x="36" y="20"/>
                  </a:lnTo>
                  <a:lnTo>
                    <a:pt x="52" y="21"/>
                  </a:lnTo>
                  <a:lnTo>
                    <a:pt x="67" y="22"/>
                  </a:lnTo>
                  <a:lnTo>
                    <a:pt x="81" y="24"/>
                  </a:lnTo>
                  <a:lnTo>
                    <a:pt x="90" y="26"/>
                  </a:lnTo>
                  <a:lnTo>
                    <a:pt x="92" y="28"/>
                  </a:lnTo>
                  <a:lnTo>
                    <a:pt x="105" y="24"/>
                  </a:lnTo>
                  <a:lnTo>
                    <a:pt x="97" y="15"/>
                  </a:lnTo>
                  <a:lnTo>
                    <a:pt x="84" y="11"/>
                  </a:lnTo>
                  <a:lnTo>
                    <a:pt x="69" y="9"/>
                  </a:lnTo>
                  <a:lnTo>
                    <a:pt x="53" y="8"/>
                  </a:lnTo>
                  <a:lnTo>
                    <a:pt x="38" y="7"/>
                  </a:lnTo>
                  <a:lnTo>
                    <a:pt x="24" y="5"/>
                  </a:lnTo>
                  <a:lnTo>
                    <a:pt x="15" y="2"/>
                  </a:lnTo>
                  <a:lnTo>
                    <a:pt x="13" y="0"/>
                  </a:lnTo>
                  <a:lnTo>
                    <a:pt x="0" y="4"/>
                  </a:lnTo>
                </a:path>
              </a:pathLst>
            </a:custGeom>
            <a:solidFill>
              <a:srgbClr val="FFD900"/>
            </a:solidFill>
            <a:ln w="12700" cap="rnd">
              <a:noFill/>
              <a:round/>
              <a:headEnd/>
              <a:tailEnd/>
            </a:ln>
          </p:spPr>
          <p:txBody>
            <a:bodyPr/>
            <a:lstStyle/>
            <a:p>
              <a:endParaRPr lang="id-ID"/>
            </a:p>
          </p:txBody>
        </p:sp>
        <p:sp>
          <p:nvSpPr>
            <p:cNvPr id="18687" name="Freeform 99"/>
            <p:cNvSpPr>
              <a:spLocks/>
            </p:cNvSpPr>
            <p:nvPr/>
          </p:nvSpPr>
          <p:spPr bwMode="auto">
            <a:xfrm>
              <a:off x="1856" y="2019"/>
              <a:ext cx="84" cy="63"/>
            </a:xfrm>
            <a:custGeom>
              <a:avLst/>
              <a:gdLst>
                <a:gd name="T0" fmla="*/ 70 w 84"/>
                <a:gd name="T1" fmla="*/ 4 h 63"/>
                <a:gd name="T2" fmla="*/ 69 w 84"/>
                <a:gd name="T3" fmla="*/ 5 h 63"/>
                <a:gd name="T4" fmla="*/ 63 w 84"/>
                <a:gd name="T5" fmla="*/ 11 h 63"/>
                <a:gd name="T6" fmla="*/ 52 w 84"/>
                <a:gd name="T7" fmla="*/ 17 h 63"/>
                <a:gd name="T8" fmla="*/ 38 w 84"/>
                <a:gd name="T9" fmla="*/ 25 h 63"/>
                <a:gd name="T10" fmla="*/ 24 w 84"/>
                <a:gd name="T11" fmla="*/ 32 h 63"/>
                <a:gd name="T12" fmla="*/ 12 w 84"/>
                <a:gd name="T13" fmla="*/ 39 h 63"/>
                <a:gd name="T14" fmla="*/ 2 w 84"/>
                <a:gd name="T15" fmla="*/ 49 h 63"/>
                <a:gd name="T16" fmla="*/ 0 w 84"/>
                <a:gd name="T17" fmla="*/ 62 h 63"/>
                <a:gd name="T18" fmla="*/ 13 w 84"/>
                <a:gd name="T19" fmla="*/ 58 h 63"/>
                <a:gd name="T20" fmla="*/ 14 w 84"/>
                <a:gd name="T21" fmla="*/ 56 h 63"/>
                <a:gd name="T22" fmla="*/ 20 w 84"/>
                <a:gd name="T23" fmla="*/ 50 h 63"/>
                <a:gd name="T24" fmla="*/ 31 w 84"/>
                <a:gd name="T25" fmla="*/ 43 h 63"/>
                <a:gd name="T26" fmla="*/ 45 w 84"/>
                <a:gd name="T27" fmla="*/ 36 h 63"/>
                <a:gd name="T28" fmla="*/ 58 w 84"/>
                <a:gd name="T29" fmla="*/ 29 h 63"/>
                <a:gd name="T30" fmla="*/ 71 w 84"/>
                <a:gd name="T31" fmla="*/ 21 h 63"/>
                <a:gd name="T32" fmla="*/ 80 w 84"/>
                <a:gd name="T33" fmla="*/ 13 h 63"/>
                <a:gd name="T34" fmla="*/ 83 w 84"/>
                <a:gd name="T35" fmla="*/ 0 h 63"/>
                <a:gd name="T36" fmla="*/ 70 w 84"/>
                <a:gd name="T37" fmla="*/ 4 h 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4"/>
                <a:gd name="T58" fmla="*/ 0 h 63"/>
                <a:gd name="T59" fmla="*/ 84 w 84"/>
                <a:gd name="T60" fmla="*/ 63 h 6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4" h="63">
                  <a:moveTo>
                    <a:pt x="70" y="4"/>
                  </a:moveTo>
                  <a:lnTo>
                    <a:pt x="69" y="5"/>
                  </a:lnTo>
                  <a:lnTo>
                    <a:pt x="63" y="11"/>
                  </a:lnTo>
                  <a:lnTo>
                    <a:pt x="52" y="17"/>
                  </a:lnTo>
                  <a:lnTo>
                    <a:pt x="38" y="25"/>
                  </a:lnTo>
                  <a:lnTo>
                    <a:pt x="24" y="32"/>
                  </a:lnTo>
                  <a:lnTo>
                    <a:pt x="12" y="39"/>
                  </a:lnTo>
                  <a:lnTo>
                    <a:pt x="2" y="49"/>
                  </a:lnTo>
                  <a:lnTo>
                    <a:pt x="0" y="62"/>
                  </a:lnTo>
                  <a:lnTo>
                    <a:pt x="13" y="58"/>
                  </a:lnTo>
                  <a:lnTo>
                    <a:pt x="14" y="56"/>
                  </a:lnTo>
                  <a:lnTo>
                    <a:pt x="20" y="50"/>
                  </a:lnTo>
                  <a:lnTo>
                    <a:pt x="31" y="43"/>
                  </a:lnTo>
                  <a:lnTo>
                    <a:pt x="45" y="36"/>
                  </a:lnTo>
                  <a:lnTo>
                    <a:pt x="58" y="29"/>
                  </a:lnTo>
                  <a:lnTo>
                    <a:pt x="71" y="21"/>
                  </a:lnTo>
                  <a:lnTo>
                    <a:pt x="80" y="13"/>
                  </a:lnTo>
                  <a:lnTo>
                    <a:pt x="83" y="0"/>
                  </a:lnTo>
                  <a:lnTo>
                    <a:pt x="70" y="4"/>
                  </a:lnTo>
                </a:path>
              </a:pathLst>
            </a:custGeom>
            <a:solidFill>
              <a:srgbClr val="FFD900"/>
            </a:solidFill>
            <a:ln w="12700" cap="rnd">
              <a:noFill/>
              <a:round/>
              <a:headEnd/>
              <a:tailEnd/>
            </a:ln>
          </p:spPr>
          <p:txBody>
            <a:bodyPr/>
            <a:lstStyle/>
            <a:p>
              <a:endParaRPr lang="id-ID"/>
            </a:p>
          </p:txBody>
        </p:sp>
        <p:sp>
          <p:nvSpPr>
            <p:cNvPr id="18688" name="Freeform 100"/>
            <p:cNvSpPr>
              <a:spLocks/>
            </p:cNvSpPr>
            <p:nvPr/>
          </p:nvSpPr>
          <p:spPr bwMode="auto">
            <a:xfrm>
              <a:off x="1835" y="1996"/>
              <a:ext cx="105" cy="28"/>
            </a:xfrm>
            <a:custGeom>
              <a:avLst/>
              <a:gdLst>
                <a:gd name="T0" fmla="*/ 2 w 105"/>
                <a:gd name="T1" fmla="*/ 9 h 28"/>
                <a:gd name="T2" fmla="*/ 0 w 105"/>
                <a:gd name="T3" fmla="*/ 7 h 28"/>
                <a:gd name="T4" fmla="*/ 8 w 105"/>
                <a:gd name="T5" fmla="*/ 15 h 28"/>
                <a:gd name="T6" fmla="*/ 21 w 105"/>
                <a:gd name="T7" fmla="*/ 18 h 28"/>
                <a:gd name="T8" fmla="*/ 36 w 105"/>
                <a:gd name="T9" fmla="*/ 19 h 28"/>
                <a:gd name="T10" fmla="*/ 51 w 105"/>
                <a:gd name="T11" fmla="*/ 20 h 28"/>
                <a:gd name="T12" fmla="*/ 67 w 105"/>
                <a:gd name="T13" fmla="*/ 20 h 28"/>
                <a:gd name="T14" fmla="*/ 81 w 105"/>
                <a:gd name="T15" fmla="*/ 22 h 28"/>
                <a:gd name="T16" fmla="*/ 89 w 105"/>
                <a:gd name="T17" fmla="*/ 25 h 28"/>
                <a:gd name="T18" fmla="*/ 91 w 105"/>
                <a:gd name="T19" fmla="*/ 27 h 28"/>
                <a:gd name="T20" fmla="*/ 104 w 105"/>
                <a:gd name="T21" fmla="*/ 23 h 28"/>
                <a:gd name="T22" fmla="*/ 95 w 105"/>
                <a:gd name="T23" fmla="*/ 13 h 28"/>
                <a:gd name="T24" fmla="*/ 83 w 105"/>
                <a:gd name="T25" fmla="*/ 9 h 28"/>
                <a:gd name="T26" fmla="*/ 68 w 105"/>
                <a:gd name="T27" fmla="*/ 7 h 28"/>
                <a:gd name="T28" fmla="*/ 51 w 105"/>
                <a:gd name="T29" fmla="*/ 7 h 28"/>
                <a:gd name="T30" fmla="*/ 36 w 105"/>
                <a:gd name="T31" fmla="*/ 6 h 28"/>
                <a:gd name="T32" fmla="*/ 22 w 105"/>
                <a:gd name="T33" fmla="*/ 5 h 28"/>
                <a:gd name="T34" fmla="*/ 14 w 105"/>
                <a:gd name="T35" fmla="*/ 3 h 28"/>
                <a:gd name="T36" fmla="*/ 13 w 105"/>
                <a:gd name="T37" fmla="*/ 3 h 28"/>
                <a:gd name="T38" fmla="*/ 11 w 105"/>
                <a:gd name="T39" fmla="*/ 0 h 28"/>
                <a:gd name="T40" fmla="*/ 13 w 105"/>
                <a:gd name="T41" fmla="*/ 3 h 28"/>
                <a:gd name="T42" fmla="*/ 12 w 105"/>
                <a:gd name="T43" fmla="*/ 1 h 28"/>
                <a:gd name="T44" fmla="*/ 11 w 105"/>
                <a:gd name="T45" fmla="*/ 0 h 28"/>
                <a:gd name="T46" fmla="*/ 2 w 105"/>
                <a:gd name="T47" fmla="*/ 9 h 2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5"/>
                <a:gd name="T73" fmla="*/ 0 h 28"/>
                <a:gd name="T74" fmla="*/ 105 w 105"/>
                <a:gd name="T75" fmla="*/ 28 h 2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5" h="28">
                  <a:moveTo>
                    <a:pt x="2" y="9"/>
                  </a:moveTo>
                  <a:lnTo>
                    <a:pt x="0" y="7"/>
                  </a:lnTo>
                  <a:lnTo>
                    <a:pt x="8" y="15"/>
                  </a:lnTo>
                  <a:lnTo>
                    <a:pt x="21" y="18"/>
                  </a:lnTo>
                  <a:lnTo>
                    <a:pt x="36" y="19"/>
                  </a:lnTo>
                  <a:lnTo>
                    <a:pt x="51" y="20"/>
                  </a:lnTo>
                  <a:lnTo>
                    <a:pt x="67" y="20"/>
                  </a:lnTo>
                  <a:lnTo>
                    <a:pt x="81" y="22"/>
                  </a:lnTo>
                  <a:lnTo>
                    <a:pt x="89" y="25"/>
                  </a:lnTo>
                  <a:lnTo>
                    <a:pt x="91" y="27"/>
                  </a:lnTo>
                  <a:lnTo>
                    <a:pt x="104" y="23"/>
                  </a:lnTo>
                  <a:lnTo>
                    <a:pt x="95" y="13"/>
                  </a:lnTo>
                  <a:lnTo>
                    <a:pt x="83" y="9"/>
                  </a:lnTo>
                  <a:lnTo>
                    <a:pt x="68" y="7"/>
                  </a:lnTo>
                  <a:lnTo>
                    <a:pt x="51" y="7"/>
                  </a:lnTo>
                  <a:lnTo>
                    <a:pt x="36" y="6"/>
                  </a:lnTo>
                  <a:lnTo>
                    <a:pt x="22" y="5"/>
                  </a:lnTo>
                  <a:lnTo>
                    <a:pt x="14" y="3"/>
                  </a:lnTo>
                  <a:lnTo>
                    <a:pt x="13" y="3"/>
                  </a:lnTo>
                  <a:lnTo>
                    <a:pt x="11" y="0"/>
                  </a:lnTo>
                  <a:lnTo>
                    <a:pt x="13" y="3"/>
                  </a:lnTo>
                  <a:lnTo>
                    <a:pt x="12" y="1"/>
                  </a:lnTo>
                  <a:lnTo>
                    <a:pt x="11" y="0"/>
                  </a:lnTo>
                  <a:lnTo>
                    <a:pt x="2" y="9"/>
                  </a:lnTo>
                </a:path>
              </a:pathLst>
            </a:custGeom>
            <a:solidFill>
              <a:srgbClr val="FFD900"/>
            </a:solidFill>
            <a:ln w="12700" cap="rnd">
              <a:noFill/>
              <a:round/>
              <a:headEnd/>
              <a:tailEnd/>
            </a:ln>
          </p:spPr>
          <p:txBody>
            <a:bodyPr/>
            <a:lstStyle/>
            <a:p>
              <a:endParaRPr lang="id-ID"/>
            </a:p>
          </p:txBody>
        </p:sp>
        <p:sp>
          <p:nvSpPr>
            <p:cNvPr id="18689" name="Freeform 101"/>
            <p:cNvSpPr>
              <a:spLocks/>
            </p:cNvSpPr>
            <p:nvPr/>
          </p:nvSpPr>
          <p:spPr bwMode="auto">
            <a:xfrm>
              <a:off x="1835" y="1996"/>
              <a:ext cx="14" cy="10"/>
            </a:xfrm>
            <a:custGeom>
              <a:avLst/>
              <a:gdLst>
                <a:gd name="T0" fmla="*/ 0 w 14"/>
                <a:gd name="T1" fmla="*/ 6 h 10"/>
                <a:gd name="T2" fmla="*/ 2 w 14"/>
                <a:gd name="T3" fmla="*/ 9 h 10"/>
                <a:gd name="T4" fmla="*/ 3 w 14"/>
                <a:gd name="T5" fmla="*/ 9 h 10"/>
                <a:gd name="T6" fmla="*/ 12 w 14"/>
                <a:gd name="T7" fmla="*/ 1 h 10"/>
                <a:gd name="T8" fmla="*/ 11 w 14"/>
                <a:gd name="T9" fmla="*/ 0 h 10"/>
                <a:gd name="T10" fmla="*/ 13 w 14"/>
                <a:gd name="T11" fmla="*/ 3 h 10"/>
                <a:gd name="T12" fmla="*/ 0 w 14"/>
                <a:gd name="T13" fmla="*/ 6 h 10"/>
                <a:gd name="T14" fmla="*/ 1 w 14"/>
                <a:gd name="T15" fmla="*/ 7 h 10"/>
                <a:gd name="T16" fmla="*/ 2 w 14"/>
                <a:gd name="T17" fmla="*/ 9 h 10"/>
                <a:gd name="T18" fmla="*/ 0 w 14"/>
                <a:gd name="T19" fmla="*/ 6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0"/>
                <a:gd name="T32" fmla="*/ 14 w 14"/>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0">
                  <a:moveTo>
                    <a:pt x="0" y="6"/>
                  </a:moveTo>
                  <a:lnTo>
                    <a:pt x="2" y="9"/>
                  </a:lnTo>
                  <a:lnTo>
                    <a:pt x="3" y="9"/>
                  </a:lnTo>
                  <a:lnTo>
                    <a:pt x="12" y="1"/>
                  </a:lnTo>
                  <a:lnTo>
                    <a:pt x="11" y="0"/>
                  </a:lnTo>
                  <a:lnTo>
                    <a:pt x="13" y="3"/>
                  </a:lnTo>
                  <a:lnTo>
                    <a:pt x="0" y="6"/>
                  </a:lnTo>
                  <a:lnTo>
                    <a:pt x="1" y="7"/>
                  </a:lnTo>
                  <a:lnTo>
                    <a:pt x="2" y="9"/>
                  </a:lnTo>
                  <a:lnTo>
                    <a:pt x="0" y="6"/>
                  </a:lnTo>
                </a:path>
              </a:pathLst>
            </a:custGeom>
            <a:solidFill>
              <a:srgbClr val="FFD900"/>
            </a:solidFill>
            <a:ln w="12700" cap="rnd">
              <a:noFill/>
              <a:round/>
              <a:headEnd/>
              <a:tailEnd/>
            </a:ln>
          </p:spPr>
          <p:txBody>
            <a:bodyPr/>
            <a:lstStyle/>
            <a:p>
              <a:endParaRPr lang="id-ID"/>
            </a:p>
          </p:txBody>
        </p:sp>
        <p:sp>
          <p:nvSpPr>
            <p:cNvPr id="18690" name="Freeform 102"/>
            <p:cNvSpPr>
              <a:spLocks/>
            </p:cNvSpPr>
            <p:nvPr/>
          </p:nvSpPr>
          <p:spPr bwMode="auto">
            <a:xfrm>
              <a:off x="1835" y="1940"/>
              <a:ext cx="81" cy="63"/>
            </a:xfrm>
            <a:custGeom>
              <a:avLst/>
              <a:gdLst>
                <a:gd name="T0" fmla="*/ 67 w 81"/>
                <a:gd name="T1" fmla="*/ 3 h 63"/>
                <a:gd name="T2" fmla="*/ 66 w 81"/>
                <a:gd name="T3" fmla="*/ 6 h 63"/>
                <a:gd name="T4" fmla="*/ 60 w 81"/>
                <a:gd name="T5" fmla="*/ 12 h 63"/>
                <a:gd name="T6" fmla="*/ 50 w 81"/>
                <a:gd name="T7" fmla="*/ 19 h 63"/>
                <a:gd name="T8" fmla="*/ 37 w 81"/>
                <a:gd name="T9" fmla="*/ 26 h 63"/>
                <a:gd name="T10" fmla="*/ 24 w 81"/>
                <a:gd name="T11" fmla="*/ 33 h 63"/>
                <a:gd name="T12" fmla="*/ 12 w 81"/>
                <a:gd name="T13" fmla="*/ 41 h 63"/>
                <a:gd name="T14" fmla="*/ 3 w 81"/>
                <a:gd name="T15" fmla="*/ 49 h 63"/>
                <a:gd name="T16" fmla="*/ 0 w 81"/>
                <a:gd name="T17" fmla="*/ 62 h 63"/>
                <a:gd name="T18" fmla="*/ 13 w 81"/>
                <a:gd name="T19" fmla="*/ 58 h 63"/>
                <a:gd name="T20" fmla="*/ 14 w 81"/>
                <a:gd name="T21" fmla="*/ 57 h 63"/>
                <a:gd name="T22" fmla="*/ 19 w 81"/>
                <a:gd name="T23" fmla="*/ 52 h 63"/>
                <a:gd name="T24" fmla="*/ 31 w 81"/>
                <a:gd name="T25" fmla="*/ 45 h 63"/>
                <a:gd name="T26" fmla="*/ 43 w 81"/>
                <a:gd name="T27" fmla="*/ 38 h 63"/>
                <a:gd name="T28" fmla="*/ 57 w 81"/>
                <a:gd name="T29" fmla="*/ 31 h 63"/>
                <a:gd name="T30" fmla="*/ 69 w 81"/>
                <a:gd name="T31" fmla="*/ 22 h 63"/>
                <a:gd name="T32" fmla="*/ 78 w 81"/>
                <a:gd name="T33" fmla="*/ 13 h 63"/>
                <a:gd name="T34" fmla="*/ 80 w 81"/>
                <a:gd name="T35" fmla="*/ 0 h 63"/>
                <a:gd name="T36" fmla="*/ 67 w 81"/>
                <a:gd name="T37" fmla="*/ 3 h 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1"/>
                <a:gd name="T58" fmla="*/ 0 h 63"/>
                <a:gd name="T59" fmla="*/ 81 w 81"/>
                <a:gd name="T60" fmla="*/ 63 h 6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1" h="63">
                  <a:moveTo>
                    <a:pt x="67" y="3"/>
                  </a:moveTo>
                  <a:lnTo>
                    <a:pt x="66" y="6"/>
                  </a:lnTo>
                  <a:lnTo>
                    <a:pt x="60" y="12"/>
                  </a:lnTo>
                  <a:lnTo>
                    <a:pt x="50" y="19"/>
                  </a:lnTo>
                  <a:lnTo>
                    <a:pt x="37" y="26"/>
                  </a:lnTo>
                  <a:lnTo>
                    <a:pt x="24" y="33"/>
                  </a:lnTo>
                  <a:lnTo>
                    <a:pt x="12" y="41"/>
                  </a:lnTo>
                  <a:lnTo>
                    <a:pt x="3" y="49"/>
                  </a:lnTo>
                  <a:lnTo>
                    <a:pt x="0" y="62"/>
                  </a:lnTo>
                  <a:lnTo>
                    <a:pt x="13" y="58"/>
                  </a:lnTo>
                  <a:lnTo>
                    <a:pt x="14" y="57"/>
                  </a:lnTo>
                  <a:lnTo>
                    <a:pt x="19" y="52"/>
                  </a:lnTo>
                  <a:lnTo>
                    <a:pt x="31" y="45"/>
                  </a:lnTo>
                  <a:lnTo>
                    <a:pt x="43" y="38"/>
                  </a:lnTo>
                  <a:lnTo>
                    <a:pt x="57" y="31"/>
                  </a:lnTo>
                  <a:lnTo>
                    <a:pt x="69" y="22"/>
                  </a:lnTo>
                  <a:lnTo>
                    <a:pt x="78" y="13"/>
                  </a:lnTo>
                  <a:lnTo>
                    <a:pt x="80" y="0"/>
                  </a:lnTo>
                  <a:lnTo>
                    <a:pt x="67" y="3"/>
                  </a:lnTo>
                </a:path>
              </a:pathLst>
            </a:custGeom>
            <a:solidFill>
              <a:srgbClr val="FFD900"/>
            </a:solidFill>
            <a:ln w="12700" cap="rnd">
              <a:noFill/>
              <a:round/>
              <a:headEnd/>
              <a:tailEnd/>
            </a:ln>
          </p:spPr>
          <p:txBody>
            <a:bodyPr/>
            <a:lstStyle/>
            <a:p>
              <a:endParaRPr lang="id-ID"/>
            </a:p>
          </p:txBody>
        </p:sp>
        <p:sp>
          <p:nvSpPr>
            <p:cNvPr id="18691" name="Freeform 103"/>
            <p:cNvSpPr>
              <a:spLocks/>
            </p:cNvSpPr>
            <p:nvPr/>
          </p:nvSpPr>
          <p:spPr bwMode="auto">
            <a:xfrm>
              <a:off x="1811" y="1915"/>
              <a:ext cx="105" cy="30"/>
            </a:xfrm>
            <a:custGeom>
              <a:avLst/>
              <a:gdLst>
                <a:gd name="T0" fmla="*/ 0 w 105"/>
                <a:gd name="T1" fmla="*/ 4 h 30"/>
                <a:gd name="T2" fmla="*/ 8 w 105"/>
                <a:gd name="T3" fmla="*/ 14 h 30"/>
                <a:gd name="T4" fmla="*/ 21 w 105"/>
                <a:gd name="T5" fmla="*/ 18 h 30"/>
                <a:gd name="T6" fmla="*/ 36 w 105"/>
                <a:gd name="T7" fmla="*/ 20 h 30"/>
                <a:gd name="T8" fmla="*/ 51 w 105"/>
                <a:gd name="T9" fmla="*/ 21 h 30"/>
                <a:gd name="T10" fmla="*/ 67 w 105"/>
                <a:gd name="T11" fmla="*/ 22 h 30"/>
                <a:gd name="T12" fmla="*/ 80 w 105"/>
                <a:gd name="T13" fmla="*/ 23 h 30"/>
                <a:gd name="T14" fmla="*/ 88 w 105"/>
                <a:gd name="T15" fmla="*/ 26 h 30"/>
                <a:gd name="T16" fmla="*/ 91 w 105"/>
                <a:gd name="T17" fmla="*/ 29 h 30"/>
                <a:gd name="T18" fmla="*/ 104 w 105"/>
                <a:gd name="T19" fmla="*/ 25 h 30"/>
                <a:gd name="T20" fmla="*/ 96 w 105"/>
                <a:gd name="T21" fmla="*/ 15 h 30"/>
                <a:gd name="T22" fmla="*/ 83 w 105"/>
                <a:gd name="T23" fmla="*/ 10 h 30"/>
                <a:gd name="T24" fmla="*/ 68 w 105"/>
                <a:gd name="T25" fmla="*/ 9 h 30"/>
                <a:gd name="T26" fmla="*/ 52 w 105"/>
                <a:gd name="T27" fmla="*/ 8 h 30"/>
                <a:gd name="T28" fmla="*/ 37 w 105"/>
                <a:gd name="T29" fmla="*/ 7 h 30"/>
                <a:gd name="T30" fmla="*/ 23 w 105"/>
                <a:gd name="T31" fmla="*/ 5 h 30"/>
                <a:gd name="T32" fmla="*/ 15 w 105"/>
                <a:gd name="T33" fmla="*/ 2 h 30"/>
                <a:gd name="T34" fmla="*/ 13 w 105"/>
                <a:gd name="T35" fmla="*/ 0 h 30"/>
                <a:gd name="T36" fmla="*/ 0 w 105"/>
                <a:gd name="T37" fmla="*/ 4 h 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5"/>
                <a:gd name="T58" fmla="*/ 0 h 30"/>
                <a:gd name="T59" fmla="*/ 105 w 105"/>
                <a:gd name="T60" fmla="*/ 30 h 3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5" h="30">
                  <a:moveTo>
                    <a:pt x="0" y="4"/>
                  </a:moveTo>
                  <a:lnTo>
                    <a:pt x="8" y="14"/>
                  </a:lnTo>
                  <a:lnTo>
                    <a:pt x="21" y="18"/>
                  </a:lnTo>
                  <a:lnTo>
                    <a:pt x="36" y="20"/>
                  </a:lnTo>
                  <a:lnTo>
                    <a:pt x="51" y="21"/>
                  </a:lnTo>
                  <a:lnTo>
                    <a:pt x="67" y="22"/>
                  </a:lnTo>
                  <a:lnTo>
                    <a:pt x="80" y="23"/>
                  </a:lnTo>
                  <a:lnTo>
                    <a:pt x="88" y="26"/>
                  </a:lnTo>
                  <a:lnTo>
                    <a:pt x="91" y="29"/>
                  </a:lnTo>
                  <a:lnTo>
                    <a:pt x="104" y="25"/>
                  </a:lnTo>
                  <a:lnTo>
                    <a:pt x="96" y="15"/>
                  </a:lnTo>
                  <a:lnTo>
                    <a:pt x="83" y="10"/>
                  </a:lnTo>
                  <a:lnTo>
                    <a:pt x="68" y="9"/>
                  </a:lnTo>
                  <a:lnTo>
                    <a:pt x="52" y="8"/>
                  </a:lnTo>
                  <a:lnTo>
                    <a:pt x="37" y="7"/>
                  </a:lnTo>
                  <a:lnTo>
                    <a:pt x="23" y="5"/>
                  </a:lnTo>
                  <a:lnTo>
                    <a:pt x="15" y="2"/>
                  </a:lnTo>
                  <a:lnTo>
                    <a:pt x="13" y="0"/>
                  </a:lnTo>
                  <a:lnTo>
                    <a:pt x="0" y="4"/>
                  </a:lnTo>
                </a:path>
              </a:pathLst>
            </a:custGeom>
            <a:solidFill>
              <a:srgbClr val="FFD900"/>
            </a:solidFill>
            <a:ln w="12700" cap="rnd">
              <a:noFill/>
              <a:round/>
              <a:headEnd/>
              <a:tailEnd/>
            </a:ln>
          </p:spPr>
          <p:txBody>
            <a:bodyPr/>
            <a:lstStyle/>
            <a:p>
              <a:endParaRPr lang="id-ID"/>
            </a:p>
          </p:txBody>
        </p:sp>
        <p:sp>
          <p:nvSpPr>
            <p:cNvPr id="18692" name="Freeform 104"/>
            <p:cNvSpPr>
              <a:spLocks/>
            </p:cNvSpPr>
            <p:nvPr/>
          </p:nvSpPr>
          <p:spPr bwMode="auto">
            <a:xfrm>
              <a:off x="1811" y="1857"/>
              <a:ext cx="83" cy="63"/>
            </a:xfrm>
            <a:custGeom>
              <a:avLst/>
              <a:gdLst>
                <a:gd name="T0" fmla="*/ 69 w 83"/>
                <a:gd name="T1" fmla="*/ 4 h 63"/>
                <a:gd name="T2" fmla="*/ 69 w 83"/>
                <a:gd name="T3" fmla="*/ 6 h 63"/>
                <a:gd name="T4" fmla="*/ 63 w 83"/>
                <a:gd name="T5" fmla="*/ 12 h 63"/>
                <a:gd name="T6" fmla="*/ 52 w 83"/>
                <a:gd name="T7" fmla="*/ 19 h 63"/>
                <a:gd name="T8" fmla="*/ 38 w 83"/>
                <a:gd name="T9" fmla="*/ 26 h 63"/>
                <a:gd name="T10" fmla="*/ 25 w 83"/>
                <a:gd name="T11" fmla="*/ 33 h 63"/>
                <a:gd name="T12" fmla="*/ 12 w 83"/>
                <a:gd name="T13" fmla="*/ 40 h 63"/>
                <a:gd name="T14" fmla="*/ 3 w 83"/>
                <a:gd name="T15" fmla="*/ 49 h 63"/>
                <a:gd name="T16" fmla="*/ 0 w 83"/>
                <a:gd name="T17" fmla="*/ 62 h 63"/>
                <a:gd name="T18" fmla="*/ 13 w 83"/>
                <a:gd name="T19" fmla="*/ 58 h 63"/>
                <a:gd name="T20" fmla="*/ 14 w 83"/>
                <a:gd name="T21" fmla="*/ 57 h 63"/>
                <a:gd name="T22" fmla="*/ 20 w 83"/>
                <a:gd name="T23" fmla="*/ 51 h 63"/>
                <a:gd name="T24" fmla="*/ 31 w 83"/>
                <a:gd name="T25" fmla="*/ 45 h 63"/>
                <a:gd name="T26" fmla="*/ 45 w 83"/>
                <a:gd name="T27" fmla="*/ 38 h 63"/>
                <a:gd name="T28" fmla="*/ 58 w 83"/>
                <a:gd name="T29" fmla="*/ 30 h 63"/>
                <a:gd name="T30" fmla="*/ 71 w 83"/>
                <a:gd name="T31" fmla="*/ 23 h 63"/>
                <a:gd name="T32" fmla="*/ 81 w 83"/>
                <a:gd name="T33" fmla="*/ 13 h 63"/>
                <a:gd name="T34" fmla="*/ 82 w 83"/>
                <a:gd name="T35" fmla="*/ 0 h 63"/>
                <a:gd name="T36" fmla="*/ 69 w 83"/>
                <a:gd name="T37" fmla="*/ 4 h 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3"/>
                <a:gd name="T58" fmla="*/ 0 h 63"/>
                <a:gd name="T59" fmla="*/ 83 w 83"/>
                <a:gd name="T60" fmla="*/ 63 h 6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3" h="63">
                  <a:moveTo>
                    <a:pt x="69" y="4"/>
                  </a:moveTo>
                  <a:lnTo>
                    <a:pt x="69" y="6"/>
                  </a:lnTo>
                  <a:lnTo>
                    <a:pt x="63" y="12"/>
                  </a:lnTo>
                  <a:lnTo>
                    <a:pt x="52" y="19"/>
                  </a:lnTo>
                  <a:lnTo>
                    <a:pt x="38" y="26"/>
                  </a:lnTo>
                  <a:lnTo>
                    <a:pt x="25" y="33"/>
                  </a:lnTo>
                  <a:lnTo>
                    <a:pt x="12" y="40"/>
                  </a:lnTo>
                  <a:lnTo>
                    <a:pt x="3" y="49"/>
                  </a:lnTo>
                  <a:lnTo>
                    <a:pt x="0" y="62"/>
                  </a:lnTo>
                  <a:lnTo>
                    <a:pt x="13" y="58"/>
                  </a:lnTo>
                  <a:lnTo>
                    <a:pt x="14" y="57"/>
                  </a:lnTo>
                  <a:lnTo>
                    <a:pt x="20" y="51"/>
                  </a:lnTo>
                  <a:lnTo>
                    <a:pt x="31" y="45"/>
                  </a:lnTo>
                  <a:lnTo>
                    <a:pt x="45" y="38"/>
                  </a:lnTo>
                  <a:lnTo>
                    <a:pt x="58" y="30"/>
                  </a:lnTo>
                  <a:lnTo>
                    <a:pt x="71" y="23"/>
                  </a:lnTo>
                  <a:lnTo>
                    <a:pt x="81" y="13"/>
                  </a:lnTo>
                  <a:lnTo>
                    <a:pt x="82" y="0"/>
                  </a:lnTo>
                  <a:lnTo>
                    <a:pt x="69" y="4"/>
                  </a:lnTo>
                </a:path>
              </a:pathLst>
            </a:custGeom>
            <a:solidFill>
              <a:srgbClr val="FFD900"/>
            </a:solidFill>
            <a:ln w="12700" cap="rnd">
              <a:noFill/>
              <a:round/>
              <a:headEnd/>
              <a:tailEnd/>
            </a:ln>
          </p:spPr>
          <p:txBody>
            <a:bodyPr/>
            <a:lstStyle/>
            <a:p>
              <a:endParaRPr lang="id-ID"/>
            </a:p>
          </p:txBody>
        </p:sp>
        <p:sp>
          <p:nvSpPr>
            <p:cNvPr id="18693" name="Freeform 105"/>
            <p:cNvSpPr>
              <a:spLocks/>
            </p:cNvSpPr>
            <p:nvPr/>
          </p:nvSpPr>
          <p:spPr bwMode="auto">
            <a:xfrm>
              <a:off x="1786" y="1826"/>
              <a:ext cx="108" cy="36"/>
            </a:xfrm>
            <a:custGeom>
              <a:avLst/>
              <a:gdLst>
                <a:gd name="T0" fmla="*/ 9 w 108"/>
                <a:gd name="T1" fmla="*/ 0 h 36"/>
                <a:gd name="T2" fmla="*/ 2 w 108"/>
                <a:gd name="T3" fmla="*/ 9 h 36"/>
                <a:gd name="T4" fmla="*/ 11 w 108"/>
                <a:gd name="T5" fmla="*/ 19 h 36"/>
                <a:gd name="T6" fmla="*/ 24 w 108"/>
                <a:gd name="T7" fmla="*/ 23 h 36"/>
                <a:gd name="T8" fmla="*/ 38 w 108"/>
                <a:gd name="T9" fmla="*/ 24 h 36"/>
                <a:gd name="T10" fmla="*/ 54 w 108"/>
                <a:gd name="T11" fmla="*/ 26 h 36"/>
                <a:gd name="T12" fmla="*/ 70 w 108"/>
                <a:gd name="T13" fmla="*/ 27 h 36"/>
                <a:gd name="T14" fmla="*/ 83 w 108"/>
                <a:gd name="T15" fmla="*/ 29 h 36"/>
                <a:gd name="T16" fmla="*/ 91 w 108"/>
                <a:gd name="T17" fmla="*/ 32 h 36"/>
                <a:gd name="T18" fmla="*/ 94 w 108"/>
                <a:gd name="T19" fmla="*/ 35 h 36"/>
                <a:gd name="T20" fmla="*/ 107 w 108"/>
                <a:gd name="T21" fmla="*/ 31 h 36"/>
                <a:gd name="T22" fmla="*/ 99 w 108"/>
                <a:gd name="T23" fmla="*/ 21 h 36"/>
                <a:gd name="T24" fmla="*/ 86 w 108"/>
                <a:gd name="T25" fmla="*/ 16 h 36"/>
                <a:gd name="T26" fmla="*/ 71 w 108"/>
                <a:gd name="T27" fmla="*/ 14 h 36"/>
                <a:gd name="T28" fmla="*/ 56 w 108"/>
                <a:gd name="T29" fmla="*/ 13 h 36"/>
                <a:gd name="T30" fmla="*/ 39 w 108"/>
                <a:gd name="T31" fmla="*/ 11 h 36"/>
                <a:gd name="T32" fmla="*/ 26 w 108"/>
                <a:gd name="T33" fmla="*/ 10 h 36"/>
                <a:gd name="T34" fmla="*/ 17 w 108"/>
                <a:gd name="T35" fmla="*/ 7 h 36"/>
                <a:gd name="T36" fmla="*/ 15 w 108"/>
                <a:gd name="T37" fmla="*/ 5 h 36"/>
                <a:gd name="T38" fmla="*/ 9 w 108"/>
                <a:gd name="T39" fmla="*/ 14 h 36"/>
                <a:gd name="T40" fmla="*/ 9 w 108"/>
                <a:gd name="T41" fmla="*/ 0 h 36"/>
                <a:gd name="T42" fmla="*/ 0 w 108"/>
                <a:gd name="T43" fmla="*/ 0 h 36"/>
                <a:gd name="T44" fmla="*/ 2 w 108"/>
                <a:gd name="T45" fmla="*/ 9 h 36"/>
                <a:gd name="T46" fmla="*/ 9 w 108"/>
                <a:gd name="T47" fmla="*/ 0 h 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8"/>
                <a:gd name="T73" fmla="*/ 0 h 36"/>
                <a:gd name="T74" fmla="*/ 108 w 108"/>
                <a:gd name="T75" fmla="*/ 36 h 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8" h="36">
                  <a:moveTo>
                    <a:pt x="9" y="0"/>
                  </a:moveTo>
                  <a:lnTo>
                    <a:pt x="2" y="9"/>
                  </a:lnTo>
                  <a:lnTo>
                    <a:pt x="11" y="19"/>
                  </a:lnTo>
                  <a:lnTo>
                    <a:pt x="24" y="23"/>
                  </a:lnTo>
                  <a:lnTo>
                    <a:pt x="38" y="24"/>
                  </a:lnTo>
                  <a:lnTo>
                    <a:pt x="54" y="26"/>
                  </a:lnTo>
                  <a:lnTo>
                    <a:pt x="70" y="27"/>
                  </a:lnTo>
                  <a:lnTo>
                    <a:pt x="83" y="29"/>
                  </a:lnTo>
                  <a:lnTo>
                    <a:pt x="91" y="32"/>
                  </a:lnTo>
                  <a:lnTo>
                    <a:pt x="94" y="35"/>
                  </a:lnTo>
                  <a:lnTo>
                    <a:pt x="107" y="31"/>
                  </a:lnTo>
                  <a:lnTo>
                    <a:pt x="99" y="21"/>
                  </a:lnTo>
                  <a:lnTo>
                    <a:pt x="86" y="16"/>
                  </a:lnTo>
                  <a:lnTo>
                    <a:pt x="71" y="14"/>
                  </a:lnTo>
                  <a:lnTo>
                    <a:pt x="56" y="13"/>
                  </a:lnTo>
                  <a:lnTo>
                    <a:pt x="39" y="11"/>
                  </a:lnTo>
                  <a:lnTo>
                    <a:pt x="26" y="10"/>
                  </a:lnTo>
                  <a:lnTo>
                    <a:pt x="17" y="7"/>
                  </a:lnTo>
                  <a:lnTo>
                    <a:pt x="15" y="5"/>
                  </a:lnTo>
                  <a:lnTo>
                    <a:pt x="9" y="14"/>
                  </a:lnTo>
                  <a:lnTo>
                    <a:pt x="9" y="0"/>
                  </a:lnTo>
                  <a:lnTo>
                    <a:pt x="0" y="0"/>
                  </a:lnTo>
                  <a:lnTo>
                    <a:pt x="2" y="9"/>
                  </a:lnTo>
                  <a:lnTo>
                    <a:pt x="9" y="0"/>
                  </a:lnTo>
                </a:path>
              </a:pathLst>
            </a:custGeom>
            <a:solidFill>
              <a:srgbClr val="FFD900"/>
            </a:solidFill>
            <a:ln w="12700" cap="rnd">
              <a:noFill/>
              <a:round/>
              <a:headEnd/>
              <a:tailEnd/>
            </a:ln>
          </p:spPr>
          <p:txBody>
            <a:bodyPr/>
            <a:lstStyle/>
            <a:p>
              <a:endParaRPr lang="id-ID"/>
            </a:p>
          </p:txBody>
        </p:sp>
        <p:sp>
          <p:nvSpPr>
            <p:cNvPr id="18694" name="Freeform 106"/>
            <p:cNvSpPr>
              <a:spLocks/>
            </p:cNvSpPr>
            <p:nvPr/>
          </p:nvSpPr>
          <p:spPr bwMode="auto">
            <a:xfrm>
              <a:off x="1789" y="1826"/>
              <a:ext cx="17" cy="15"/>
            </a:xfrm>
            <a:custGeom>
              <a:avLst/>
              <a:gdLst>
                <a:gd name="T0" fmla="*/ 0 w 17"/>
                <a:gd name="T1" fmla="*/ 9 h 15"/>
                <a:gd name="T2" fmla="*/ 7 w 17"/>
                <a:gd name="T3" fmla="*/ 0 h 15"/>
                <a:gd name="T4" fmla="*/ 6 w 17"/>
                <a:gd name="T5" fmla="*/ 0 h 15"/>
                <a:gd name="T6" fmla="*/ 6 w 17"/>
                <a:gd name="T7" fmla="*/ 14 h 15"/>
                <a:gd name="T8" fmla="*/ 7 w 17"/>
                <a:gd name="T9" fmla="*/ 14 h 15"/>
                <a:gd name="T10" fmla="*/ 13 w 17"/>
                <a:gd name="T11" fmla="*/ 5 h 15"/>
                <a:gd name="T12" fmla="*/ 7 w 17"/>
                <a:gd name="T13" fmla="*/ 14 h 15"/>
                <a:gd name="T14" fmla="*/ 16 w 17"/>
                <a:gd name="T15" fmla="*/ 13 h 15"/>
                <a:gd name="T16" fmla="*/ 13 w 17"/>
                <a:gd name="T17" fmla="*/ 5 h 15"/>
                <a:gd name="T18" fmla="*/ 0 w 17"/>
                <a:gd name="T19" fmla="*/ 9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5"/>
                <a:gd name="T32" fmla="*/ 17 w 17"/>
                <a:gd name="T33" fmla="*/ 15 h 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5">
                  <a:moveTo>
                    <a:pt x="0" y="9"/>
                  </a:moveTo>
                  <a:lnTo>
                    <a:pt x="7" y="0"/>
                  </a:lnTo>
                  <a:lnTo>
                    <a:pt x="6" y="0"/>
                  </a:lnTo>
                  <a:lnTo>
                    <a:pt x="6" y="14"/>
                  </a:lnTo>
                  <a:lnTo>
                    <a:pt x="7" y="14"/>
                  </a:lnTo>
                  <a:lnTo>
                    <a:pt x="13" y="5"/>
                  </a:lnTo>
                  <a:lnTo>
                    <a:pt x="7" y="14"/>
                  </a:lnTo>
                  <a:lnTo>
                    <a:pt x="16" y="13"/>
                  </a:lnTo>
                  <a:lnTo>
                    <a:pt x="13" y="5"/>
                  </a:lnTo>
                  <a:lnTo>
                    <a:pt x="0" y="9"/>
                  </a:lnTo>
                </a:path>
              </a:pathLst>
            </a:custGeom>
            <a:solidFill>
              <a:srgbClr val="FFD900"/>
            </a:solidFill>
            <a:ln w="12700" cap="rnd">
              <a:noFill/>
              <a:round/>
              <a:headEnd/>
              <a:tailEnd/>
            </a:ln>
          </p:spPr>
          <p:txBody>
            <a:bodyPr/>
            <a:lstStyle/>
            <a:p>
              <a:endParaRPr lang="id-ID"/>
            </a:p>
          </p:txBody>
        </p:sp>
        <p:sp>
          <p:nvSpPr>
            <p:cNvPr id="18695" name="Freeform 107"/>
            <p:cNvSpPr>
              <a:spLocks/>
            </p:cNvSpPr>
            <p:nvPr/>
          </p:nvSpPr>
          <p:spPr bwMode="auto">
            <a:xfrm>
              <a:off x="1789" y="1772"/>
              <a:ext cx="83" cy="64"/>
            </a:xfrm>
            <a:custGeom>
              <a:avLst/>
              <a:gdLst>
                <a:gd name="T0" fmla="*/ 69 w 83"/>
                <a:gd name="T1" fmla="*/ 4 h 64"/>
                <a:gd name="T2" fmla="*/ 68 w 83"/>
                <a:gd name="T3" fmla="*/ 5 h 64"/>
                <a:gd name="T4" fmla="*/ 62 w 83"/>
                <a:gd name="T5" fmla="*/ 11 h 64"/>
                <a:gd name="T6" fmla="*/ 51 w 83"/>
                <a:gd name="T7" fmla="*/ 18 h 64"/>
                <a:gd name="T8" fmla="*/ 38 w 83"/>
                <a:gd name="T9" fmla="*/ 25 h 64"/>
                <a:gd name="T10" fmla="*/ 24 w 83"/>
                <a:gd name="T11" fmla="*/ 32 h 64"/>
                <a:gd name="T12" fmla="*/ 12 w 83"/>
                <a:gd name="T13" fmla="*/ 40 h 64"/>
                <a:gd name="T14" fmla="*/ 2 w 83"/>
                <a:gd name="T15" fmla="*/ 50 h 64"/>
                <a:gd name="T16" fmla="*/ 0 w 83"/>
                <a:gd name="T17" fmla="*/ 63 h 64"/>
                <a:gd name="T18" fmla="*/ 13 w 83"/>
                <a:gd name="T19" fmla="*/ 59 h 64"/>
                <a:gd name="T20" fmla="*/ 14 w 83"/>
                <a:gd name="T21" fmla="*/ 56 h 64"/>
                <a:gd name="T22" fmla="*/ 19 w 83"/>
                <a:gd name="T23" fmla="*/ 51 h 64"/>
                <a:gd name="T24" fmla="*/ 31 w 83"/>
                <a:gd name="T25" fmla="*/ 44 h 64"/>
                <a:gd name="T26" fmla="*/ 44 w 83"/>
                <a:gd name="T27" fmla="*/ 37 h 64"/>
                <a:gd name="T28" fmla="*/ 58 w 83"/>
                <a:gd name="T29" fmla="*/ 29 h 64"/>
                <a:gd name="T30" fmla="*/ 70 w 83"/>
                <a:gd name="T31" fmla="*/ 21 h 64"/>
                <a:gd name="T32" fmla="*/ 80 w 83"/>
                <a:gd name="T33" fmla="*/ 13 h 64"/>
                <a:gd name="T34" fmla="*/ 82 w 83"/>
                <a:gd name="T35" fmla="*/ 0 h 64"/>
                <a:gd name="T36" fmla="*/ 69 w 83"/>
                <a:gd name="T37" fmla="*/ 4 h 6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3"/>
                <a:gd name="T58" fmla="*/ 0 h 64"/>
                <a:gd name="T59" fmla="*/ 83 w 83"/>
                <a:gd name="T60" fmla="*/ 64 h 6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3" h="64">
                  <a:moveTo>
                    <a:pt x="69" y="4"/>
                  </a:moveTo>
                  <a:lnTo>
                    <a:pt x="68" y="5"/>
                  </a:lnTo>
                  <a:lnTo>
                    <a:pt x="62" y="11"/>
                  </a:lnTo>
                  <a:lnTo>
                    <a:pt x="51" y="18"/>
                  </a:lnTo>
                  <a:lnTo>
                    <a:pt x="38" y="25"/>
                  </a:lnTo>
                  <a:lnTo>
                    <a:pt x="24" y="32"/>
                  </a:lnTo>
                  <a:lnTo>
                    <a:pt x="12" y="40"/>
                  </a:lnTo>
                  <a:lnTo>
                    <a:pt x="2" y="50"/>
                  </a:lnTo>
                  <a:lnTo>
                    <a:pt x="0" y="63"/>
                  </a:lnTo>
                  <a:lnTo>
                    <a:pt x="13" y="59"/>
                  </a:lnTo>
                  <a:lnTo>
                    <a:pt x="14" y="56"/>
                  </a:lnTo>
                  <a:lnTo>
                    <a:pt x="19" y="51"/>
                  </a:lnTo>
                  <a:lnTo>
                    <a:pt x="31" y="44"/>
                  </a:lnTo>
                  <a:lnTo>
                    <a:pt x="44" y="37"/>
                  </a:lnTo>
                  <a:lnTo>
                    <a:pt x="58" y="29"/>
                  </a:lnTo>
                  <a:lnTo>
                    <a:pt x="70" y="21"/>
                  </a:lnTo>
                  <a:lnTo>
                    <a:pt x="80" y="13"/>
                  </a:lnTo>
                  <a:lnTo>
                    <a:pt x="82" y="0"/>
                  </a:lnTo>
                  <a:lnTo>
                    <a:pt x="69" y="4"/>
                  </a:lnTo>
                </a:path>
              </a:pathLst>
            </a:custGeom>
            <a:solidFill>
              <a:srgbClr val="FFD900"/>
            </a:solidFill>
            <a:ln w="12700" cap="rnd">
              <a:noFill/>
              <a:round/>
              <a:headEnd/>
              <a:tailEnd/>
            </a:ln>
          </p:spPr>
          <p:txBody>
            <a:bodyPr/>
            <a:lstStyle/>
            <a:p>
              <a:endParaRPr lang="id-ID"/>
            </a:p>
          </p:txBody>
        </p:sp>
        <p:sp>
          <p:nvSpPr>
            <p:cNvPr id="18696" name="Freeform 108"/>
            <p:cNvSpPr>
              <a:spLocks/>
            </p:cNvSpPr>
            <p:nvPr/>
          </p:nvSpPr>
          <p:spPr bwMode="auto">
            <a:xfrm>
              <a:off x="1767" y="1748"/>
              <a:ext cx="105" cy="29"/>
            </a:xfrm>
            <a:custGeom>
              <a:avLst/>
              <a:gdLst>
                <a:gd name="T0" fmla="*/ 0 w 105"/>
                <a:gd name="T1" fmla="*/ 4 h 29"/>
                <a:gd name="T2" fmla="*/ 8 w 105"/>
                <a:gd name="T3" fmla="*/ 14 h 29"/>
                <a:gd name="T4" fmla="*/ 21 w 105"/>
                <a:gd name="T5" fmla="*/ 19 h 29"/>
                <a:gd name="T6" fmla="*/ 36 w 105"/>
                <a:gd name="T7" fmla="*/ 21 h 29"/>
                <a:gd name="T8" fmla="*/ 52 w 105"/>
                <a:gd name="T9" fmla="*/ 21 h 29"/>
                <a:gd name="T10" fmla="*/ 67 w 105"/>
                <a:gd name="T11" fmla="*/ 22 h 29"/>
                <a:gd name="T12" fmla="*/ 81 w 105"/>
                <a:gd name="T13" fmla="*/ 24 h 29"/>
                <a:gd name="T14" fmla="*/ 89 w 105"/>
                <a:gd name="T15" fmla="*/ 26 h 29"/>
                <a:gd name="T16" fmla="*/ 91 w 105"/>
                <a:gd name="T17" fmla="*/ 28 h 29"/>
                <a:gd name="T18" fmla="*/ 104 w 105"/>
                <a:gd name="T19" fmla="*/ 25 h 29"/>
                <a:gd name="T20" fmla="*/ 96 w 105"/>
                <a:gd name="T21" fmla="*/ 15 h 29"/>
                <a:gd name="T22" fmla="*/ 84 w 105"/>
                <a:gd name="T23" fmla="*/ 11 h 29"/>
                <a:gd name="T24" fmla="*/ 69 w 105"/>
                <a:gd name="T25" fmla="*/ 9 h 29"/>
                <a:gd name="T26" fmla="*/ 52 w 105"/>
                <a:gd name="T27" fmla="*/ 8 h 29"/>
                <a:gd name="T28" fmla="*/ 37 w 105"/>
                <a:gd name="T29" fmla="*/ 8 h 29"/>
                <a:gd name="T30" fmla="*/ 24 w 105"/>
                <a:gd name="T31" fmla="*/ 6 h 29"/>
                <a:gd name="T32" fmla="*/ 15 w 105"/>
                <a:gd name="T33" fmla="*/ 2 h 29"/>
                <a:gd name="T34" fmla="*/ 13 w 105"/>
                <a:gd name="T35" fmla="*/ 0 h 29"/>
                <a:gd name="T36" fmla="*/ 0 w 105"/>
                <a:gd name="T37" fmla="*/ 4 h 2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5"/>
                <a:gd name="T58" fmla="*/ 0 h 29"/>
                <a:gd name="T59" fmla="*/ 105 w 105"/>
                <a:gd name="T60" fmla="*/ 29 h 2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5" h="29">
                  <a:moveTo>
                    <a:pt x="0" y="4"/>
                  </a:moveTo>
                  <a:lnTo>
                    <a:pt x="8" y="14"/>
                  </a:lnTo>
                  <a:lnTo>
                    <a:pt x="21" y="19"/>
                  </a:lnTo>
                  <a:lnTo>
                    <a:pt x="36" y="21"/>
                  </a:lnTo>
                  <a:lnTo>
                    <a:pt x="52" y="21"/>
                  </a:lnTo>
                  <a:lnTo>
                    <a:pt x="67" y="22"/>
                  </a:lnTo>
                  <a:lnTo>
                    <a:pt x="81" y="24"/>
                  </a:lnTo>
                  <a:lnTo>
                    <a:pt x="89" y="26"/>
                  </a:lnTo>
                  <a:lnTo>
                    <a:pt x="91" y="28"/>
                  </a:lnTo>
                  <a:lnTo>
                    <a:pt x="104" y="25"/>
                  </a:lnTo>
                  <a:lnTo>
                    <a:pt x="96" y="15"/>
                  </a:lnTo>
                  <a:lnTo>
                    <a:pt x="84" y="11"/>
                  </a:lnTo>
                  <a:lnTo>
                    <a:pt x="69" y="9"/>
                  </a:lnTo>
                  <a:lnTo>
                    <a:pt x="52" y="8"/>
                  </a:lnTo>
                  <a:lnTo>
                    <a:pt x="37" y="8"/>
                  </a:lnTo>
                  <a:lnTo>
                    <a:pt x="24" y="6"/>
                  </a:lnTo>
                  <a:lnTo>
                    <a:pt x="15" y="2"/>
                  </a:lnTo>
                  <a:lnTo>
                    <a:pt x="13" y="0"/>
                  </a:lnTo>
                  <a:lnTo>
                    <a:pt x="0" y="4"/>
                  </a:lnTo>
                </a:path>
              </a:pathLst>
            </a:custGeom>
            <a:solidFill>
              <a:srgbClr val="FFD900"/>
            </a:solidFill>
            <a:ln w="12700" cap="rnd">
              <a:noFill/>
              <a:round/>
              <a:headEnd/>
              <a:tailEnd/>
            </a:ln>
          </p:spPr>
          <p:txBody>
            <a:bodyPr/>
            <a:lstStyle/>
            <a:p>
              <a:endParaRPr lang="id-ID"/>
            </a:p>
          </p:txBody>
        </p:sp>
        <p:sp>
          <p:nvSpPr>
            <p:cNvPr id="18697" name="Freeform 109"/>
            <p:cNvSpPr>
              <a:spLocks/>
            </p:cNvSpPr>
            <p:nvPr/>
          </p:nvSpPr>
          <p:spPr bwMode="auto">
            <a:xfrm>
              <a:off x="1767" y="1690"/>
              <a:ext cx="82" cy="62"/>
            </a:xfrm>
            <a:custGeom>
              <a:avLst/>
              <a:gdLst>
                <a:gd name="T0" fmla="*/ 68 w 82"/>
                <a:gd name="T1" fmla="*/ 3 h 62"/>
                <a:gd name="T2" fmla="*/ 67 w 82"/>
                <a:gd name="T3" fmla="*/ 5 h 62"/>
                <a:gd name="T4" fmla="*/ 62 w 82"/>
                <a:gd name="T5" fmla="*/ 11 h 62"/>
                <a:gd name="T6" fmla="*/ 51 w 82"/>
                <a:gd name="T7" fmla="*/ 17 h 62"/>
                <a:gd name="T8" fmla="*/ 37 w 82"/>
                <a:gd name="T9" fmla="*/ 24 h 62"/>
                <a:gd name="T10" fmla="*/ 24 w 82"/>
                <a:gd name="T11" fmla="*/ 31 h 62"/>
                <a:gd name="T12" fmla="*/ 11 w 82"/>
                <a:gd name="T13" fmla="*/ 38 h 62"/>
                <a:gd name="T14" fmla="*/ 2 w 82"/>
                <a:gd name="T15" fmla="*/ 48 h 62"/>
                <a:gd name="T16" fmla="*/ 0 w 82"/>
                <a:gd name="T17" fmla="*/ 61 h 62"/>
                <a:gd name="T18" fmla="*/ 13 w 82"/>
                <a:gd name="T19" fmla="*/ 57 h 62"/>
                <a:gd name="T20" fmla="*/ 13 w 82"/>
                <a:gd name="T21" fmla="*/ 55 h 62"/>
                <a:gd name="T22" fmla="*/ 19 w 82"/>
                <a:gd name="T23" fmla="*/ 49 h 62"/>
                <a:gd name="T24" fmla="*/ 30 w 82"/>
                <a:gd name="T25" fmla="*/ 42 h 62"/>
                <a:gd name="T26" fmla="*/ 43 w 82"/>
                <a:gd name="T27" fmla="*/ 35 h 62"/>
                <a:gd name="T28" fmla="*/ 57 w 82"/>
                <a:gd name="T29" fmla="*/ 29 h 62"/>
                <a:gd name="T30" fmla="*/ 69 w 82"/>
                <a:gd name="T31" fmla="*/ 21 h 62"/>
                <a:gd name="T32" fmla="*/ 79 w 82"/>
                <a:gd name="T33" fmla="*/ 13 h 62"/>
                <a:gd name="T34" fmla="*/ 81 w 82"/>
                <a:gd name="T35" fmla="*/ 0 h 62"/>
                <a:gd name="T36" fmla="*/ 68 w 82"/>
                <a:gd name="T37" fmla="*/ 3 h 6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2"/>
                <a:gd name="T58" fmla="*/ 0 h 62"/>
                <a:gd name="T59" fmla="*/ 82 w 82"/>
                <a:gd name="T60" fmla="*/ 62 h 6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2" h="62">
                  <a:moveTo>
                    <a:pt x="68" y="3"/>
                  </a:moveTo>
                  <a:lnTo>
                    <a:pt x="67" y="5"/>
                  </a:lnTo>
                  <a:lnTo>
                    <a:pt x="62" y="11"/>
                  </a:lnTo>
                  <a:lnTo>
                    <a:pt x="51" y="17"/>
                  </a:lnTo>
                  <a:lnTo>
                    <a:pt x="37" y="24"/>
                  </a:lnTo>
                  <a:lnTo>
                    <a:pt x="24" y="31"/>
                  </a:lnTo>
                  <a:lnTo>
                    <a:pt x="11" y="38"/>
                  </a:lnTo>
                  <a:lnTo>
                    <a:pt x="2" y="48"/>
                  </a:lnTo>
                  <a:lnTo>
                    <a:pt x="0" y="61"/>
                  </a:lnTo>
                  <a:lnTo>
                    <a:pt x="13" y="57"/>
                  </a:lnTo>
                  <a:lnTo>
                    <a:pt x="13" y="55"/>
                  </a:lnTo>
                  <a:lnTo>
                    <a:pt x="19" y="49"/>
                  </a:lnTo>
                  <a:lnTo>
                    <a:pt x="30" y="42"/>
                  </a:lnTo>
                  <a:lnTo>
                    <a:pt x="43" y="35"/>
                  </a:lnTo>
                  <a:lnTo>
                    <a:pt x="57" y="29"/>
                  </a:lnTo>
                  <a:lnTo>
                    <a:pt x="69" y="21"/>
                  </a:lnTo>
                  <a:lnTo>
                    <a:pt x="79" y="13"/>
                  </a:lnTo>
                  <a:lnTo>
                    <a:pt x="81" y="0"/>
                  </a:lnTo>
                  <a:lnTo>
                    <a:pt x="68" y="3"/>
                  </a:lnTo>
                </a:path>
              </a:pathLst>
            </a:custGeom>
            <a:solidFill>
              <a:srgbClr val="FFD900"/>
            </a:solidFill>
            <a:ln w="12700" cap="rnd">
              <a:noFill/>
              <a:round/>
              <a:headEnd/>
              <a:tailEnd/>
            </a:ln>
          </p:spPr>
          <p:txBody>
            <a:bodyPr/>
            <a:lstStyle/>
            <a:p>
              <a:endParaRPr lang="id-ID"/>
            </a:p>
          </p:txBody>
        </p:sp>
        <p:sp>
          <p:nvSpPr>
            <p:cNvPr id="18698" name="Freeform 110"/>
            <p:cNvSpPr>
              <a:spLocks/>
            </p:cNvSpPr>
            <p:nvPr/>
          </p:nvSpPr>
          <p:spPr bwMode="auto">
            <a:xfrm>
              <a:off x="1745" y="1670"/>
              <a:ext cx="104" cy="25"/>
            </a:xfrm>
            <a:custGeom>
              <a:avLst/>
              <a:gdLst>
                <a:gd name="T0" fmla="*/ 0 w 104"/>
                <a:gd name="T1" fmla="*/ 4 h 25"/>
                <a:gd name="T2" fmla="*/ 8 w 104"/>
                <a:gd name="T3" fmla="*/ 13 h 25"/>
                <a:gd name="T4" fmla="*/ 21 w 104"/>
                <a:gd name="T5" fmla="*/ 15 h 25"/>
                <a:gd name="T6" fmla="*/ 36 w 104"/>
                <a:gd name="T7" fmla="*/ 16 h 25"/>
                <a:gd name="T8" fmla="*/ 51 w 104"/>
                <a:gd name="T9" fmla="*/ 16 h 25"/>
                <a:gd name="T10" fmla="*/ 66 w 104"/>
                <a:gd name="T11" fmla="*/ 17 h 25"/>
                <a:gd name="T12" fmla="*/ 80 w 104"/>
                <a:gd name="T13" fmla="*/ 19 h 25"/>
                <a:gd name="T14" fmla="*/ 88 w 104"/>
                <a:gd name="T15" fmla="*/ 22 h 25"/>
                <a:gd name="T16" fmla="*/ 90 w 104"/>
                <a:gd name="T17" fmla="*/ 24 h 25"/>
                <a:gd name="T18" fmla="*/ 103 w 104"/>
                <a:gd name="T19" fmla="*/ 20 h 25"/>
                <a:gd name="T20" fmla="*/ 95 w 104"/>
                <a:gd name="T21" fmla="*/ 10 h 25"/>
                <a:gd name="T22" fmla="*/ 82 w 104"/>
                <a:gd name="T23" fmla="*/ 6 h 25"/>
                <a:gd name="T24" fmla="*/ 67 w 104"/>
                <a:gd name="T25" fmla="*/ 4 h 25"/>
                <a:gd name="T26" fmla="*/ 51 w 104"/>
                <a:gd name="T27" fmla="*/ 3 h 25"/>
                <a:gd name="T28" fmla="*/ 36 w 104"/>
                <a:gd name="T29" fmla="*/ 3 h 25"/>
                <a:gd name="T30" fmla="*/ 22 w 104"/>
                <a:gd name="T31" fmla="*/ 2 h 25"/>
                <a:gd name="T32" fmla="*/ 13 w 104"/>
                <a:gd name="T33" fmla="*/ 0 h 25"/>
                <a:gd name="T34" fmla="*/ 0 w 104"/>
                <a:gd name="T35" fmla="*/ 4 h 2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4"/>
                <a:gd name="T55" fmla="*/ 0 h 25"/>
                <a:gd name="T56" fmla="*/ 104 w 104"/>
                <a:gd name="T57" fmla="*/ 25 h 2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4" h="25">
                  <a:moveTo>
                    <a:pt x="0" y="4"/>
                  </a:moveTo>
                  <a:lnTo>
                    <a:pt x="8" y="13"/>
                  </a:lnTo>
                  <a:lnTo>
                    <a:pt x="21" y="15"/>
                  </a:lnTo>
                  <a:lnTo>
                    <a:pt x="36" y="16"/>
                  </a:lnTo>
                  <a:lnTo>
                    <a:pt x="51" y="16"/>
                  </a:lnTo>
                  <a:lnTo>
                    <a:pt x="66" y="17"/>
                  </a:lnTo>
                  <a:lnTo>
                    <a:pt x="80" y="19"/>
                  </a:lnTo>
                  <a:lnTo>
                    <a:pt x="88" y="22"/>
                  </a:lnTo>
                  <a:lnTo>
                    <a:pt x="90" y="24"/>
                  </a:lnTo>
                  <a:lnTo>
                    <a:pt x="103" y="20"/>
                  </a:lnTo>
                  <a:lnTo>
                    <a:pt x="95" y="10"/>
                  </a:lnTo>
                  <a:lnTo>
                    <a:pt x="82" y="6"/>
                  </a:lnTo>
                  <a:lnTo>
                    <a:pt x="67" y="4"/>
                  </a:lnTo>
                  <a:lnTo>
                    <a:pt x="51" y="3"/>
                  </a:lnTo>
                  <a:lnTo>
                    <a:pt x="36" y="3"/>
                  </a:lnTo>
                  <a:lnTo>
                    <a:pt x="22" y="2"/>
                  </a:lnTo>
                  <a:lnTo>
                    <a:pt x="13" y="0"/>
                  </a:lnTo>
                  <a:lnTo>
                    <a:pt x="0" y="4"/>
                  </a:lnTo>
                </a:path>
              </a:pathLst>
            </a:custGeom>
            <a:solidFill>
              <a:srgbClr val="FFD900"/>
            </a:solidFill>
            <a:ln w="12700" cap="rnd">
              <a:noFill/>
              <a:round/>
              <a:headEnd/>
              <a:tailEnd/>
            </a:ln>
          </p:spPr>
          <p:txBody>
            <a:bodyPr/>
            <a:lstStyle/>
            <a:p>
              <a:endParaRPr lang="id-ID"/>
            </a:p>
          </p:txBody>
        </p:sp>
        <p:sp>
          <p:nvSpPr>
            <p:cNvPr id="18699" name="Freeform 111"/>
            <p:cNvSpPr>
              <a:spLocks/>
            </p:cNvSpPr>
            <p:nvPr/>
          </p:nvSpPr>
          <p:spPr bwMode="auto">
            <a:xfrm>
              <a:off x="1744" y="1668"/>
              <a:ext cx="15" cy="7"/>
            </a:xfrm>
            <a:custGeom>
              <a:avLst/>
              <a:gdLst>
                <a:gd name="T0" fmla="*/ 0 w 15"/>
                <a:gd name="T1" fmla="*/ 4 h 7"/>
                <a:gd name="T2" fmla="*/ 1 w 15"/>
                <a:gd name="T3" fmla="*/ 6 h 7"/>
                <a:gd name="T4" fmla="*/ 14 w 15"/>
                <a:gd name="T5" fmla="*/ 2 h 7"/>
                <a:gd name="T6" fmla="*/ 13 w 15"/>
                <a:gd name="T7" fmla="*/ 0 h 7"/>
                <a:gd name="T8" fmla="*/ 0 w 15"/>
                <a:gd name="T9" fmla="*/ 4 h 7"/>
                <a:gd name="T10" fmla="*/ 0 60000 65536"/>
                <a:gd name="T11" fmla="*/ 0 60000 65536"/>
                <a:gd name="T12" fmla="*/ 0 60000 65536"/>
                <a:gd name="T13" fmla="*/ 0 60000 65536"/>
                <a:gd name="T14" fmla="*/ 0 60000 65536"/>
                <a:gd name="T15" fmla="*/ 0 w 15"/>
                <a:gd name="T16" fmla="*/ 0 h 7"/>
                <a:gd name="T17" fmla="*/ 15 w 15"/>
                <a:gd name="T18" fmla="*/ 7 h 7"/>
              </a:gdLst>
              <a:ahLst/>
              <a:cxnLst>
                <a:cxn ang="T10">
                  <a:pos x="T0" y="T1"/>
                </a:cxn>
                <a:cxn ang="T11">
                  <a:pos x="T2" y="T3"/>
                </a:cxn>
                <a:cxn ang="T12">
                  <a:pos x="T4" y="T5"/>
                </a:cxn>
                <a:cxn ang="T13">
                  <a:pos x="T6" y="T7"/>
                </a:cxn>
                <a:cxn ang="T14">
                  <a:pos x="T8" y="T9"/>
                </a:cxn>
              </a:cxnLst>
              <a:rect l="T15" t="T16" r="T17" b="T18"/>
              <a:pathLst>
                <a:path w="15" h="7">
                  <a:moveTo>
                    <a:pt x="0" y="4"/>
                  </a:moveTo>
                  <a:lnTo>
                    <a:pt x="1" y="6"/>
                  </a:lnTo>
                  <a:lnTo>
                    <a:pt x="14" y="2"/>
                  </a:lnTo>
                  <a:lnTo>
                    <a:pt x="13" y="0"/>
                  </a:lnTo>
                  <a:lnTo>
                    <a:pt x="0" y="4"/>
                  </a:lnTo>
                </a:path>
              </a:pathLst>
            </a:custGeom>
            <a:solidFill>
              <a:srgbClr val="FFD900"/>
            </a:solidFill>
            <a:ln w="12700" cap="rnd">
              <a:noFill/>
              <a:round/>
              <a:headEnd/>
              <a:tailEnd/>
            </a:ln>
          </p:spPr>
          <p:txBody>
            <a:bodyPr/>
            <a:lstStyle/>
            <a:p>
              <a:endParaRPr lang="id-ID"/>
            </a:p>
          </p:txBody>
        </p:sp>
        <p:sp>
          <p:nvSpPr>
            <p:cNvPr id="18700" name="Freeform 112"/>
            <p:cNvSpPr>
              <a:spLocks/>
            </p:cNvSpPr>
            <p:nvPr/>
          </p:nvSpPr>
          <p:spPr bwMode="auto">
            <a:xfrm>
              <a:off x="1744" y="1610"/>
              <a:ext cx="83" cy="63"/>
            </a:xfrm>
            <a:custGeom>
              <a:avLst/>
              <a:gdLst>
                <a:gd name="T0" fmla="*/ 69 w 83"/>
                <a:gd name="T1" fmla="*/ 4 h 63"/>
                <a:gd name="T2" fmla="*/ 68 w 83"/>
                <a:gd name="T3" fmla="*/ 7 h 63"/>
                <a:gd name="T4" fmla="*/ 62 w 83"/>
                <a:gd name="T5" fmla="*/ 12 h 63"/>
                <a:gd name="T6" fmla="*/ 52 w 83"/>
                <a:gd name="T7" fmla="*/ 19 h 63"/>
                <a:gd name="T8" fmla="*/ 38 w 83"/>
                <a:gd name="T9" fmla="*/ 26 h 63"/>
                <a:gd name="T10" fmla="*/ 24 w 83"/>
                <a:gd name="T11" fmla="*/ 33 h 63"/>
                <a:gd name="T12" fmla="*/ 12 w 83"/>
                <a:gd name="T13" fmla="*/ 41 h 63"/>
                <a:gd name="T14" fmla="*/ 3 w 83"/>
                <a:gd name="T15" fmla="*/ 49 h 63"/>
                <a:gd name="T16" fmla="*/ 0 w 83"/>
                <a:gd name="T17" fmla="*/ 62 h 63"/>
                <a:gd name="T18" fmla="*/ 13 w 83"/>
                <a:gd name="T19" fmla="*/ 58 h 63"/>
                <a:gd name="T20" fmla="*/ 14 w 83"/>
                <a:gd name="T21" fmla="*/ 57 h 63"/>
                <a:gd name="T22" fmla="*/ 20 w 83"/>
                <a:gd name="T23" fmla="*/ 51 h 63"/>
                <a:gd name="T24" fmla="*/ 31 w 83"/>
                <a:gd name="T25" fmla="*/ 45 h 63"/>
                <a:gd name="T26" fmla="*/ 45 w 83"/>
                <a:gd name="T27" fmla="*/ 38 h 63"/>
                <a:gd name="T28" fmla="*/ 59 w 83"/>
                <a:gd name="T29" fmla="*/ 31 h 63"/>
                <a:gd name="T30" fmla="*/ 71 w 83"/>
                <a:gd name="T31" fmla="*/ 23 h 63"/>
                <a:gd name="T32" fmla="*/ 80 w 83"/>
                <a:gd name="T33" fmla="*/ 13 h 63"/>
                <a:gd name="T34" fmla="*/ 82 w 83"/>
                <a:gd name="T35" fmla="*/ 0 h 63"/>
                <a:gd name="T36" fmla="*/ 69 w 83"/>
                <a:gd name="T37" fmla="*/ 4 h 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3"/>
                <a:gd name="T58" fmla="*/ 0 h 63"/>
                <a:gd name="T59" fmla="*/ 83 w 83"/>
                <a:gd name="T60" fmla="*/ 63 h 6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3" h="63">
                  <a:moveTo>
                    <a:pt x="69" y="4"/>
                  </a:moveTo>
                  <a:lnTo>
                    <a:pt x="68" y="7"/>
                  </a:lnTo>
                  <a:lnTo>
                    <a:pt x="62" y="12"/>
                  </a:lnTo>
                  <a:lnTo>
                    <a:pt x="52" y="19"/>
                  </a:lnTo>
                  <a:lnTo>
                    <a:pt x="38" y="26"/>
                  </a:lnTo>
                  <a:lnTo>
                    <a:pt x="24" y="33"/>
                  </a:lnTo>
                  <a:lnTo>
                    <a:pt x="12" y="41"/>
                  </a:lnTo>
                  <a:lnTo>
                    <a:pt x="3" y="49"/>
                  </a:lnTo>
                  <a:lnTo>
                    <a:pt x="0" y="62"/>
                  </a:lnTo>
                  <a:lnTo>
                    <a:pt x="13" y="58"/>
                  </a:lnTo>
                  <a:lnTo>
                    <a:pt x="14" y="57"/>
                  </a:lnTo>
                  <a:lnTo>
                    <a:pt x="20" y="51"/>
                  </a:lnTo>
                  <a:lnTo>
                    <a:pt x="31" y="45"/>
                  </a:lnTo>
                  <a:lnTo>
                    <a:pt x="45" y="38"/>
                  </a:lnTo>
                  <a:lnTo>
                    <a:pt x="59" y="31"/>
                  </a:lnTo>
                  <a:lnTo>
                    <a:pt x="71" y="23"/>
                  </a:lnTo>
                  <a:lnTo>
                    <a:pt x="80" y="13"/>
                  </a:lnTo>
                  <a:lnTo>
                    <a:pt x="82" y="0"/>
                  </a:lnTo>
                  <a:lnTo>
                    <a:pt x="69" y="4"/>
                  </a:lnTo>
                </a:path>
              </a:pathLst>
            </a:custGeom>
            <a:solidFill>
              <a:srgbClr val="FFD900"/>
            </a:solidFill>
            <a:ln w="12700" cap="rnd">
              <a:noFill/>
              <a:round/>
              <a:headEnd/>
              <a:tailEnd/>
            </a:ln>
          </p:spPr>
          <p:txBody>
            <a:bodyPr/>
            <a:lstStyle/>
            <a:p>
              <a:endParaRPr lang="id-ID"/>
            </a:p>
          </p:txBody>
        </p:sp>
        <p:sp>
          <p:nvSpPr>
            <p:cNvPr id="18701" name="Freeform 113"/>
            <p:cNvSpPr>
              <a:spLocks/>
            </p:cNvSpPr>
            <p:nvPr/>
          </p:nvSpPr>
          <p:spPr bwMode="auto">
            <a:xfrm>
              <a:off x="1721" y="1585"/>
              <a:ext cx="106" cy="30"/>
            </a:xfrm>
            <a:custGeom>
              <a:avLst/>
              <a:gdLst>
                <a:gd name="T0" fmla="*/ 0 w 106"/>
                <a:gd name="T1" fmla="*/ 4 h 30"/>
                <a:gd name="T2" fmla="*/ 9 w 106"/>
                <a:gd name="T3" fmla="*/ 14 h 30"/>
                <a:gd name="T4" fmla="*/ 21 w 106"/>
                <a:gd name="T5" fmla="*/ 17 h 30"/>
                <a:gd name="T6" fmla="*/ 36 w 106"/>
                <a:gd name="T7" fmla="*/ 19 h 30"/>
                <a:gd name="T8" fmla="*/ 52 w 106"/>
                <a:gd name="T9" fmla="*/ 20 h 30"/>
                <a:gd name="T10" fmla="*/ 68 w 106"/>
                <a:gd name="T11" fmla="*/ 21 h 30"/>
                <a:gd name="T12" fmla="*/ 81 w 106"/>
                <a:gd name="T13" fmla="*/ 23 h 30"/>
                <a:gd name="T14" fmla="*/ 89 w 106"/>
                <a:gd name="T15" fmla="*/ 26 h 30"/>
                <a:gd name="T16" fmla="*/ 92 w 106"/>
                <a:gd name="T17" fmla="*/ 29 h 30"/>
                <a:gd name="T18" fmla="*/ 105 w 106"/>
                <a:gd name="T19" fmla="*/ 25 h 30"/>
                <a:gd name="T20" fmla="*/ 97 w 106"/>
                <a:gd name="T21" fmla="*/ 14 h 30"/>
                <a:gd name="T22" fmla="*/ 83 w 106"/>
                <a:gd name="T23" fmla="*/ 10 h 30"/>
                <a:gd name="T24" fmla="*/ 69 w 106"/>
                <a:gd name="T25" fmla="*/ 8 h 30"/>
                <a:gd name="T26" fmla="*/ 53 w 106"/>
                <a:gd name="T27" fmla="*/ 7 h 30"/>
                <a:gd name="T28" fmla="*/ 37 w 106"/>
                <a:gd name="T29" fmla="*/ 6 h 30"/>
                <a:gd name="T30" fmla="*/ 24 w 106"/>
                <a:gd name="T31" fmla="*/ 5 h 30"/>
                <a:gd name="T32" fmla="*/ 15 w 106"/>
                <a:gd name="T33" fmla="*/ 2 h 30"/>
                <a:gd name="T34" fmla="*/ 13 w 106"/>
                <a:gd name="T35" fmla="*/ 0 h 30"/>
                <a:gd name="T36" fmla="*/ 0 w 106"/>
                <a:gd name="T37" fmla="*/ 4 h 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6"/>
                <a:gd name="T58" fmla="*/ 0 h 30"/>
                <a:gd name="T59" fmla="*/ 106 w 106"/>
                <a:gd name="T60" fmla="*/ 30 h 3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6" h="30">
                  <a:moveTo>
                    <a:pt x="0" y="4"/>
                  </a:moveTo>
                  <a:lnTo>
                    <a:pt x="9" y="14"/>
                  </a:lnTo>
                  <a:lnTo>
                    <a:pt x="21" y="17"/>
                  </a:lnTo>
                  <a:lnTo>
                    <a:pt x="36" y="19"/>
                  </a:lnTo>
                  <a:lnTo>
                    <a:pt x="52" y="20"/>
                  </a:lnTo>
                  <a:lnTo>
                    <a:pt x="68" y="21"/>
                  </a:lnTo>
                  <a:lnTo>
                    <a:pt x="81" y="23"/>
                  </a:lnTo>
                  <a:lnTo>
                    <a:pt x="89" y="26"/>
                  </a:lnTo>
                  <a:lnTo>
                    <a:pt x="92" y="29"/>
                  </a:lnTo>
                  <a:lnTo>
                    <a:pt x="105" y="25"/>
                  </a:lnTo>
                  <a:lnTo>
                    <a:pt x="97" y="14"/>
                  </a:lnTo>
                  <a:lnTo>
                    <a:pt x="83" y="10"/>
                  </a:lnTo>
                  <a:lnTo>
                    <a:pt x="69" y="8"/>
                  </a:lnTo>
                  <a:lnTo>
                    <a:pt x="53" y="7"/>
                  </a:lnTo>
                  <a:lnTo>
                    <a:pt x="37" y="6"/>
                  </a:lnTo>
                  <a:lnTo>
                    <a:pt x="24" y="5"/>
                  </a:lnTo>
                  <a:lnTo>
                    <a:pt x="15" y="2"/>
                  </a:lnTo>
                  <a:lnTo>
                    <a:pt x="13" y="0"/>
                  </a:lnTo>
                  <a:lnTo>
                    <a:pt x="0" y="4"/>
                  </a:lnTo>
                </a:path>
              </a:pathLst>
            </a:custGeom>
            <a:solidFill>
              <a:srgbClr val="FFD900"/>
            </a:solidFill>
            <a:ln w="12700" cap="rnd">
              <a:noFill/>
              <a:round/>
              <a:headEnd/>
              <a:tailEnd/>
            </a:ln>
          </p:spPr>
          <p:txBody>
            <a:bodyPr/>
            <a:lstStyle/>
            <a:p>
              <a:endParaRPr lang="id-ID"/>
            </a:p>
          </p:txBody>
        </p:sp>
        <p:sp>
          <p:nvSpPr>
            <p:cNvPr id="18702" name="Freeform 114"/>
            <p:cNvSpPr>
              <a:spLocks/>
            </p:cNvSpPr>
            <p:nvPr/>
          </p:nvSpPr>
          <p:spPr bwMode="auto">
            <a:xfrm>
              <a:off x="1721" y="1527"/>
              <a:ext cx="83" cy="63"/>
            </a:xfrm>
            <a:custGeom>
              <a:avLst/>
              <a:gdLst>
                <a:gd name="T0" fmla="*/ 69 w 83"/>
                <a:gd name="T1" fmla="*/ 4 h 63"/>
                <a:gd name="T2" fmla="*/ 68 w 83"/>
                <a:gd name="T3" fmla="*/ 6 h 63"/>
                <a:gd name="T4" fmla="*/ 62 w 83"/>
                <a:gd name="T5" fmla="*/ 12 h 63"/>
                <a:gd name="T6" fmla="*/ 51 w 83"/>
                <a:gd name="T7" fmla="*/ 19 h 63"/>
                <a:gd name="T8" fmla="*/ 37 w 83"/>
                <a:gd name="T9" fmla="*/ 26 h 63"/>
                <a:gd name="T10" fmla="*/ 24 w 83"/>
                <a:gd name="T11" fmla="*/ 33 h 63"/>
                <a:gd name="T12" fmla="*/ 11 w 83"/>
                <a:gd name="T13" fmla="*/ 41 h 63"/>
                <a:gd name="T14" fmla="*/ 2 w 83"/>
                <a:gd name="T15" fmla="*/ 49 h 63"/>
                <a:gd name="T16" fmla="*/ 0 w 83"/>
                <a:gd name="T17" fmla="*/ 62 h 63"/>
                <a:gd name="T18" fmla="*/ 13 w 83"/>
                <a:gd name="T19" fmla="*/ 58 h 63"/>
                <a:gd name="T20" fmla="*/ 13 w 83"/>
                <a:gd name="T21" fmla="*/ 57 h 63"/>
                <a:gd name="T22" fmla="*/ 19 w 83"/>
                <a:gd name="T23" fmla="*/ 51 h 63"/>
                <a:gd name="T24" fmla="*/ 30 w 83"/>
                <a:gd name="T25" fmla="*/ 45 h 63"/>
                <a:gd name="T26" fmla="*/ 44 w 83"/>
                <a:gd name="T27" fmla="*/ 38 h 63"/>
                <a:gd name="T28" fmla="*/ 58 w 83"/>
                <a:gd name="T29" fmla="*/ 31 h 63"/>
                <a:gd name="T30" fmla="*/ 70 w 83"/>
                <a:gd name="T31" fmla="*/ 23 h 63"/>
                <a:gd name="T32" fmla="*/ 80 w 83"/>
                <a:gd name="T33" fmla="*/ 13 h 63"/>
                <a:gd name="T34" fmla="*/ 82 w 83"/>
                <a:gd name="T35" fmla="*/ 0 h 63"/>
                <a:gd name="T36" fmla="*/ 69 w 83"/>
                <a:gd name="T37" fmla="*/ 4 h 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3"/>
                <a:gd name="T58" fmla="*/ 0 h 63"/>
                <a:gd name="T59" fmla="*/ 83 w 83"/>
                <a:gd name="T60" fmla="*/ 63 h 6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3" h="63">
                  <a:moveTo>
                    <a:pt x="69" y="4"/>
                  </a:moveTo>
                  <a:lnTo>
                    <a:pt x="68" y="6"/>
                  </a:lnTo>
                  <a:lnTo>
                    <a:pt x="62" y="12"/>
                  </a:lnTo>
                  <a:lnTo>
                    <a:pt x="51" y="19"/>
                  </a:lnTo>
                  <a:lnTo>
                    <a:pt x="37" y="26"/>
                  </a:lnTo>
                  <a:lnTo>
                    <a:pt x="24" y="33"/>
                  </a:lnTo>
                  <a:lnTo>
                    <a:pt x="11" y="41"/>
                  </a:lnTo>
                  <a:lnTo>
                    <a:pt x="2" y="49"/>
                  </a:lnTo>
                  <a:lnTo>
                    <a:pt x="0" y="62"/>
                  </a:lnTo>
                  <a:lnTo>
                    <a:pt x="13" y="58"/>
                  </a:lnTo>
                  <a:lnTo>
                    <a:pt x="13" y="57"/>
                  </a:lnTo>
                  <a:lnTo>
                    <a:pt x="19" y="51"/>
                  </a:lnTo>
                  <a:lnTo>
                    <a:pt x="30" y="45"/>
                  </a:lnTo>
                  <a:lnTo>
                    <a:pt x="44" y="38"/>
                  </a:lnTo>
                  <a:lnTo>
                    <a:pt x="58" y="31"/>
                  </a:lnTo>
                  <a:lnTo>
                    <a:pt x="70" y="23"/>
                  </a:lnTo>
                  <a:lnTo>
                    <a:pt x="80" y="13"/>
                  </a:lnTo>
                  <a:lnTo>
                    <a:pt x="82" y="0"/>
                  </a:lnTo>
                  <a:lnTo>
                    <a:pt x="69" y="4"/>
                  </a:lnTo>
                </a:path>
              </a:pathLst>
            </a:custGeom>
            <a:solidFill>
              <a:srgbClr val="FFD900"/>
            </a:solidFill>
            <a:ln w="12700" cap="rnd">
              <a:noFill/>
              <a:round/>
              <a:headEnd/>
              <a:tailEnd/>
            </a:ln>
          </p:spPr>
          <p:txBody>
            <a:bodyPr/>
            <a:lstStyle/>
            <a:p>
              <a:endParaRPr lang="id-ID"/>
            </a:p>
          </p:txBody>
        </p:sp>
        <p:sp>
          <p:nvSpPr>
            <p:cNvPr id="18703" name="Freeform 115"/>
            <p:cNvSpPr>
              <a:spLocks/>
            </p:cNvSpPr>
            <p:nvPr/>
          </p:nvSpPr>
          <p:spPr bwMode="auto">
            <a:xfrm>
              <a:off x="1698" y="1502"/>
              <a:ext cx="106" cy="30"/>
            </a:xfrm>
            <a:custGeom>
              <a:avLst/>
              <a:gdLst>
                <a:gd name="T0" fmla="*/ 0 w 106"/>
                <a:gd name="T1" fmla="*/ 4 h 30"/>
                <a:gd name="T2" fmla="*/ 8 w 106"/>
                <a:gd name="T3" fmla="*/ 14 h 30"/>
                <a:gd name="T4" fmla="*/ 21 w 106"/>
                <a:gd name="T5" fmla="*/ 18 h 30"/>
                <a:gd name="T6" fmla="*/ 36 w 106"/>
                <a:gd name="T7" fmla="*/ 20 h 30"/>
                <a:gd name="T8" fmla="*/ 51 w 106"/>
                <a:gd name="T9" fmla="*/ 20 h 30"/>
                <a:gd name="T10" fmla="*/ 68 w 106"/>
                <a:gd name="T11" fmla="*/ 22 h 30"/>
                <a:gd name="T12" fmla="*/ 81 w 106"/>
                <a:gd name="T13" fmla="*/ 23 h 30"/>
                <a:gd name="T14" fmla="*/ 89 w 106"/>
                <a:gd name="T15" fmla="*/ 26 h 30"/>
                <a:gd name="T16" fmla="*/ 92 w 106"/>
                <a:gd name="T17" fmla="*/ 29 h 30"/>
                <a:gd name="T18" fmla="*/ 105 w 106"/>
                <a:gd name="T19" fmla="*/ 25 h 30"/>
                <a:gd name="T20" fmla="*/ 97 w 106"/>
                <a:gd name="T21" fmla="*/ 15 h 30"/>
                <a:gd name="T22" fmla="*/ 83 w 106"/>
                <a:gd name="T23" fmla="*/ 10 h 30"/>
                <a:gd name="T24" fmla="*/ 69 w 106"/>
                <a:gd name="T25" fmla="*/ 9 h 30"/>
                <a:gd name="T26" fmla="*/ 53 w 106"/>
                <a:gd name="T27" fmla="*/ 7 h 30"/>
                <a:gd name="T28" fmla="*/ 37 w 106"/>
                <a:gd name="T29" fmla="*/ 7 h 30"/>
                <a:gd name="T30" fmla="*/ 23 w 106"/>
                <a:gd name="T31" fmla="*/ 5 h 30"/>
                <a:gd name="T32" fmla="*/ 15 w 106"/>
                <a:gd name="T33" fmla="*/ 2 h 30"/>
                <a:gd name="T34" fmla="*/ 13 w 106"/>
                <a:gd name="T35" fmla="*/ 0 h 30"/>
                <a:gd name="T36" fmla="*/ 0 w 106"/>
                <a:gd name="T37" fmla="*/ 4 h 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6"/>
                <a:gd name="T58" fmla="*/ 0 h 30"/>
                <a:gd name="T59" fmla="*/ 106 w 106"/>
                <a:gd name="T60" fmla="*/ 30 h 3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6" h="30">
                  <a:moveTo>
                    <a:pt x="0" y="4"/>
                  </a:moveTo>
                  <a:lnTo>
                    <a:pt x="8" y="14"/>
                  </a:lnTo>
                  <a:lnTo>
                    <a:pt x="21" y="18"/>
                  </a:lnTo>
                  <a:lnTo>
                    <a:pt x="36" y="20"/>
                  </a:lnTo>
                  <a:lnTo>
                    <a:pt x="51" y="20"/>
                  </a:lnTo>
                  <a:lnTo>
                    <a:pt x="68" y="22"/>
                  </a:lnTo>
                  <a:lnTo>
                    <a:pt x="81" y="23"/>
                  </a:lnTo>
                  <a:lnTo>
                    <a:pt x="89" y="26"/>
                  </a:lnTo>
                  <a:lnTo>
                    <a:pt x="92" y="29"/>
                  </a:lnTo>
                  <a:lnTo>
                    <a:pt x="105" y="25"/>
                  </a:lnTo>
                  <a:lnTo>
                    <a:pt x="97" y="15"/>
                  </a:lnTo>
                  <a:lnTo>
                    <a:pt x="83" y="10"/>
                  </a:lnTo>
                  <a:lnTo>
                    <a:pt x="69" y="9"/>
                  </a:lnTo>
                  <a:lnTo>
                    <a:pt x="53" y="7"/>
                  </a:lnTo>
                  <a:lnTo>
                    <a:pt x="37" y="7"/>
                  </a:lnTo>
                  <a:lnTo>
                    <a:pt x="23" y="5"/>
                  </a:lnTo>
                  <a:lnTo>
                    <a:pt x="15" y="2"/>
                  </a:lnTo>
                  <a:lnTo>
                    <a:pt x="13" y="0"/>
                  </a:lnTo>
                  <a:lnTo>
                    <a:pt x="0" y="4"/>
                  </a:lnTo>
                </a:path>
              </a:pathLst>
            </a:custGeom>
            <a:solidFill>
              <a:srgbClr val="FFD900"/>
            </a:solidFill>
            <a:ln w="12700" cap="rnd">
              <a:noFill/>
              <a:round/>
              <a:headEnd/>
              <a:tailEnd/>
            </a:ln>
          </p:spPr>
          <p:txBody>
            <a:bodyPr/>
            <a:lstStyle/>
            <a:p>
              <a:endParaRPr lang="id-ID"/>
            </a:p>
          </p:txBody>
        </p:sp>
        <p:sp>
          <p:nvSpPr>
            <p:cNvPr id="18704" name="Freeform 116"/>
            <p:cNvSpPr>
              <a:spLocks/>
            </p:cNvSpPr>
            <p:nvPr/>
          </p:nvSpPr>
          <p:spPr bwMode="auto">
            <a:xfrm>
              <a:off x="1698" y="1449"/>
              <a:ext cx="84" cy="58"/>
            </a:xfrm>
            <a:custGeom>
              <a:avLst/>
              <a:gdLst>
                <a:gd name="T0" fmla="*/ 70 w 84"/>
                <a:gd name="T1" fmla="*/ 3 h 58"/>
                <a:gd name="T2" fmla="*/ 69 w 84"/>
                <a:gd name="T3" fmla="*/ 3 h 58"/>
                <a:gd name="T4" fmla="*/ 63 w 84"/>
                <a:gd name="T5" fmla="*/ 7 h 58"/>
                <a:gd name="T6" fmla="*/ 52 w 84"/>
                <a:gd name="T7" fmla="*/ 14 h 58"/>
                <a:gd name="T8" fmla="*/ 37 w 84"/>
                <a:gd name="T9" fmla="*/ 20 h 58"/>
                <a:gd name="T10" fmla="*/ 24 w 84"/>
                <a:gd name="T11" fmla="*/ 27 h 58"/>
                <a:gd name="T12" fmla="*/ 11 w 84"/>
                <a:gd name="T13" fmla="*/ 35 h 58"/>
                <a:gd name="T14" fmla="*/ 1 w 84"/>
                <a:gd name="T15" fmla="*/ 44 h 58"/>
                <a:gd name="T16" fmla="*/ 0 w 84"/>
                <a:gd name="T17" fmla="*/ 57 h 58"/>
                <a:gd name="T18" fmla="*/ 13 w 84"/>
                <a:gd name="T19" fmla="*/ 53 h 58"/>
                <a:gd name="T20" fmla="*/ 13 w 84"/>
                <a:gd name="T21" fmla="*/ 52 h 58"/>
                <a:gd name="T22" fmla="*/ 19 w 84"/>
                <a:gd name="T23" fmla="*/ 46 h 58"/>
                <a:gd name="T24" fmla="*/ 30 w 84"/>
                <a:gd name="T25" fmla="*/ 39 h 58"/>
                <a:gd name="T26" fmla="*/ 44 w 84"/>
                <a:gd name="T27" fmla="*/ 32 h 58"/>
                <a:gd name="T28" fmla="*/ 58 w 84"/>
                <a:gd name="T29" fmla="*/ 26 h 58"/>
                <a:gd name="T30" fmla="*/ 70 w 84"/>
                <a:gd name="T31" fmla="*/ 19 h 58"/>
                <a:gd name="T32" fmla="*/ 79 w 84"/>
                <a:gd name="T33" fmla="*/ 12 h 58"/>
                <a:gd name="T34" fmla="*/ 83 w 84"/>
                <a:gd name="T35" fmla="*/ 0 h 58"/>
                <a:gd name="T36" fmla="*/ 70 w 84"/>
                <a:gd name="T37" fmla="*/ 3 h 5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4"/>
                <a:gd name="T58" fmla="*/ 0 h 58"/>
                <a:gd name="T59" fmla="*/ 84 w 84"/>
                <a:gd name="T60" fmla="*/ 58 h 5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4" h="58">
                  <a:moveTo>
                    <a:pt x="70" y="3"/>
                  </a:moveTo>
                  <a:lnTo>
                    <a:pt x="69" y="3"/>
                  </a:lnTo>
                  <a:lnTo>
                    <a:pt x="63" y="7"/>
                  </a:lnTo>
                  <a:lnTo>
                    <a:pt x="52" y="14"/>
                  </a:lnTo>
                  <a:lnTo>
                    <a:pt x="37" y="20"/>
                  </a:lnTo>
                  <a:lnTo>
                    <a:pt x="24" y="27"/>
                  </a:lnTo>
                  <a:lnTo>
                    <a:pt x="11" y="35"/>
                  </a:lnTo>
                  <a:lnTo>
                    <a:pt x="1" y="44"/>
                  </a:lnTo>
                  <a:lnTo>
                    <a:pt x="0" y="57"/>
                  </a:lnTo>
                  <a:lnTo>
                    <a:pt x="13" y="53"/>
                  </a:lnTo>
                  <a:lnTo>
                    <a:pt x="13" y="52"/>
                  </a:lnTo>
                  <a:lnTo>
                    <a:pt x="19" y="46"/>
                  </a:lnTo>
                  <a:lnTo>
                    <a:pt x="30" y="39"/>
                  </a:lnTo>
                  <a:lnTo>
                    <a:pt x="44" y="32"/>
                  </a:lnTo>
                  <a:lnTo>
                    <a:pt x="58" y="26"/>
                  </a:lnTo>
                  <a:lnTo>
                    <a:pt x="70" y="19"/>
                  </a:lnTo>
                  <a:lnTo>
                    <a:pt x="79" y="12"/>
                  </a:lnTo>
                  <a:lnTo>
                    <a:pt x="83" y="0"/>
                  </a:lnTo>
                  <a:lnTo>
                    <a:pt x="70" y="3"/>
                  </a:lnTo>
                </a:path>
              </a:pathLst>
            </a:custGeom>
            <a:solidFill>
              <a:srgbClr val="FFD900"/>
            </a:solidFill>
            <a:ln w="12700" cap="rnd">
              <a:noFill/>
              <a:round/>
              <a:headEnd/>
              <a:tailEnd/>
            </a:ln>
          </p:spPr>
          <p:txBody>
            <a:bodyPr/>
            <a:lstStyle/>
            <a:p>
              <a:endParaRPr lang="id-ID"/>
            </a:p>
          </p:txBody>
        </p:sp>
        <p:sp>
          <p:nvSpPr>
            <p:cNvPr id="18705" name="Freeform 117"/>
            <p:cNvSpPr>
              <a:spLocks/>
            </p:cNvSpPr>
            <p:nvPr/>
          </p:nvSpPr>
          <p:spPr bwMode="auto">
            <a:xfrm>
              <a:off x="2822" y="1818"/>
              <a:ext cx="51" cy="85"/>
            </a:xfrm>
            <a:custGeom>
              <a:avLst/>
              <a:gdLst>
                <a:gd name="T0" fmla="*/ 49 w 51"/>
                <a:gd name="T1" fmla="*/ 84 h 85"/>
                <a:gd name="T2" fmla="*/ 50 w 51"/>
                <a:gd name="T3" fmla="*/ 73 h 85"/>
                <a:gd name="T4" fmla="*/ 43 w 51"/>
                <a:gd name="T5" fmla="*/ 63 h 85"/>
                <a:gd name="T6" fmla="*/ 34 w 51"/>
                <a:gd name="T7" fmla="*/ 56 h 85"/>
                <a:gd name="T8" fmla="*/ 24 w 51"/>
                <a:gd name="T9" fmla="*/ 51 h 85"/>
                <a:gd name="T10" fmla="*/ 17 w 51"/>
                <a:gd name="T11" fmla="*/ 43 h 85"/>
                <a:gd name="T12" fmla="*/ 13 w 51"/>
                <a:gd name="T13" fmla="*/ 36 h 85"/>
                <a:gd name="T14" fmla="*/ 14 w 51"/>
                <a:gd name="T15" fmla="*/ 25 h 85"/>
                <a:gd name="T16" fmla="*/ 21 w 51"/>
                <a:gd name="T17" fmla="*/ 8 h 85"/>
                <a:gd name="T18" fmla="*/ 10 w 51"/>
                <a:gd name="T19" fmla="*/ 0 h 85"/>
                <a:gd name="T20" fmla="*/ 1 w 51"/>
                <a:gd name="T21" fmla="*/ 21 h 85"/>
                <a:gd name="T22" fmla="*/ 0 w 51"/>
                <a:gd name="T23" fmla="*/ 38 h 85"/>
                <a:gd name="T24" fmla="*/ 5 w 51"/>
                <a:gd name="T25" fmla="*/ 51 h 85"/>
                <a:gd name="T26" fmla="*/ 15 w 51"/>
                <a:gd name="T27" fmla="*/ 61 h 85"/>
                <a:gd name="T28" fmla="*/ 26 w 51"/>
                <a:gd name="T29" fmla="*/ 68 h 85"/>
                <a:gd name="T30" fmla="*/ 34 w 51"/>
                <a:gd name="T31" fmla="*/ 73 h 85"/>
                <a:gd name="T32" fmla="*/ 37 w 51"/>
                <a:gd name="T33" fmla="*/ 77 h 85"/>
                <a:gd name="T34" fmla="*/ 37 w 51"/>
                <a:gd name="T35" fmla="*/ 78 h 85"/>
                <a:gd name="T36" fmla="*/ 49 w 51"/>
                <a:gd name="T37" fmla="*/ 84 h 8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1"/>
                <a:gd name="T58" fmla="*/ 0 h 85"/>
                <a:gd name="T59" fmla="*/ 51 w 51"/>
                <a:gd name="T60" fmla="*/ 85 h 8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1" h="85">
                  <a:moveTo>
                    <a:pt x="49" y="84"/>
                  </a:moveTo>
                  <a:lnTo>
                    <a:pt x="50" y="73"/>
                  </a:lnTo>
                  <a:lnTo>
                    <a:pt x="43" y="63"/>
                  </a:lnTo>
                  <a:lnTo>
                    <a:pt x="34" y="56"/>
                  </a:lnTo>
                  <a:lnTo>
                    <a:pt x="24" y="51"/>
                  </a:lnTo>
                  <a:lnTo>
                    <a:pt x="17" y="43"/>
                  </a:lnTo>
                  <a:lnTo>
                    <a:pt x="13" y="36"/>
                  </a:lnTo>
                  <a:lnTo>
                    <a:pt x="14" y="25"/>
                  </a:lnTo>
                  <a:lnTo>
                    <a:pt x="21" y="8"/>
                  </a:lnTo>
                  <a:lnTo>
                    <a:pt x="10" y="0"/>
                  </a:lnTo>
                  <a:lnTo>
                    <a:pt x="1" y="21"/>
                  </a:lnTo>
                  <a:lnTo>
                    <a:pt x="0" y="38"/>
                  </a:lnTo>
                  <a:lnTo>
                    <a:pt x="5" y="51"/>
                  </a:lnTo>
                  <a:lnTo>
                    <a:pt x="15" y="61"/>
                  </a:lnTo>
                  <a:lnTo>
                    <a:pt x="26" y="68"/>
                  </a:lnTo>
                  <a:lnTo>
                    <a:pt x="34" y="73"/>
                  </a:lnTo>
                  <a:lnTo>
                    <a:pt x="37" y="77"/>
                  </a:lnTo>
                  <a:lnTo>
                    <a:pt x="37" y="78"/>
                  </a:lnTo>
                  <a:lnTo>
                    <a:pt x="49" y="84"/>
                  </a:lnTo>
                </a:path>
              </a:pathLst>
            </a:custGeom>
            <a:solidFill>
              <a:srgbClr val="FFD900"/>
            </a:solidFill>
            <a:ln w="12700" cap="rnd">
              <a:noFill/>
              <a:round/>
              <a:headEnd/>
              <a:tailEnd/>
            </a:ln>
          </p:spPr>
          <p:txBody>
            <a:bodyPr/>
            <a:lstStyle/>
            <a:p>
              <a:endParaRPr lang="id-ID"/>
            </a:p>
          </p:txBody>
        </p:sp>
        <p:sp>
          <p:nvSpPr>
            <p:cNvPr id="18706" name="Freeform 118"/>
            <p:cNvSpPr>
              <a:spLocks/>
            </p:cNvSpPr>
            <p:nvPr/>
          </p:nvSpPr>
          <p:spPr bwMode="auto">
            <a:xfrm>
              <a:off x="2765" y="1896"/>
              <a:ext cx="106" cy="27"/>
            </a:xfrm>
            <a:custGeom>
              <a:avLst/>
              <a:gdLst>
                <a:gd name="T0" fmla="*/ 12 w 106"/>
                <a:gd name="T1" fmla="*/ 26 h 27"/>
                <a:gd name="T2" fmla="*/ 15 w 106"/>
                <a:gd name="T3" fmla="*/ 22 h 27"/>
                <a:gd name="T4" fmla="*/ 25 w 106"/>
                <a:gd name="T5" fmla="*/ 20 h 27"/>
                <a:gd name="T6" fmla="*/ 38 w 106"/>
                <a:gd name="T7" fmla="*/ 18 h 27"/>
                <a:gd name="T8" fmla="*/ 53 w 106"/>
                <a:gd name="T9" fmla="*/ 19 h 27"/>
                <a:gd name="T10" fmla="*/ 68 w 106"/>
                <a:gd name="T11" fmla="*/ 18 h 27"/>
                <a:gd name="T12" fmla="*/ 83 w 106"/>
                <a:gd name="T13" fmla="*/ 17 h 27"/>
                <a:gd name="T14" fmla="*/ 95 w 106"/>
                <a:gd name="T15" fmla="*/ 14 h 27"/>
                <a:gd name="T16" fmla="*/ 105 w 106"/>
                <a:gd name="T17" fmla="*/ 6 h 27"/>
                <a:gd name="T18" fmla="*/ 93 w 106"/>
                <a:gd name="T19" fmla="*/ 0 h 27"/>
                <a:gd name="T20" fmla="*/ 90 w 106"/>
                <a:gd name="T21" fmla="*/ 2 h 27"/>
                <a:gd name="T22" fmla="*/ 82 w 106"/>
                <a:gd name="T23" fmla="*/ 4 h 27"/>
                <a:gd name="T24" fmla="*/ 68 w 106"/>
                <a:gd name="T25" fmla="*/ 5 h 27"/>
                <a:gd name="T26" fmla="*/ 53 w 106"/>
                <a:gd name="T27" fmla="*/ 5 h 27"/>
                <a:gd name="T28" fmla="*/ 38 w 106"/>
                <a:gd name="T29" fmla="*/ 6 h 27"/>
                <a:gd name="T30" fmla="*/ 23 w 106"/>
                <a:gd name="T31" fmla="*/ 7 h 27"/>
                <a:gd name="T32" fmla="*/ 9 w 106"/>
                <a:gd name="T33" fmla="*/ 11 h 27"/>
                <a:gd name="T34" fmla="*/ 0 w 106"/>
                <a:gd name="T35" fmla="*/ 20 h 27"/>
                <a:gd name="T36" fmla="*/ 12 w 106"/>
                <a:gd name="T37" fmla="*/ 26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6"/>
                <a:gd name="T58" fmla="*/ 0 h 27"/>
                <a:gd name="T59" fmla="*/ 106 w 106"/>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6" h="27">
                  <a:moveTo>
                    <a:pt x="12" y="26"/>
                  </a:moveTo>
                  <a:lnTo>
                    <a:pt x="15" y="22"/>
                  </a:lnTo>
                  <a:lnTo>
                    <a:pt x="25" y="20"/>
                  </a:lnTo>
                  <a:lnTo>
                    <a:pt x="38" y="18"/>
                  </a:lnTo>
                  <a:lnTo>
                    <a:pt x="53" y="19"/>
                  </a:lnTo>
                  <a:lnTo>
                    <a:pt x="68" y="18"/>
                  </a:lnTo>
                  <a:lnTo>
                    <a:pt x="83" y="17"/>
                  </a:lnTo>
                  <a:lnTo>
                    <a:pt x="95" y="14"/>
                  </a:lnTo>
                  <a:lnTo>
                    <a:pt x="105" y="6"/>
                  </a:lnTo>
                  <a:lnTo>
                    <a:pt x="93" y="0"/>
                  </a:lnTo>
                  <a:lnTo>
                    <a:pt x="90" y="2"/>
                  </a:lnTo>
                  <a:lnTo>
                    <a:pt x="82" y="4"/>
                  </a:lnTo>
                  <a:lnTo>
                    <a:pt x="68" y="5"/>
                  </a:lnTo>
                  <a:lnTo>
                    <a:pt x="53" y="5"/>
                  </a:lnTo>
                  <a:lnTo>
                    <a:pt x="38" y="6"/>
                  </a:lnTo>
                  <a:lnTo>
                    <a:pt x="23" y="7"/>
                  </a:lnTo>
                  <a:lnTo>
                    <a:pt x="9" y="11"/>
                  </a:lnTo>
                  <a:lnTo>
                    <a:pt x="0" y="20"/>
                  </a:lnTo>
                  <a:lnTo>
                    <a:pt x="12" y="26"/>
                  </a:lnTo>
                </a:path>
              </a:pathLst>
            </a:custGeom>
            <a:solidFill>
              <a:srgbClr val="FFD900"/>
            </a:solidFill>
            <a:ln w="12700" cap="rnd">
              <a:noFill/>
              <a:round/>
              <a:headEnd/>
              <a:tailEnd/>
            </a:ln>
          </p:spPr>
          <p:txBody>
            <a:bodyPr/>
            <a:lstStyle/>
            <a:p>
              <a:endParaRPr lang="id-ID"/>
            </a:p>
          </p:txBody>
        </p:sp>
        <p:sp>
          <p:nvSpPr>
            <p:cNvPr id="18707" name="Freeform 119"/>
            <p:cNvSpPr>
              <a:spLocks/>
            </p:cNvSpPr>
            <p:nvPr/>
          </p:nvSpPr>
          <p:spPr bwMode="auto">
            <a:xfrm>
              <a:off x="2764" y="1916"/>
              <a:ext cx="80" cy="68"/>
            </a:xfrm>
            <a:custGeom>
              <a:avLst/>
              <a:gdLst>
                <a:gd name="T0" fmla="*/ 79 w 80"/>
                <a:gd name="T1" fmla="*/ 67 h 68"/>
                <a:gd name="T2" fmla="*/ 77 w 80"/>
                <a:gd name="T3" fmla="*/ 54 h 68"/>
                <a:gd name="T4" fmla="*/ 68 w 80"/>
                <a:gd name="T5" fmla="*/ 44 h 68"/>
                <a:gd name="T6" fmla="*/ 55 w 80"/>
                <a:gd name="T7" fmla="*/ 36 h 68"/>
                <a:gd name="T8" fmla="*/ 42 w 80"/>
                <a:gd name="T9" fmla="*/ 28 h 68"/>
                <a:gd name="T10" fmla="*/ 28 w 80"/>
                <a:gd name="T11" fmla="*/ 21 h 68"/>
                <a:gd name="T12" fmla="*/ 18 w 80"/>
                <a:gd name="T13" fmla="*/ 14 h 68"/>
                <a:gd name="T14" fmla="*/ 13 w 80"/>
                <a:gd name="T15" fmla="*/ 8 h 68"/>
                <a:gd name="T16" fmla="*/ 13 w 80"/>
                <a:gd name="T17" fmla="*/ 7 h 68"/>
                <a:gd name="T18" fmla="*/ 1 w 80"/>
                <a:gd name="T19" fmla="*/ 0 h 68"/>
                <a:gd name="T20" fmla="*/ 0 w 80"/>
                <a:gd name="T21" fmla="*/ 14 h 68"/>
                <a:gd name="T22" fmla="*/ 9 w 80"/>
                <a:gd name="T23" fmla="*/ 24 h 68"/>
                <a:gd name="T24" fmla="*/ 22 w 80"/>
                <a:gd name="T25" fmla="*/ 33 h 68"/>
                <a:gd name="T26" fmla="*/ 35 w 80"/>
                <a:gd name="T27" fmla="*/ 40 h 68"/>
                <a:gd name="T28" fmla="*/ 49 w 80"/>
                <a:gd name="T29" fmla="*/ 47 h 68"/>
                <a:gd name="T30" fmla="*/ 59 w 80"/>
                <a:gd name="T31" fmla="*/ 55 h 68"/>
                <a:gd name="T32" fmla="*/ 65 w 80"/>
                <a:gd name="T33" fmla="*/ 60 h 68"/>
                <a:gd name="T34" fmla="*/ 66 w 80"/>
                <a:gd name="T35" fmla="*/ 63 h 68"/>
                <a:gd name="T36" fmla="*/ 79 w 80"/>
                <a:gd name="T37" fmla="*/ 67 h 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0"/>
                <a:gd name="T58" fmla="*/ 0 h 68"/>
                <a:gd name="T59" fmla="*/ 80 w 80"/>
                <a:gd name="T60" fmla="*/ 68 h 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0" h="68">
                  <a:moveTo>
                    <a:pt x="79" y="67"/>
                  </a:moveTo>
                  <a:lnTo>
                    <a:pt x="77" y="54"/>
                  </a:lnTo>
                  <a:lnTo>
                    <a:pt x="68" y="44"/>
                  </a:lnTo>
                  <a:lnTo>
                    <a:pt x="55" y="36"/>
                  </a:lnTo>
                  <a:lnTo>
                    <a:pt x="42" y="28"/>
                  </a:lnTo>
                  <a:lnTo>
                    <a:pt x="28" y="21"/>
                  </a:lnTo>
                  <a:lnTo>
                    <a:pt x="18" y="14"/>
                  </a:lnTo>
                  <a:lnTo>
                    <a:pt x="13" y="8"/>
                  </a:lnTo>
                  <a:lnTo>
                    <a:pt x="13" y="7"/>
                  </a:lnTo>
                  <a:lnTo>
                    <a:pt x="1" y="0"/>
                  </a:lnTo>
                  <a:lnTo>
                    <a:pt x="0" y="14"/>
                  </a:lnTo>
                  <a:lnTo>
                    <a:pt x="9" y="24"/>
                  </a:lnTo>
                  <a:lnTo>
                    <a:pt x="22" y="33"/>
                  </a:lnTo>
                  <a:lnTo>
                    <a:pt x="35" y="40"/>
                  </a:lnTo>
                  <a:lnTo>
                    <a:pt x="49" y="47"/>
                  </a:lnTo>
                  <a:lnTo>
                    <a:pt x="59" y="55"/>
                  </a:lnTo>
                  <a:lnTo>
                    <a:pt x="65" y="60"/>
                  </a:lnTo>
                  <a:lnTo>
                    <a:pt x="66" y="63"/>
                  </a:lnTo>
                  <a:lnTo>
                    <a:pt x="79" y="67"/>
                  </a:lnTo>
                </a:path>
              </a:pathLst>
            </a:custGeom>
            <a:solidFill>
              <a:srgbClr val="FFD900"/>
            </a:solidFill>
            <a:ln w="12700" cap="rnd">
              <a:noFill/>
              <a:round/>
              <a:headEnd/>
              <a:tailEnd/>
            </a:ln>
          </p:spPr>
          <p:txBody>
            <a:bodyPr/>
            <a:lstStyle/>
            <a:p>
              <a:endParaRPr lang="id-ID"/>
            </a:p>
          </p:txBody>
        </p:sp>
        <p:sp>
          <p:nvSpPr>
            <p:cNvPr id="18708" name="Freeform 120"/>
            <p:cNvSpPr>
              <a:spLocks/>
            </p:cNvSpPr>
            <p:nvPr/>
          </p:nvSpPr>
          <p:spPr bwMode="auto">
            <a:xfrm>
              <a:off x="2738" y="1979"/>
              <a:ext cx="106" cy="18"/>
            </a:xfrm>
            <a:custGeom>
              <a:avLst/>
              <a:gdLst>
                <a:gd name="T0" fmla="*/ 15 w 106"/>
                <a:gd name="T1" fmla="*/ 15 h 18"/>
                <a:gd name="T2" fmla="*/ 14 w 106"/>
                <a:gd name="T3" fmla="*/ 17 h 18"/>
                <a:gd name="T4" fmla="*/ 15 w 106"/>
                <a:gd name="T5" fmla="*/ 16 h 18"/>
                <a:gd name="T6" fmla="*/ 24 w 106"/>
                <a:gd name="T7" fmla="*/ 14 h 18"/>
                <a:gd name="T8" fmla="*/ 37 w 106"/>
                <a:gd name="T9" fmla="*/ 15 h 18"/>
                <a:gd name="T10" fmla="*/ 53 w 106"/>
                <a:gd name="T11" fmla="*/ 15 h 18"/>
                <a:gd name="T12" fmla="*/ 68 w 106"/>
                <a:gd name="T13" fmla="*/ 16 h 18"/>
                <a:gd name="T14" fmla="*/ 83 w 106"/>
                <a:gd name="T15" fmla="*/ 16 h 18"/>
                <a:gd name="T16" fmla="*/ 96 w 106"/>
                <a:gd name="T17" fmla="*/ 13 h 18"/>
                <a:gd name="T18" fmla="*/ 105 w 106"/>
                <a:gd name="T19" fmla="*/ 3 h 18"/>
                <a:gd name="T20" fmla="*/ 92 w 106"/>
                <a:gd name="T21" fmla="*/ 0 h 18"/>
                <a:gd name="T22" fmla="*/ 90 w 106"/>
                <a:gd name="T23" fmla="*/ 1 h 18"/>
                <a:gd name="T24" fmla="*/ 81 w 106"/>
                <a:gd name="T25" fmla="*/ 3 h 18"/>
                <a:gd name="T26" fmla="*/ 68 w 106"/>
                <a:gd name="T27" fmla="*/ 2 h 18"/>
                <a:gd name="T28" fmla="*/ 53 w 106"/>
                <a:gd name="T29" fmla="*/ 2 h 18"/>
                <a:gd name="T30" fmla="*/ 37 w 106"/>
                <a:gd name="T31" fmla="*/ 1 h 18"/>
                <a:gd name="T32" fmla="*/ 23 w 106"/>
                <a:gd name="T33" fmla="*/ 2 h 18"/>
                <a:gd name="T34" fmla="*/ 10 w 106"/>
                <a:gd name="T35" fmla="*/ 3 h 18"/>
                <a:gd name="T36" fmla="*/ 1 w 106"/>
                <a:gd name="T37" fmla="*/ 13 h 18"/>
                <a:gd name="T38" fmla="*/ 0 w 106"/>
                <a:gd name="T39" fmla="*/ 15 h 18"/>
                <a:gd name="T40" fmla="*/ 1 w 106"/>
                <a:gd name="T41" fmla="*/ 13 h 18"/>
                <a:gd name="T42" fmla="*/ 0 w 106"/>
                <a:gd name="T43" fmla="*/ 14 h 18"/>
                <a:gd name="T44" fmla="*/ 0 w 106"/>
                <a:gd name="T45" fmla="*/ 15 h 18"/>
                <a:gd name="T46" fmla="*/ 15 w 106"/>
                <a:gd name="T47" fmla="*/ 15 h 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6"/>
                <a:gd name="T73" fmla="*/ 0 h 18"/>
                <a:gd name="T74" fmla="*/ 106 w 106"/>
                <a:gd name="T75" fmla="*/ 18 h 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6" h="18">
                  <a:moveTo>
                    <a:pt x="15" y="15"/>
                  </a:moveTo>
                  <a:lnTo>
                    <a:pt x="14" y="17"/>
                  </a:lnTo>
                  <a:lnTo>
                    <a:pt x="15" y="16"/>
                  </a:lnTo>
                  <a:lnTo>
                    <a:pt x="24" y="14"/>
                  </a:lnTo>
                  <a:lnTo>
                    <a:pt x="37" y="15"/>
                  </a:lnTo>
                  <a:lnTo>
                    <a:pt x="53" y="15"/>
                  </a:lnTo>
                  <a:lnTo>
                    <a:pt x="68" y="16"/>
                  </a:lnTo>
                  <a:lnTo>
                    <a:pt x="83" y="16"/>
                  </a:lnTo>
                  <a:lnTo>
                    <a:pt x="96" y="13"/>
                  </a:lnTo>
                  <a:lnTo>
                    <a:pt x="105" y="3"/>
                  </a:lnTo>
                  <a:lnTo>
                    <a:pt x="92" y="0"/>
                  </a:lnTo>
                  <a:lnTo>
                    <a:pt x="90" y="1"/>
                  </a:lnTo>
                  <a:lnTo>
                    <a:pt x="81" y="3"/>
                  </a:lnTo>
                  <a:lnTo>
                    <a:pt x="68" y="2"/>
                  </a:lnTo>
                  <a:lnTo>
                    <a:pt x="53" y="2"/>
                  </a:lnTo>
                  <a:lnTo>
                    <a:pt x="37" y="1"/>
                  </a:lnTo>
                  <a:lnTo>
                    <a:pt x="23" y="2"/>
                  </a:lnTo>
                  <a:lnTo>
                    <a:pt x="10" y="3"/>
                  </a:lnTo>
                  <a:lnTo>
                    <a:pt x="1" y="13"/>
                  </a:lnTo>
                  <a:lnTo>
                    <a:pt x="0" y="15"/>
                  </a:lnTo>
                  <a:lnTo>
                    <a:pt x="1" y="13"/>
                  </a:lnTo>
                  <a:lnTo>
                    <a:pt x="0" y="14"/>
                  </a:lnTo>
                  <a:lnTo>
                    <a:pt x="0" y="15"/>
                  </a:lnTo>
                  <a:lnTo>
                    <a:pt x="15" y="15"/>
                  </a:lnTo>
                </a:path>
              </a:pathLst>
            </a:custGeom>
            <a:solidFill>
              <a:srgbClr val="FFD900"/>
            </a:solidFill>
            <a:ln w="12700" cap="rnd">
              <a:noFill/>
              <a:round/>
              <a:headEnd/>
              <a:tailEnd/>
            </a:ln>
          </p:spPr>
          <p:txBody>
            <a:bodyPr/>
            <a:lstStyle/>
            <a:p>
              <a:endParaRPr lang="id-ID"/>
            </a:p>
          </p:txBody>
        </p:sp>
        <p:sp>
          <p:nvSpPr>
            <p:cNvPr id="18709" name="Freeform 121"/>
            <p:cNvSpPr>
              <a:spLocks/>
            </p:cNvSpPr>
            <p:nvPr/>
          </p:nvSpPr>
          <p:spPr bwMode="auto">
            <a:xfrm>
              <a:off x="2738" y="1994"/>
              <a:ext cx="16" cy="5"/>
            </a:xfrm>
            <a:custGeom>
              <a:avLst/>
              <a:gdLst>
                <a:gd name="T0" fmla="*/ 14 w 16"/>
                <a:gd name="T1" fmla="*/ 4 h 5"/>
                <a:gd name="T2" fmla="*/ 15 w 16"/>
                <a:gd name="T3" fmla="*/ 2 h 5"/>
                <a:gd name="T4" fmla="*/ 15 w 16"/>
                <a:gd name="T5" fmla="*/ 0 h 5"/>
                <a:gd name="T6" fmla="*/ 0 w 16"/>
                <a:gd name="T7" fmla="*/ 0 h 5"/>
                <a:gd name="T8" fmla="*/ 0 w 16"/>
                <a:gd name="T9" fmla="*/ 2 h 5"/>
                <a:gd name="T10" fmla="*/ 1 w 16"/>
                <a:gd name="T11" fmla="*/ 0 h 5"/>
                <a:gd name="T12" fmla="*/ 14 w 16"/>
                <a:gd name="T13" fmla="*/ 4 h 5"/>
                <a:gd name="T14" fmla="*/ 14 w 16"/>
                <a:gd name="T15" fmla="*/ 3 h 5"/>
                <a:gd name="T16" fmla="*/ 15 w 16"/>
                <a:gd name="T17" fmla="*/ 2 h 5"/>
                <a:gd name="T18" fmla="*/ 14 w 16"/>
                <a:gd name="T19" fmla="*/ 4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5"/>
                <a:gd name="T32" fmla="*/ 16 w 16"/>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5">
                  <a:moveTo>
                    <a:pt x="14" y="4"/>
                  </a:moveTo>
                  <a:lnTo>
                    <a:pt x="15" y="2"/>
                  </a:lnTo>
                  <a:lnTo>
                    <a:pt x="15" y="0"/>
                  </a:lnTo>
                  <a:lnTo>
                    <a:pt x="0" y="0"/>
                  </a:lnTo>
                  <a:lnTo>
                    <a:pt x="0" y="2"/>
                  </a:lnTo>
                  <a:lnTo>
                    <a:pt x="1" y="0"/>
                  </a:lnTo>
                  <a:lnTo>
                    <a:pt x="14" y="4"/>
                  </a:lnTo>
                  <a:lnTo>
                    <a:pt x="14" y="3"/>
                  </a:lnTo>
                  <a:lnTo>
                    <a:pt x="15" y="2"/>
                  </a:lnTo>
                  <a:lnTo>
                    <a:pt x="14" y="4"/>
                  </a:lnTo>
                </a:path>
              </a:pathLst>
            </a:custGeom>
            <a:solidFill>
              <a:srgbClr val="FFD900"/>
            </a:solidFill>
            <a:ln w="12700" cap="rnd">
              <a:noFill/>
              <a:round/>
              <a:headEnd/>
              <a:tailEnd/>
            </a:ln>
          </p:spPr>
          <p:txBody>
            <a:bodyPr/>
            <a:lstStyle/>
            <a:p>
              <a:endParaRPr lang="id-ID"/>
            </a:p>
          </p:txBody>
        </p:sp>
        <p:sp>
          <p:nvSpPr>
            <p:cNvPr id="18710" name="Freeform 122"/>
            <p:cNvSpPr>
              <a:spLocks/>
            </p:cNvSpPr>
            <p:nvPr/>
          </p:nvSpPr>
          <p:spPr bwMode="auto">
            <a:xfrm>
              <a:off x="2739" y="1994"/>
              <a:ext cx="80" cy="66"/>
            </a:xfrm>
            <a:custGeom>
              <a:avLst/>
              <a:gdLst>
                <a:gd name="T0" fmla="*/ 79 w 80"/>
                <a:gd name="T1" fmla="*/ 65 h 66"/>
                <a:gd name="T2" fmla="*/ 77 w 80"/>
                <a:gd name="T3" fmla="*/ 52 h 66"/>
                <a:gd name="T4" fmla="*/ 67 w 80"/>
                <a:gd name="T5" fmla="*/ 44 h 66"/>
                <a:gd name="T6" fmla="*/ 56 w 80"/>
                <a:gd name="T7" fmla="*/ 36 h 66"/>
                <a:gd name="T8" fmla="*/ 42 w 80"/>
                <a:gd name="T9" fmla="*/ 29 h 66"/>
                <a:gd name="T10" fmla="*/ 28 w 80"/>
                <a:gd name="T11" fmla="*/ 22 h 66"/>
                <a:gd name="T12" fmla="*/ 19 w 80"/>
                <a:gd name="T13" fmla="*/ 15 h 66"/>
                <a:gd name="T14" fmla="*/ 14 w 80"/>
                <a:gd name="T15" fmla="*/ 9 h 66"/>
                <a:gd name="T16" fmla="*/ 13 w 80"/>
                <a:gd name="T17" fmla="*/ 4 h 66"/>
                <a:gd name="T18" fmla="*/ 0 w 80"/>
                <a:gd name="T19" fmla="*/ 0 h 66"/>
                <a:gd name="T20" fmla="*/ 1 w 80"/>
                <a:gd name="T21" fmla="*/ 14 h 66"/>
                <a:gd name="T22" fmla="*/ 9 w 80"/>
                <a:gd name="T23" fmla="*/ 25 h 66"/>
                <a:gd name="T24" fmla="*/ 22 w 80"/>
                <a:gd name="T25" fmla="*/ 33 h 66"/>
                <a:gd name="T26" fmla="*/ 35 w 80"/>
                <a:gd name="T27" fmla="*/ 41 h 66"/>
                <a:gd name="T28" fmla="*/ 49 w 80"/>
                <a:gd name="T29" fmla="*/ 48 h 66"/>
                <a:gd name="T30" fmla="*/ 60 w 80"/>
                <a:gd name="T31" fmla="*/ 54 h 66"/>
                <a:gd name="T32" fmla="*/ 65 w 80"/>
                <a:gd name="T33" fmla="*/ 59 h 66"/>
                <a:gd name="T34" fmla="*/ 66 w 80"/>
                <a:gd name="T35" fmla="*/ 61 h 66"/>
                <a:gd name="T36" fmla="*/ 79 w 80"/>
                <a:gd name="T37" fmla="*/ 65 h 6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0"/>
                <a:gd name="T58" fmla="*/ 0 h 66"/>
                <a:gd name="T59" fmla="*/ 80 w 80"/>
                <a:gd name="T60" fmla="*/ 66 h 6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0" h="66">
                  <a:moveTo>
                    <a:pt x="79" y="65"/>
                  </a:moveTo>
                  <a:lnTo>
                    <a:pt x="77" y="52"/>
                  </a:lnTo>
                  <a:lnTo>
                    <a:pt x="67" y="44"/>
                  </a:lnTo>
                  <a:lnTo>
                    <a:pt x="56" y="36"/>
                  </a:lnTo>
                  <a:lnTo>
                    <a:pt x="42" y="29"/>
                  </a:lnTo>
                  <a:lnTo>
                    <a:pt x="28" y="22"/>
                  </a:lnTo>
                  <a:lnTo>
                    <a:pt x="19" y="15"/>
                  </a:lnTo>
                  <a:lnTo>
                    <a:pt x="14" y="9"/>
                  </a:lnTo>
                  <a:lnTo>
                    <a:pt x="13" y="4"/>
                  </a:lnTo>
                  <a:lnTo>
                    <a:pt x="0" y="0"/>
                  </a:lnTo>
                  <a:lnTo>
                    <a:pt x="1" y="14"/>
                  </a:lnTo>
                  <a:lnTo>
                    <a:pt x="9" y="25"/>
                  </a:lnTo>
                  <a:lnTo>
                    <a:pt x="22" y="33"/>
                  </a:lnTo>
                  <a:lnTo>
                    <a:pt x="35" y="41"/>
                  </a:lnTo>
                  <a:lnTo>
                    <a:pt x="49" y="48"/>
                  </a:lnTo>
                  <a:lnTo>
                    <a:pt x="60" y="54"/>
                  </a:lnTo>
                  <a:lnTo>
                    <a:pt x="65" y="59"/>
                  </a:lnTo>
                  <a:lnTo>
                    <a:pt x="66" y="61"/>
                  </a:lnTo>
                  <a:lnTo>
                    <a:pt x="79" y="65"/>
                  </a:lnTo>
                </a:path>
              </a:pathLst>
            </a:custGeom>
            <a:solidFill>
              <a:srgbClr val="FFD900"/>
            </a:solidFill>
            <a:ln w="12700" cap="rnd">
              <a:noFill/>
              <a:round/>
              <a:headEnd/>
              <a:tailEnd/>
            </a:ln>
          </p:spPr>
          <p:txBody>
            <a:bodyPr/>
            <a:lstStyle/>
            <a:p>
              <a:endParaRPr lang="id-ID"/>
            </a:p>
          </p:txBody>
        </p:sp>
        <p:sp>
          <p:nvSpPr>
            <p:cNvPr id="18711" name="Freeform 123"/>
            <p:cNvSpPr>
              <a:spLocks/>
            </p:cNvSpPr>
            <p:nvPr/>
          </p:nvSpPr>
          <p:spPr bwMode="auto">
            <a:xfrm>
              <a:off x="2711" y="2055"/>
              <a:ext cx="108" cy="26"/>
            </a:xfrm>
            <a:custGeom>
              <a:avLst/>
              <a:gdLst>
                <a:gd name="T0" fmla="*/ 13 w 108"/>
                <a:gd name="T1" fmla="*/ 25 h 26"/>
                <a:gd name="T2" fmla="*/ 16 w 108"/>
                <a:gd name="T3" fmla="*/ 22 h 26"/>
                <a:gd name="T4" fmla="*/ 25 w 108"/>
                <a:gd name="T5" fmla="*/ 20 h 26"/>
                <a:gd name="T6" fmla="*/ 38 w 108"/>
                <a:gd name="T7" fmla="*/ 19 h 26"/>
                <a:gd name="T8" fmla="*/ 54 w 108"/>
                <a:gd name="T9" fmla="*/ 19 h 26"/>
                <a:gd name="T10" fmla="*/ 70 w 108"/>
                <a:gd name="T11" fmla="*/ 18 h 26"/>
                <a:gd name="T12" fmla="*/ 86 w 108"/>
                <a:gd name="T13" fmla="*/ 17 h 26"/>
                <a:gd name="T14" fmla="*/ 98 w 108"/>
                <a:gd name="T15" fmla="*/ 14 h 26"/>
                <a:gd name="T16" fmla="*/ 107 w 108"/>
                <a:gd name="T17" fmla="*/ 4 h 26"/>
                <a:gd name="T18" fmla="*/ 94 w 108"/>
                <a:gd name="T19" fmla="*/ 0 h 26"/>
                <a:gd name="T20" fmla="*/ 91 w 108"/>
                <a:gd name="T21" fmla="*/ 2 h 26"/>
                <a:gd name="T22" fmla="*/ 83 w 108"/>
                <a:gd name="T23" fmla="*/ 4 h 26"/>
                <a:gd name="T24" fmla="*/ 70 w 108"/>
                <a:gd name="T25" fmla="*/ 5 h 26"/>
                <a:gd name="T26" fmla="*/ 54 w 108"/>
                <a:gd name="T27" fmla="*/ 5 h 26"/>
                <a:gd name="T28" fmla="*/ 38 w 108"/>
                <a:gd name="T29" fmla="*/ 6 h 26"/>
                <a:gd name="T30" fmla="*/ 23 w 108"/>
                <a:gd name="T31" fmla="*/ 7 h 26"/>
                <a:gd name="T32" fmla="*/ 10 w 108"/>
                <a:gd name="T33" fmla="*/ 11 h 26"/>
                <a:gd name="T34" fmla="*/ 0 w 108"/>
                <a:gd name="T35" fmla="*/ 21 h 26"/>
                <a:gd name="T36" fmla="*/ 13 w 108"/>
                <a:gd name="T37" fmla="*/ 25 h 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8"/>
                <a:gd name="T58" fmla="*/ 0 h 26"/>
                <a:gd name="T59" fmla="*/ 108 w 108"/>
                <a:gd name="T60" fmla="*/ 26 h 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8" h="26">
                  <a:moveTo>
                    <a:pt x="13" y="25"/>
                  </a:moveTo>
                  <a:lnTo>
                    <a:pt x="16" y="22"/>
                  </a:lnTo>
                  <a:lnTo>
                    <a:pt x="25" y="20"/>
                  </a:lnTo>
                  <a:lnTo>
                    <a:pt x="38" y="19"/>
                  </a:lnTo>
                  <a:lnTo>
                    <a:pt x="54" y="19"/>
                  </a:lnTo>
                  <a:lnTo>
                    <a:pt x="70" y="18"/>
                  </a:lnTo>
                  <a:lnTo>
                    <a:pt x="86" y="17"/>
                  </a:lnTo>
                  <a:lnTo>
                    <a:pt x="98" y="14"/>
                  </a:lnTo>
                  <a:lnTo>
                    <a:pt x="107" y="4"/>
                  </a:lnTo>
                  <a:lnTo>
                    <a:pt x="94" y="0"/>
                  </a:lnTo>
                  <a:lnTo>
                    <a:pt x="91" y="2"/>
                  </a:lnTo>
                  <a:lnTo>
                    <a:pt x="83" y="4"/>
                  </a:lnTo>
                  <a:lnTo>
                    <a:pt x="70" y="5"/>
                  </a:lnTo>
                  <a:lnTo>
                    <a:pt x="54" y="5"/>
                  </a:lnTo>
                  <a:lnTo>
                    <a:pt x="38" y="6"/>
                  </a:lnTo>
                  <a:lnTo>
                    <a:pt x="23" y="7"/>
                  </a:lnTo>
                  <a:lnTo>
                    <a:pt x="10" y="11"/>
                  </a:lnTo>
                  <a:lnTo>
                    <a:pt x="0" y="21"/>
                  </a:lnTo>
                  <a:lnTo>
                    <a:pt x="13" y="25"/>
                  </a:lnTo>
                </a:path>
              </a:pathLst>
            </a:custGeom>
            <a:solidFill>
              <a:srgbClr val="FFD900"/>
            </a:solidFill>
            <a:ln w="12700" cap="rnd">
              <a:noFill/>
              <a:round/>
              <a:headEnd/>
              <a:tailEnd/>
            </a:ln>
          </p:spPr>
          <p:txBody>
            <a:bodyPr/>
            <a:lstStyle/>
            <a:p>
              <a:endParaRPr lang="id-ID"/>
            </a:p>
          </p:txBody>
        </p:sp>
        <p:sp>
          <p:nvSpPr>
            <p:cNvPr id="18712" name="Freeform 124"/>
            <p:cNvSpPr>
              <a:spLocks/>
            </p:cNvSpPr>
            <p:nvPr/>
          </p:nvSpPr>
          <p:spPr bwMode="auto">
            <a:xfrm>
              <a:off x="2711" y="2076"/>
              <a:ext cx="80" cy="67"/>
            </a:xfrm>
            <a:custGeom>
              <a:avLst/>
              <a:gdLst>
                <a:gd name="T0" fmla="*/ 79 w 80"/>
                <a:gd name="T1" fmla="*/ 65 h 67"/>
                <a:gd name="T2" fmla="*/ 79 w 80"/>
                <a:gd name="T3" fmla="*/ 66 h 67"/>
                <a:gd name="T4" fmla="*/ 77 w 80"/>
                <a:gd name="T5" fmla="*/ 53 h 67"/>
                <a:gd name="T6" fmla="*/ 68 w 80"/>
                <a:gd name="T7" fmla="*/ 43 h 67"/>
                <a:gd name="T8" fmla="*/ 56 w 80"/>
                <a:gd name="T9" fmla="*/ 35 h 67"/>
                <a:gd name="T10" fmla="*/ 43 w 80"/>
                <a:gd name="T11" fmla="*/ 27 h 67"/>
                <a:gd name="T12" fmla="*/ 30 w 80"/>
                <a:gd name="T13" fmla="*/ 19 h 67"/>
                <a:gd name="T14" fmla="*/ 19 w 80"/>
                <a:gd name="T15" fmla="*/ 12 h 67"/>
                <a:gd name="T16" fmla="*/ 14 w 80"/>
                <a:gd name="T17" fmla="*/ 6 h 67"/>
                <a:gd name="T18" fmla="*/ 13 w 80"/>
                <a:gd name="T19" fmla="*/ 4 h 67"/>
                <a:gd name="T20" fmla="*/ 0 w 80"/>
                <a:gd name="T21" fmla="*/ 0 h 67"/>
                <a:gd name="T22" fmla="*/ 2 w 80"/>
                <a:gd name="T23" fmla="*/ 13 h 67"/>
                <a:gd name="T24" fmla="*/ 10 w 80"/>
                <a:gd name="T25" fmla="*/ 23 h 67"/>
                <a:gd name="T26" fmla="*/ 22 w 80"/>
                <a:gd name="T27" fmla="*/ 31 h 67"/>
                <a:gd name="T28" fmla="*/ 36 w 80"/>
                <a:gd name="T29" fmla="*/ 39 h 67"/>
                <a:gd name="T30" fmla="*/ 49 w 80"/>
                <a:gd name="T31" fmla="*/ 47 h 67"/>
                <a:gd name="T32" fmla="*/ 59 w 80"/>
                <a:gd name="T33" fmla="*/ 53 h 67"/>
                <a:gd name="T34" fmla="*/ 65 w 80"/>
                <a:gd name="T35" fmla="*/ 59 h 67"/>
                <a:gd name="T36" fmla="*/ 66 w 80"/>
                <a:gd name="T37" fmla="*/ 60 h 67"/>
                <a:gd name="T38" fmla="*/ 66 w 80"/>
                <a:gd name="T39" fmla="*/ 61 h 67"/>
                <a:gd name="T40" fmla="*/ 79 w 80"/>
                <a:gd name="T41" fmla="*/ 65 h 6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0"/>
                <a:gd name="T64" fmla="*/ 0 h 67"/>
                <a:gd name="T65" fmla="*/ 80 w 80"/>
                <a:gd name="T66" fmla="*/ 67 h 6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0" h="67">
                  <a:moveTo>
                    <a:pt x="79" y="65"/>
                  </a:moveTo>
                  <a:lnTo>
                    <a:pt x="79" y="66"/>
                  </a:lnTo>
                  <a:lnTo>
                    <a:pt x="77" y="53"/>
                  </a:lnTo>
                  <a:lnTo>
                    <a:pt x="68" y="43"/>
                  </a:lnTo>
                  <a:lnTo>
                    <a:pt x="56" y="35"/>
                  </a:lnTo>
                  <a:lnTo>
                    <a:pt x="43" y="27"/>
                  </a:lnTo>
                  <a:lnTo>
                    <a:pt x="30" y="19"/>
                  </a:lnTo>
                  <a:lnTo>
                    <a:pt x="19" y="12"/>
                  </a:lnTo>
                  <a:lnTo>
                    <a:pt x="14" y="6"/>
                  </a:lnTo>
                  <a:lnTo>
                    <a:pt x="13" y="4"/>
                  </a:lnTo>
                  <a:lnTo>
                    <a:pt x="0" y="0"/>
                  </a:lnTo>
                  <a:lnTo>
                    <a:pt x="2" y="13"/>
                  </a:lnTo>
                  <a:lnTo>
                    <a:pt x="10" y="23"/>
                  </a:lnTo>
                  <a:lnTo>
                    <a:pt x="22" y="31"/>
                  </a:lnTo>
                  <a:lnTo>
                    <a:pt x="36" y="39"/>
                  </a:lnTo>
                  <a:lnTo>
                    <a:pt x="49" y="47"/>
                  </a:lnTo>
                  <a:lnTo>
                    <a:pt x="59" y="53"/>
                  </a:lnTo>
                  <a:lnTo>
                    <a:pt x="65" y="59"/>
                  </a:lnTo>
                  <a:lnTo>
                    <a:pt x="66" y="60"/>
                  </a:lnTo>
                  <a:lnTo>
                    <a:pt x="66" y="61"/>
                  </a:lnTo>
                  <a:lnTo>
                    <a:pt x="79" y="65"/>
                  </a:lnTo>
                </a:path>
              </a:pathLst>
            </a:custGeom>
            <a:solidFill>
              <a:srgbClr val="FFD900"/>
            </a:solidFill>
            <a:ln w="12700" cap="rnd">
              <a:noFill/>
              <a:round/>
              <a:headEnd/>
              <a:tailEnd/>
            </a:ln>
          </p:spPr>
          <p:txBody>
            <a:bodyPr/>
            <a:lstStyle/>
            <a:p>
              <a:endParaRPr lang="id-ID"/>
            </a:p>
          </p:txBody>
        </p:sp>
        <p:sp>
          <p:nvSpPr>
            <p:cNvPr id="18713" name="Freeform 125"/>
            <p:cNvSpPr>
              <a:spLocks/>
            </p:cNvSpPr>
            <p:nvPr/>
          </p:nvSpPr>
          <p:spPr bwMode="auto">
            <a:xfrm>
              <a:off x="2685" y="2137"/>
              <a:ext cx="106" cy="21"/>
            </a:xfrm>
            <a:custGeom>
              <a:avLst/>
              <a:gdLst>
                <a:gd name="T0" fmla="*/ 14 w 106"/>
                <a:gd name="T1" fmla="*/ 18 h 21"/>
                <a:gd name="T2" fmla="*/ 13 w 106"/>
                <a:gd name="T3" fmla="*/ 20 h 21"/>
                <a:gd name="T4" fmla="*/ 15 w 106"/>
                <a:gd name="T5" fmla="*/ 20 h 21"/>
                <a:gd name="T6" fmla="*/ 23 w 106"/>
                <a:gd name="T7" fmla="*/ 18 h 21"/>
                <a:gd name="T8" fmla="*/ 36 w 106"/>
                <a:gd name="T9" fmla="*/ 18 h 21"/>
                <a:gd name="T10" fmla="*/ 52 w 106"/>
                <a:gd name="T11" fmla="*/ 18 h 21"/>
                <a:gd name="T12" fmla="*/ 68 w 106"/>
                <a:gd name="T13" fmla="*/ 18 h 21"/>
                <a:gd name="T14" fmla="*/ 84 w 106"/>
                <a:gd name="T15" fmla="*/ 17 h 21"/>
                <a:gd name="T16" fmla="*/ 96 w 106"/>
                <a:gd name="T17" fmla="*/ 13 h 21"/>
                <a:gd name="T18" fmla="*/ 105 w 106"/>
                <a:gd name="T19" fmla="*/ 3 h 21"/>
                <a:gd name="T20" fmla="*/ 92 w 106"/>
                <a:gd name="T21" fmla="*/ 0 h 21"/>
                <a:gd name="T22" fmla="*/ 89 w 106"/>
                <a:gd name="T23" fmla="*/ 1 h 21"/>
                <a:gd name="T24" fmla="*/ 81 w 106"/>
                <a:gd name="T25" fmla="*/ 4 h 21"/>
                <a:gd name="T26" fmla="*/ 68 w 106"/>
                <a:gd name="T27" fmla="*/ 4 h 21"/>
                <a:gd name="T28" fmla="*/ 52 w 106"/>
                <a:gd name="T29" fmla="*/ 4 h 21"/>
                <a:gd name="T30" fmla="*/ 36 w 106"/>
                <a:gd name="T31" fmla="*/ 4 h 21"/>
                <a:gd name="T32" fmla="*/ 22 w 106"/>
                <a:gd name="T33" fmla="*/ 5 h 21"/>
                <a:gd name="T34" fmla="*/ 10 w 106"/>
                <a:gd name="T35" fmla="*/ 7 h 21"/>
                <a:gd name="T36" fmla="*/ 0 w 106"/>
                <a:gd name="T37" fmla="*/ 16 h 21"/>
                <a:gd name="T38" fmla="*/ 0 w 106"/>
                <a:gd name="T39" fmla="*/ 18 h 21"/>
                <a:gd name="T40" fmla="*/ 0 w 106"/>
                <a:gd name="T41" fmla="*/ 16 h 21"/>
                <a:gd name="T42" fmla="*/ 0 w 106"/>
                <a:gd name="T43" fmla="*/ 18 h 21"/>
                <a:gd name="T44" fmla="*/ 14 w 106"/>
                <a:gd name="T45" fmla="*/ 18 h 2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6"/>
                <a:gd name="T70" fmla="*/ 0 h 21"/>
                <a:gd name="T71" fmla="*/ 106 w 106"/>
                <a:gd name="T72" fmla="*/ 21 h 2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6" h="21">
                  <a:moveTo>
                    <a:pt x="14" y="18"/>
                  </a:moveTo>
                  <a:lnTo>
                    <a:pt x="13" y="20"/>
                  </a:lnTo>
                  <a:lnTo>
                    <a:pt x="15" y="20"/>
                  </a:lnTo>
                  <a:lnTo>
                    <a:pt x="23" y="18"/>
                  </a:lnTo>
                  <a:lnTo>
                    <a:pt x="36" y="18"/>
                  </a:lnTo>
                  <a:lnTo>
                    <a:pt x="52" y="18"/>
                  </a:lnTo>
                  <a:lnTo>
                    <a:pt x="68" y="18"/>
                  </a:lnTo>
                  <a:lnTo>
                    <a:pt x="84" y="17"/>
                  </a:lnTo>
                  <a:lnTo>
                    <a:pt x="96" y="13"/>
                  </a:lnTo>
                  <a:lnTo>
                    <a:pt x="105" y="3"/>
                  </a:lnTo>
                  <a:lnTo>
                    <a:pt x="92" y="0"/>
                  </a:lnTo>
                  <a:lnTo>
                    <a:pt x="89" y="1"/>
                  </a:lnTo>
                  <a:lnTo>
                    <a:pt x="81" y="4"/>
                  </a:lnTo>
                  <a:lnTo>
                    <a:pt x="68" y="4"/>
                  </a:lnTo>
                  <a:lnTo>
                    <a:pt x="52" y="4"/>
                  </a:lnTo>
                  <a:lnTo>
                    <a:pt x="36" y="4"/>
                  </a:lnTo>
                  <a:lnTo>
                    <a:pt x="22" y="5"/>
                  </a:lnTo>
                  <a:lnTo>
                    <a:pt x="10" y="7"/>
                  </a:lnTo>
                  <a:lnTo>
                    <a:pt x="0" y="16"/>
                  </a:lnTo>
                  <a:lnTo>
                    <a:pt x="0" y="18"/>
                  </a:lnTo>
                  <a:lnTo>
                    <a:pt x="0" y="16"/>
                  </a:lnTo>
                  <a:lnTo>
                    <a:pt x="0" y="18"/>
                  </a:lnTo>
                  <a:lnTo>
                    <a:pt x="14" y="18"/>
                  </a:lnTo>
                </a:path>
              </a:pathLst>
            </a:custGeom>
            <a:solidFill>
              <a:srgbClr val="FFD900"/>
            </a:solidFill>
            <a:ln w="12700" cap="rnd">
              <a:noFill/>
              <a:round/>
              <a:headEnd/>
              <a:tailEnd/>
            </a:ln>
          </p:spPr>
          <p:txBody>
            <a:bodyPr/>
            <a:lstStyle/>
            <a:p>
              <a:endParaRPr lang="id-ID"/>
            </a:p>
          </p:txBody>
        </p:sp>
        <p:sp>
          <p:nvSpPr>
            <p:cNvPr id="18714" name="Freeform 126"/>
            <p:cNvSpPr>
              <a:spLocks/>
            </p:cNvSpPr>
            <p:nvPr/>
          </p:nvSpPr>
          <p:spPr bwMode="auto">
            <a:xfrm>
              <a:off x="2685" y="2154"/>
              <a:ext cx="15" cy="6"/>
            </a:xfrm>
            <a:custGeom>
              <a:avLst/>
              <a:gdLst>
                <a:gd name="T0" fmla="*/ 13 w 15"/>
                <a:gd name="T1" fmla="*/ 5 h 6"/>
                <a:gd name="T2" fmla="*/ 14 w 15"/>
                <a:gd name="T3" fmla="*/ 2 h 6"/>
                <a:gd name="T4" fmla="*/ 0 w 15"/>
                <a:gd name="T5" fmla="*/ 2 h 6"/>
                <a:gd name="T6" fmla="*/ 0 w 15"/>
                <a:gd name="T7" fmla="*/ 0 h 6"/>
                <a:gd name="T8" fmla="*/ 13 w 15"/>
                <a:gd name="T9" fmla="*/ 5 h 6"/>
                <a:gd name="T10" fmla="*/ 14 w 15"/>
                <a:gd name="T11" fmla="*/ 4 h 6"/>
                <a:gd name="T12" fmla="*/ 14 w 15"/>
                <a:gd name="T13" fmla="*/ 2 h 6"/>
                <a:gd name="T14" fmla="*/ 13 w 15"/>
                <a:gd name="T15" fmla="*/ 5 h 6"/>
                <a:gd name="T16" fmla="*/ 0 60000 65536"/>
                <a:gd name="T17" fmla="*/ 0 60000 65536"/>
                <a:gd name="T18" fmla="*/ 0 60000 65536"/>
                <a:gd name="T19" fmla="*/ 0 60000 65536"/>
                <a:gd name="T20" fmla="*/ 0 60000 65536"/>
                <a:gd name="T21" fmla="*/ 0 60000 65536"/>
                <a:gd name="T22" fmla="*/ 0 60000 65536"/>
                <a:gd name="T23" fmla="*/ 0 60000 65536"/>
                <a:gd name="T24" fmla="*/ 0 w 15"/>
                <a:gd name="T25" fmla="*/ 0 h 6"/>
                <a:gd name="T26" fmla="*/ 15 w 15"/>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 h="6">
                  <a:moveTo>
                    <a:pt x="13" y="5"/>
                  </a:moveTo>
                  <a:lnTo>
                    <a:pt x="14" y="2"/>
                  </a:lnTo>
                  <a:lnTo>
                    <a:pt x="0" y="2"/>
                  </a:lnTo>
                  <a:lnTo>
                    <a:pt x="0" y="0"/>
                  </a:lnTo>
                  <a:lnTo>
                    <a:pt x="13" y="5"/>
                  </a:lnTo>
                  <a:lnTo>
                    <a:pt x="14" y="4"/>
                  </a:lnTo>
                  <a:lnTo>
                    <a:pt x="14" y="2"/>
                  </a:lnTo>
                  <a:lnTo>
                    <a:pt x="13" y="5"/>
                  </a:lnTo>
                </a:path>
              </a:pathLst>
            </a:custGeom>
            <a:solidFill>
              <a:srgbClr val="FFD900"/>
            </a:solidFill>
            <a:ln w="12700" cap="rnd">
              <a:noFill/>
              <a:round/>
              <a:headEnd/>
              <a:tailEnd/>
            </a:ln>
          </p:spPr>
          <p:txBody>
            <a:bodyPr/>
            <a:lstStyle/>
            <a:p>
              <a:endParaRPr lang="id-ID"/>
            </a:p>
          </p:txBody>
        </p:sp>
        <p:sp>
          <p:nvSpPr>
            <p:cNvPr id="18715" name="Freeform 127"/>
            <p:cNvSpPr>
              <a:spLocks/>
            </p:cNvSpPr>
            <p:nvPr/>
          </p:nvSpPr>
          <p:spPr bwMode="auto">
            <a:xfrm>
              <a:off x="2685" y="2154"/>
              <a:ext cx="78" cy="67"/>
            </a:xfrm>
            <a:custGeom>
              <a:avLst/>
              <a:gdLst>
                <a:gd name="T0" fmla="*/ 77 w 78"/>
                <a:gd name="T1" fmla="*/ 66 h 67"/>
                <a:gd name="T2" fmla="*/ 75 w 78"/>
                <a:gd name="T3" fmla="*/ 53 h 67"/>
                <a:gd name="T4" fmla="*/ 67 w 78"/>
                <a:gd name="T5" fmla="*/ 43 h 67"/>
                <a:gd name="T6" fmla="*/ 55 w 78"/>
                <a:gd name="T7" fmla="*/ 34 h 67"/>
                <a:gd name="T8" fmla="*/ 42 w 78"/>
                <a:gd name="T9" fmla="*/ 26 h 67"/>
                <a:gd name="T10" fmla="*/ 30 w 78"/>
                <a:gd name="T11" fmla="*/ 19 h 67"/>
                <a:gd name="T12" fmla="*/ 19 w 78"/>
                <a:gd name="T13" fmla="*/ 11 h 67"/>
                <a:gd name="T14" fmla="*/ 14 w 78"/>
                <a:gd name="T15" fmla="*/ 6 h 67"/>
                <a:gd name="T16" fmla="*/ 13 w 78"/>
                <a:gd name="T17" fmla="*/ 5 h 67"/>
                <a:gd name="T18" fmla="*/ 0 w 78"/>
                <a:gd name="T19" fmla="*/ 0 h 67"/>
                <a:gd name="T20" fmla="*/ 2 w 78"/>
                <a:gd name="T21" fmla="*/ 13 h 67"/>
                <a:gd name="T22" fmla="*/ 10 w 78"/>
                <a:gd name="T23" fmla="*/ 22 h 67"/>
                <a:gd name="T24" fmla="*/ 22 w 78"/>
                <a:gd name="T25" fmla="*/ 30 h 67"/>
                <a:gd name="T26" fmla="*/ 35 w 78"/>
                <a:gd name="T27" fmla="*/ 38 h 67"/>
                <a:gd name="T28" fmla="*/ 47 w 78"/>
                <a:gd name="T29" fmla="*/ 46 h 67"/>
                <a:gd name="T30" fmla="*/ 58 w 78"/>
                <a:gd name="T31" fmla="*/ 53 h 67"/>
                <a:gd name="T32" fmla="*/ 64 w 78"/>
                <a:gd name="T33" fmla="*/ 60 h 67"/>
                <a:gd name="T34" fmla="*/ 64 w 78"/>
                <a:gd name="T35" fmla="*/ 62 h 67"/>
                <a:gd name="T36" fmla="*/ 77 w 78"/>
                <a:gd name="T37" fmla="*/ 66 h 6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8"/>
                <a:gd name="T58" fmla="*/ 0 h 67"/>
                <a:gd name="T59" fmla="*/ 78 w 78"/>
                <a:gd name="T60" fmla="*/ 67 h 6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8" h="67">
                  <a:moveTo>
                    <a:pt x="77" y="66"/>
                  </a:moveTo>
                  <a:lnTo>
                    <a:pt x="75" y="53"/>
                  </a:lnTo>
                  <a:lnTo>
                    <a:pt x="67" y="43"/>
                  </a:lnTo>
                  <a:lnTo>
                    <a:pt x="55" y="34"/>
                  </a:lnTo>
                  <a:lnTo>
                    <a:pt x="42" y="26"/>
                  </a:lnTo>
                  <a:lnTo>
                    <a:pt x="30" y="19"/>
                  </a:lnTo>
                  <a:lnTo>
                    <a:pt x="19" y="11"/>
                  </a:lnTo>
                  <a:lnTo>
                    <a:pt x="14" y="6"/>
                  </a:lnTo>
                  <a:lnTo>
                    <a:pt x="13" y="5"/>
                  </a:lnTo>
                  <a:lnTo>
                    <a:pt x="0" y="0"/>
                  </a:lnTo>
                  <a:lnTo>
                    <a:pt x="2" y="13"/>
                  </a:lnTo>
                  <a:lnTo>
                    <a:pt x="10" y="22"/>
                  </a:lnTo>
                  <a:lnTo>
                    <a:pt x="22" y="30"/>
                  </a:lnTo>
                  <a:lnTo>
                    <a:pt x="35" y="38"/>
                  </a:lnTo>
                  <a:lnTo>
                    <a:pt x="47" y="46"/>
                  </a:lnTo>
                  <a:lnTo>
                    <a:pt x="58" y="53"/>
                  </a:lnTo>
                  <a:lnTo>
                    <a:pt x="64" y="60"/>
                  </a:lnTo>
                  <a:lnTo>
                    <a:pt x="64" y="62"/>
                  </a:lnTo>
                  <a:lnTo>
                    <a:pt x="77" y="66"/>
                  </a:lnTo>
                </a:path>
              </a:pathLst>
            </a:custGeom>
            <a:solidFill>
              <a:srgbClr val="FFD900"/>
            </a:solidFill>
            <a:ln w="12700" cap="rnd">
              <a:noFill/>
              <a:round/>
              <a:headEnd/>
              <a:tailEnd/>
            </a:ln>
          </p:spPr>
          <p:txBody>
            <a:bodyPr/>
            <a:lstStyle/>
            <a:p>
              <a:endParaRPr lang="id-ID"/>
            </a:p>
          </p:txBody>
        </p:sp>
        <p:sp>
          <p:nvSpPr>
            <p:cNvPr id="18716" name="Freeform 128"/>
            <p:cNvSpPr>
              <a:spLocks/>
            </p:cNvSpPr>
            <p:nvPr/>
          </p:nvSpPr>
          <p:spPr bwMode="auto">
            <a:xfrm>
              <a:off x="2656" y="2216"/>
              <a:ext cx="107" cy="25"/>
            </a:xfrm>
            <a:custGeom>
              <a:avLst/>
              <a:gdLst>
                <a:gd name="T0" fmla="*/ 13 w 107"/>
                <a:gd name="T1" fmla="*/ 24 h 25"/>
                <a:gd name="T2" fmla="*/ 15 w 107"/>
                <a:gd name="T3" fmla="*/ 22 h 25"/>
                <a:gd name="T4" fmla="*/ 23 w 107"/>
                <a:gd name="T5" fmla="*/ 20 h 25"/>
                <a:gd name="T6" fmla="*/ 37 w 107"/>
                <a:gd name="T7" fmla="*/ 20 h 25"/>
                <a:gd name="T8" fmla="*/ 52 w 107"/>
                <a:gd name="T9" fmla="*/ 20 h 25"/>
                <a:gd name="T10" fmla="*/ 69 w 107"/>
                <a:gd name="T11" fmla="*/ 18 h 25"/>
                <a:gd name="T12" fmla="*/ 84 w 107"/>
                <a:gd name="T13" fmla="*/ 18 h 25"/>
                <a:gd name="T14" fmla="*/ 97 w 107"/>
                <a:gd name="T15" fmla="*/ 14 h 25"/>
                <a:gd name="T16" fmla="*/ 106 w 107"/>
                <a:gd name="T17" fmla="*/ 4 h 25"/>
                <a:gd name="T18" fmla="*/ 93 w 107"/>
                <a:gd name="T19" fmla="*/ 0 h 25"/>
                <a:gd name="T20" fmla="*/ 90 w 107"/>
                <a:gd name="T21" fmla="*/ 2 h 25"/>
                <a:gd name="T22" fmla="*/ 81 w 107"/>
                <a:gd name="T23" fmla="*/ 5 h 25"/>
                <a:gd name="T24" fmla="*/ 69 w 107"/>
                <a:gd name="T25" fmla="*/ 5 h 25"/>
                <a:gd name="T26" fmla="*/ 52 w 107"/>
                <a:gd name="T27" fmla="*/ 5 h 25"/>
                <a:gd name="T28" fmla="*/ 37 w 107"/>
                <a:gd name="T29" fmla="*/ 5 h 25"/>
                <a:gd name="T30" fmla="*/ 22 w 107"/>
                <a:gd name="T31" fmla="*/ 7 h 25"/>
                <a:gd name="T32" fmla="*/ 9 w 107"/>
                <a:gd name="T33" fmla="*/ 10 h 25"/>
                <a:gd name="T34" fmla="*/ 0 w 107"/>
                <a:gd name="T35" fmla="*/ 20 h 25"/>
                <a:gd name="T36" fmla="*/ 13 w 107"/>
                <a:gd name="T37" fmla="*/ 24 h 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7"/>
                <a:gd name="T58" fmla="*/ 0 h 25"/>
                <a:gd name="T59" fmla="*/ 107 w 107"/>
                <a:gd name="T60" fmla="*/ 25 h 2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7" h="25">
                  <a:moveTo>
                    <a:pt x="13" y="24"/>
                  </a:moveTo>
                  <a:lnTo>
                    <a:pt x="15" y="22"/>
                  </a:lnTo>
                  <a:lnTo>
                    <a:pt x="23" y="20"/>
                  </a:lnTo>
                  <a:lnTo>
                    <a:pt x="37" y="20"/>
                  </a:lnTo>
                  <a:lnTo>
                    <a:pt x="52" y="20"/>
                  </a:lnTo>
                  <a:lnTo>
                    <a:pt x="69" y="18"/>
                  </a:lnTo>
                  <a:lnTo>
                    <a:pt x="84" y="18"/>
                  </a:lnTo>
                  <a:lnTo>
                    <a:pt x="97" y="14"/>
                  </a:lnTo>
                  <a:lnTo>
                    <a:pt x="106" y="4"/>
                  </a:lnTo>
                  <a:lnTo>
                    <a:pt x="93" y="0"/>
                  </a:lnTo>
                  <a:lnTo>
                    <a:pt x="90" y="2"/>
                  </a:lnTo>
                  <a:lnTo>
                    <a:pt x="81" y="5"/>
                  </a:lnTo>
                  <a:lnTo>
                    <a:pt x="69" y="5"/>
                  </a:lnTo>
                  <a:lnTo>
                    <a:pt x="52" y="5"/>
                  </a:lnTo>
                  <a:lnTo>
                    <a:pt x="37" y="5"/>
                  </a:lnTo>
                  <a:lnTo>
                    <a:pt x="22" y="7"/>
                  </a:lnTo>
                  <a:lnTo>
                    <a:pt x="9" y="10"/>
                  </a:lnTo>
                  <a:lnTo>
                    <a:pt x="0" y="20"/>
                  </a:lnTo>
                  <a:lnTo>
                    <a:pt x="13" y="24"/>
                  </a:lnTo>
                </a:path>
              </a:pathLst>
            </a:custGeom>
            <a:solidFill>
              <a:srgbClr val="FFD900"/>
            </a:solidFill>
            <a:ln w="12700" cap="rnd">
              <a:noFill/>
              <a:round/>
              <a:headEnd/>
              <a:tailEnd/>
            </a:ln>
          </p:spPr>
          <p:txBody>
            <a:bodyPr/>
            <a:lstStyle/>
            <a:p>
              <a:endParaRPr lang="id-ID"/>
            </a:p>
          </p:txBody>
        </p:sp>
        <p:sp>
          <p:nvSpPr>
            <p:cNvPr id="18717" name="Freeform 129"/>
            <p:cNvSpPr>
              <a:spLocks/>
            </p:cNvSpPr>
            <p:nvPr/>
          </p:nvSpPr>
          <p:spPr bwMode="auto">
            <a:xfrm>
              <a:off x="2656" y="2236"/>
              <a:ext cx="80" cy="67"/>
            </a:xfrm>
            <a:custGeom>
              <a:avLst/>
              <a:gdLst>
                <a:gd name="T0" fmla="*/ 79 w 80"/>
                <a:gd name="T1" fmla="*/ 66 h 67"/>
                <a:gd name="T2" fmla="*/ 77 w 80"/>
                <a:gd name="T3" fmla="*/ 53 h 67"/>
                <a:gd name="T4" fmla="*/ 68 w 80"/>
                <a:gd name="T5" fmla="*/ 43 h 67"/>
                <a:gd name="T6" fmla="*/ 57 w 80"/>
                <a:gd name="T7" fmla="*/ 35 h 67"/>
                <a:gd name="T8" fmla="*/ 43 w 80"/>
                <a:gd name="T9" fmla="*/ 27 h 67"/>
                <a:gd name="T10" fmla="*/ 30 w 80"/>
                <a:gd name="T11" fmla="*/ 19 h 67"/>
                <a:gd name="T12" fmla="*/ 20 w 80"/>
                <a:gd name="T13" fmla="*/ 12 h 67"/>
                <a:gd name="T14" fmla="*/ 14 w 80"/>
                <a:gd name="T15" fmla="*/ 7 h 67"/>
                <a:gd name="T16" fmla="*/ 13 w 80"/>
                <a:gd name="T17" fmla="*/ 4 h 67"/>
                <a:gd name="T18" fmla="*/ 0 w 80"/>
                <a:gd name="T19" fmla="*/ 0 h 67"/>
                <a:gd name="T20" fmla="*/ 2 w 80"/>
                <a:gd name="T21" fmla="*/ 13 h 67"/>
                <a:gd name="T22" fmla="*/ 11 w 80"/>
                <a:gd name="T23" fmla="*/ 22 h 67"/>
                <a:gd name="T24" fmla="*/ 22 w 80"/>
                <a:gd name="T25" fmla="*/ 31 h 67"/>
                <a:gd name="T26" fmla="*/ 37 w 80"/>
                <a:gd name="T27" fmla="*/ 39 h 67"/>
                <a:gd name="T28" fmla="*/ 49 w 80"/>
                <a:gd name="T29" fmla="*/ 46 h 67"/>
                <a:gd name="T30" fmla="*/ 59 w 80"/>
                <a:gd name="T31" fmla="*/ 54 h 67"/>
                <a:gd name="T32" fmla="*/ 65 w 80"/>
                <a:gd name="T33" fmla="*/ 59 h 67"/>
                <a:gd name="T34" fmla="*/ 66 w 80"/>
                <a:gd name="T35" fmla="*/ 62 h 67"/>
                <a:gd name="T36" fmla="*/ 79 w 80"/>
                <a:gd name="T37" fmla="*/ 66 h 6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0"/>
                <a:gd name="T58" fmla="*/ 0 h 67"/>
                <a:gd name="T59" fmla="*/ 80 w 80"/>
                <a:gd name="T60" fmla="*/ 67 h 6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0" h="67">
                  <a:moveTo>
                    <a:pt x="79" y="66"/>
                  </a:moveTo>
                  <a:lnTo>
                    <a:pt x="77" y="53"/>
                  </a:lnTo>
                  <a:lnTo>
                    <a:pt x="68" y="43"/>
                  </a:lnTo>
                  <a:lnTo>
                    <a:pt x="57" y="35"/>
                  </a:lnTo>
                  <a:lnTo>
                    <a:pt x="43" y="27"/>
                  </a:lnTo>
                  <a:lnTo>
                    <a:pt x="30" y="19"/>
                  </a:lnTo>
                  <a:lnTo>
                    <a:pt x="20" y="12"/>
                  </a:lnTo>
                  <a:lnTo>
                    <a:pt x="14" y="7"/>
                  </a:lnTo>
                  <a:lnTo>
                    <a:pt x="13" y="4"/>
                  </a:lnTo>
                  <a:lnTo>
                    <a:pt x="0" y="0"/>
                  </a:lnTo>
                  <a:lnTo>
                    <a:pt x="2" y="13"/>
                  </a:lnTo>
                  <a:lnTo>
                    <a:pt x="11" y="22"/>
                  </a:lnTo>
                  <a:lnTo>
                    <a:pt x="22" y="31"/>
                  </a:lnTo>
                  <a:lnTo>
                    <a:pt x="37" y="39"/>
                  </a:lnTo>
                  <a:lnTo>
                    <a:pt x="49" y="46"/>
                  </a:lnTo>
                  <a:lnTo>
                    <a:pt x="59" y="54"/>
                  </a:lnTo>
                  <a:lnTo>
                    <a:pt x="65" y="59"/>
                  </a:lnTo>
                  <a:lnTo>
                    <a:pt x="66" y="62"/>
                  </a:lnTo>
                  <a:lnTo>
                    <a:pt x="79" y="66"/>
                  </a:lnTo>
                </a:path>
              </a:pathLst>
            </a:custGeom>
            <a:solidFill>
              <a:srgbClr val="FFD900"/>
            </a:solidFill>
            <a:ln w="12700" cap="rnd">
              <a:noFill/>
              <a:round/>
              <a:headEnd/>
              <a:tailEnd/>
            </a:ln>
          </p:spPr>
          <p:txBody>
            <a:bodyPr/>
            <a:lstStyle/>
            <a:p>
              <a:endParaRPr lang="id-ID"/>
            </a:p>
          </p:txBody>
        </p:sp>
        <p:sp>
          <p:nvSpPr>
            <p:cNvPr id="18718" name="Freeform 130"/>
            <p:cNvSpPr>
              <a:spLocks/>
            </p:cNvSpPr>
            <p:nvPr/>
          </p:nvSpPr>
          <p:spPr bwMode="auto">
            <a:xfrm>
              <a:off x="2628" y="2298"/>
              <a:ext cx="108" cy="66"/>
            </a:xfrm>
            <a:custGeom>
              <a:avLst/>
              <a:gdLst>
                <a:gd name="T0" fmla="*/ 0 w 108"/>
                <a:gd name="T1" fmla="*/ 25 h 66"/>
                <a:gd name="T2" fmla="*/ 14 w 108"/>
                <a:gd name="T3" fmla="*/ 27 h 66"/>
                <a:gd name="T4" fmla="*/ 17 w 108"/>
                <a:gd name="T5" fmla="*/ 25 h 66"/>
                <a:gd name="T6" fmla="*/ 25 w 108"/>
                <a:gd name="T7" fmla="*/ 22 h 66"/>
                <a:gd name="T8" fmla="*/ 39 w 108"/>
                <a:gd name="T9" fmla="*/ 21 h 66"/>
                <a:gd name="T10" fmla="*/ 54 w 108"/>
                <a:gd name="T11" fmla="*/ 20 h 66"/>
                <a:gd name="T12" fmla="*/ 70 w 108"/>
                <a:gd name="T13" fmla="*/ 19 h 66"/>
                <a:gd name="T14" fmla="*/ 85 w 108"/>
                <a:gd name="T15" fmla="*/ 18 h 66"/>
                <a:gd name="T16" fmla="*/ 98 w 108"/>
                <a:gd name="T17" fmla="*/ 14 h 66"/>
                <a:gd name="T18" fmla="*/ 107 w 108"/>
                <a:gd name="T19" fmla="*/ 4 h 66"/>
                <a:gd name="T20" fmla="*/ 94 w 108"/>
                <a:gd name="T21" fmla="*/ 0 h 66"/>
                <a:gd name="T22" fmla="*/ 91 w 108"/>
                <a:gd name="T23" fmla="*/ 3 h 66"/>
                <a:gd name="T24" fmla="*/ 82 w 108"/>
                <a:gd name="T25" fmla="*/ 5 h 66"/>
                <a:gd name="T26" fmla="*/ 69 w 108"/>
                <a:gd name="T27" fmla="*/ 6 h 66"/>
                <a:gd name="T28" fmla="*/ 54 w 108"/>
                <a:gd name="T29" fmla="*/ 7 h 66"/>
                <a:gd name="T30" fmla="*/ 37 w 108"/>
                <a:gd name="T31" fmla="*/ 8 h 66"/>
                <a:gd name="T32" fmla="*/ 22 w 108"/>
                <a:gd name="T33" fmla="*/ 9 h 66"/>
                <a:gd name="T34" fmla="*/ 10 w 108"/>
                <a:gd name="T35" fmla="*/ 13 h 66"/>
                <a:gd name="T36" fmla="*/ 1 w 108"/>
                <a:gd name="T37" fmla="*/ 23 h 66"/>
                <a:gd name="T38" fmla="*/ 15 w 108"/>
                <a:gd name="T39" fmla="*/ 25 h 66"/>
                <a:gd name="T40" fmla="*/ 0 w 108"/>
                <a:gd name="T41" fmla="*/ 25 h 66"/>
                <a:gd name="T42" fmla="*/ 0 w 108"/>
                <a:gd name="T43" fmla="*/ 65 h 66"/>
                <a:gd name="T44" fmla="*/ 14 w 108"/>
                <a:gd name="T45" fmla="*/ 27 h 66"/>
                <a:gd name="T46" fmla="*/ 0 w 108"/>
                <a:gd name="T47" fmla="*/ 25 h 6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8"/>
                <a:gd name="T73" fmla="*/ 0 h 66"/>
                <a:gd name="T74" fmla="*/ 108 w 108"/>
                <a:gd name="T75" fmla="*/ 66 h 6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8" h="66">
                  <a:moveTo>
                    <a:pt x="0" y="25"/>
                  </a:moveTo>
                  <a:lnTo>
                    <a:pt x="14" y="27"/>
                  </a:lnTo>
                  <a:lnTo>
                    <a:pt x="17" y="25"/>
                  </a:lnTo>
                  <a:lnTo>
                    <a:pt x="25" y="22"/>
                  </a:lnTo>
                  <a:lnTo>
                    <a:pt x="39" y="21"/>
                  </a:lnTo>
                  <a:lnTo>
                    <a:pt x="54" y="20"/>
                  </a:lnTo>
                  <a:lnTo>
                    <a:pt x="70" y="19"/>
                  </a:lnTo>
                  <a:lnTo>
                    <a:pt x="85" y="18"/>
                  </a:lnTo>
                  <a:lnTo>
                    <a:pt x="98" y="14"/>
                  </a:lnTo>
                  <a:lnTo>
                    <a:pt x="107" y="4"/>
                  </a:lnTo>
                  <a:lnTo>
                    <a:pt x="94" y="0"/>
                  </a:lnTo>
                  <a:lnTo>
                    <a:pt x="91" y="3"/>
                  </a:lnTo>
                  <a:lnTo>
                    <a:pt x="82" y="5"/>
                  </a:lnTo>
                  <a:lnTo>
                    <a:pt x="69" y="6"/>
                  </a:lnTo>
                  <a:lnTo>
                    <a:pt x="54" y="7"/>
                  </a:lnTo>
                  <a:lnTo>
                    <a:pt x="37" y="8"/>
                  </a:lnTo>
                  <a:lnTo>
                    <a:pt x="22" y="9"/>
                  </a:lnTo>
                  <a:lnTo>
                    <a:pt x="10" y="13"/>
                  </a:lnTo>
                  <a:lnTo>
                    <a:pt x="1" y="23"/>
                  </a:lnTo>
                  <a:lnTo>
                    <a:pt x="15" y="25"/>
                  </a:lnTo>
                  <a:lnTo>
                    <a:pt x="0" y="25"/>
                  </a:lnTo>
                  <a:lnTo>
                    <a:pt x="0" y="65"/>
                  </a:lnTo>
                  <a:lnTo>
                    <a:pt x="14" y="27"/>
                  </a:lnTo>
                  <a:lnTo>
                    <a:pt x="0" y="25"/>
                  </a:lnTo>
                </a:path>
              </a:pathLst>
            </a:custGeom>
            <a:solidFill>
              <a:srgbClr val="FFD900"/>
            </a:solidFill>
            <a:ln w="12700" cap="rnd">
              <a:noFill/>
              <a:round/>
              <a:headEnd/>
              <a:tailEnd/>
            </a:ln>
          </p:spPr>
          <p:txBody>
            <a:bodyPr/>
            <a:lstStyle/>
            <a:p>
              <a:endParaRPr lang="id-ID"/>
            </a:p>
          </p:txBody>
        </p:sp>
        <p:sp>
          <p:nvSpPr>
            <p:cNvPr id="18719" name="Freeform 131"/>
            <p:cNvSpPr>
              <a:spLocks/>
            </p:cNvSpPr>
            <p:nvPr/>
          </p:nvSpPr>
          <p:spPr bwMode="auto">
            <a:xfrm>
              <a:off x="2628" y="2283"/>
              <a:ext cx="15" cy="42"/>
            </a:xfrm>
            <a:custGeom>
              <a:avLst/>
              <a:gdLst>
                <a:gd name="T0" fmla="*/ 13 w 15"/>
                <a:gd name="T1" fmla="*/ 41 h 42"/>
                <a:gd name="T2" fmla="*/ 0 w 15"/>
                <a:gd name="T3" fmla="*/ 39 h 42"/>
                <a:gd name="T4" fmla="*/ 0 w 15"/>
                <a:gd name="T5" fmla="*/ 40 h 42"/>
                <a:gd name="T6" fmla="*/ 14 w 15"/>
                <a:gd name="T7" fmla="*/ 40 h 42"/>
                <a:gd name="T8" fmla="*/ 14 w 15"/>
                <a:gd name="T9" fmla="*/ 39 h 42"/>
                <a:gd name="T10" fmla="*/ 0 w 15"/>
                <a:gd name="T11" fmla="*/ 37 h 42"/>
                <a:gd name="T12" fmla="*/ 14 w 15"/>
                <a:gd name="T13" fmla="*/ 39 h 42"/>
                <a:gd name="T14" fmla="*/ 14 w 15"/>
                <a:gd name="T15" fmla="*/ 0 h 42"/>
                <a:gd name="T16" fmla="*/ 0 w 15"/>
                <a:gd name="T17" fmla="*/ 37 h 42"/>
                <a:gd name="T18" fmla="*/ 13 w 15"/>
                <a:gd name="T19" fmla="*/ 41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
                <a:gd name="T31" fmla="*/ 0 h 42"/>
                <a:gd name="T32" fmla="*/ 15 w 15"/>
                <a:gd name="T33" fmla="*/ 42 h 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 h="42">
                  <a:moveTo>
                    <a:pt x="13" y="41"/>
                  </a:moveTo>
                  <a:lnTo>
                    <a:pt x="0" y="39"/>
                  </a:lnTo>
                  <a:lnTo>
                    <a:pt x="0" y="40"/>
                  </a:lnTo>
                  <a:lnTo>
                    <a:pt x="14" y="40"/>
                  </a:lnTo>
                  <a:lnTo>
                    <a:pt x="14" y="39"/>
                  </a:lnTo>
                  <a:lnTo>
                    <a:pt x="0" y="37"/>
                  </a:lnTo>
                  <a:lnTo>
                    <a:pt x="14" y="39"/>
                  </a:lnTo>
                  <a:lnTo>
                    <a:pt x="14" y="0"/>
                  </a:lnTo>
                  <a:lnTo>
                    <a:pt x="0" y="37"/>
                  </a:lnTo>
                  <a:lnTo>
                    <a:pt x="13" y="41"/>
                  </a:lnTo>
                </a:path>
              </a:pathLst>
            </a:custGeom>
            <a:solidFill>
              <a:srgbClr val="FFD900"/>
            </a:solidFill>
            <a:ln w="12700" cap="rnd">
              <a:noFill/>
              <a:round/>
              <a:headEnd/>
              <a:tailEnd/>
            </a:ln>
          </p:spPr>
          <p:txBody>
            <a:bodyPr/>
            <a:lstStyle/>
            <a:p>
              <a:endParaRPr lang="id-ID"/>
            </a:p>
          </p:txBody>
        </p:sp>
        <p:sp>
          <p:nvSpPr>
            <p:cNvPr id="18720" name="Freeform 132"/>
            <p:cNvSpPr>
              <a:spLocks/>
            </p:cNvSpPr>
            <p:nvPr/>
          </p:nvSpPr>
          <p:spPr bwMode="auto">
            <a:xfrm>
              <a:off x="2629" y="2320"/>
              <a:ext cx="79" cy="66"/>
            </a:xfrm>
            <a:custGeom>
              <a:avLst/>
              <a:gdLst>
                <a:gd name="T0" fmla="*/ 78 w 79"/>
                <a:gd name="T1" fmla="*/ 65 h 66"/>
                <a:gd name="T2" fmla="*/ 76 w 79"/>
                <a:gd name="T3" fmla="*/ 53 h 66"/>
                <a:gd name="T4" fmla="*/ 68 w 79"/>
                <a:gd name="T5" fmla="*/ 43 h 66"/>
                <a:gd name="T6" fmla="*/ 55 w 79"/>
                <a:gd name="T7" fmla="*/ 35 h 66"/>
                <a:gd name="T8" fmla="*/ 42 w 79"/>
                <a:gd name="T9" fmla="*/ 27 h 66"/>
                <a:gd name="T10" fmla="*/ 30 w 79"/>
                <a:gd name="T11" fmla="*/ 20 h 66"/>
                <a:gd name="T12" fmla="*/ 19 w 79"/>
                <a:gd name="T13" fmla="*/ 13 h 66"/>
                <a:gd name="T14" fmla="*/ 14 w 79"/>
                <a:gd name="T15" fmla="*/ 6 h 66"/>
                <a:gd name="T16" fmla="*/ 13 w 79"/>
                <a:gd name="T17" fmla="*/ 3 h 66"/>
                <a:gd name="T18" fmla="*/ 0 w 79"/>
                <a:gd name="T19" fmla="*/ 0 h 66"/>
                <a:gd name="T20" fmla="*/ 2 w 79"/>
                <a:gd name="T21" fmla="*/ 13 h 66"/>
                <a:gd name="T22" fmla="*/ 10 w 79"/>
                <a:gd name="T23" fmla="*/ 23 h 66"/>
                <a:gd name="T24" fmla="*/ 22 w 79"/>
                <a:gd name="T25" fmla="*/ 31 h 66"/>
                <a:gd name="T26" fmla="*/ 36 w 79"/>
                <a:gd name="T27" fmla="*/ 39 h 66"/>
                <a:gd name="T28" fmla="*/ 49 w 79"/>
                <a:gd name="T29" fmla="*/ 46 h 66"/>
                <a:gd name="T30" fmla="*/ 59 w 79"/>
                <a:gd name="T31" fmla="*/ 53 h 66"/>
                <a:gd name="T32" fmla="*/ 64 w 79"/>
                <a:gd name="T33" fmla="*/ 59 h 66"/>
                <a:gd name="T34" fmla="*/ 65 w 79"/>
                <a:gd name="T35" fmla="*/ 61 h 66"/>
                <a:gd name="T36" fmla="*/ 78 w 79"/>
                <a:gd name="T37" fmla="*/ 65 h 6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9"/>
                <a:gd name="T58" fmla="*/ 0 h 66"/>
                <a:gd name="T59" fmla="*/ 79 w 79"/>
                <a:gd name="T60" fmla="*/ 66 h 6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9" h="66">
                  <a:moveTo>
                    <a:pt x="78" y="65"/>
                  </a:moveTo>
                  <a:lnTo>
                    <a:pt x="76" y="53"/>
                  </a:lnTo>
                  <a:lnTo>
                    <a:pt x="68" y="43"/>
                  </a:lnTo>
                  <a:lnTo>
                    <a:pt x="55" y="35"/>
                  </a:lnTo>
                  <a:lnTo>
                    <a:pt x="42" y="27"/>
                  </a:lnTo>
                  <a:lnTo>
                    <a:pt x="30" y="20"/>
                  </a:lnTo>
                  <a:lnTo>
                    <a:pt x="19" y="13"/>
                  </a:lnTo>
                  <a:lnTo>
                    <a:pt x="14" y="6"/>
                  </a:lnTo>
                  <a:lnTo>
                    <a:pt x="13" y="3"/>
                  </a:lnTo>
                  <a:lnTo>
                    <a:pt x="0" y="0"/>
                  </a:lnTo>
                  <a:lnTo>
                    <a:pt x="2" y="13"/>
                  </a:lnTo>
                  <a:lnTo>
                    <a:pt x="10" y="23"/>
                  </a:lnTo>
                  <a:lnTo>
                    <a:pt x="22" y="31"/>
                  </a:lnTo>
                  <a:lnTo>
                    <a:pt x="36" y="39"/>
                  </a:lnTo>
                  <a:lnTo>
                    <a:pt x="49" y="46"/>
                  </a:lnTo>
                  <a:lnTo>
                    <a:pt x="59" y="53"/>
                  </a:lnTo>
                  <a:lnTo>
                    <a:pt x="64" y="59"/>
                  </a:lnTo>
                  <a:lnTo>
                    <a:pt x="65" y="61"/>
                  </a:lnTo>
                  <a:lnTo>
                    <a:pt x="78" y="65"/>
                  </a:lnTo>
                </a:path>
              </a:pathLst>
            </a:custGeom>
            <a:solidFill>
              <a:srgbClr val="FFD900"/>
            </a:solidFill>
            <a:ln w="12700" cap="rnd">
              <a:noFill/>
              <a:round/>
              <a:headEnd/>
              <a:tailEnd/>
            </a:ln>
          </p:spPr>
          <p:txBody>
            <a:bodyPr/>
            <a:lstStyle/>
            <a:p>
              <a:endParaRPr lang="id-ID"/>
            </a:p>
          </p:txBody>
        </p:sp>
        <p:sp>
          <p:nvSpPr>
            <p:cNvPr id="18721" name="Freeform 133"/>
            <p:cNvSpPr>
              <a:spLocks/>
            </p:cNvSpPr>
            <p:nvPr/>
          </p:nvSpPr>
          <p:spPr bwMode="auto">
            <a:xfrm>
              <a:off x="2601" y="2382"/>
              <a:ext cx="107" cy="25"/>
            </a:xfrm>
            <a:custGeom>
              <a:avLst/>
              <a:gdLst>
                <a:gd name="T0" fmla="*/ 13 w 107"/>
                <a:gd name="T1" fmla="*/ 24 h 25"/>
                <a:gd name="T2" fmla="*/ 15 w 107"/>
                <a:gd name="T3" fmla="*/ 22 h 25"/>
                <a:gd name="T4" fmla="*/ 24 w 107"/>
                <a:gd name="T5" fmla="*/ 19 h 25"/>
                <a:gd name="T6" fmla="*/ 37 w 107"/>
                <a:gd name="T7" fmla="*/ 18 h 25"/>
                <a:gd name="T8" fmla="*/ 53 w 107"/>
                <a:gd name="T9" fmla="*/ 19 h 25"/>
                <a:gd name="T10" fmla="*/ 69 w 107"/>
                <a:gd name="T11" fmla="*/ 18 h 25"/>
                <a:gd name="T12" fmla="*/ 84 w 107"/>
                <a:gd name="T13" fmla="*/ 17 h 25"/>
                <a:gd name="T14" fmla="*/ 96 w 107"/>
                <a:gd name="T15" fmla="*/ 13 h 25"/>
                <a:gd name="T16" fmla="*/ 106 w 107"/>
                <a:gd name="T17" fmla="*/ 4 h 25"/>
                <a:gd name="T18" fmla="*/ 93 w 107"/>
                <a:gd name="T19" fmla="*/ 0 h 25"/>
                <a:gd name="T20" fmla="*/ 90 w 107"/>
                <a:gd name="T21" fmla="*/ 2 h 25"/>
                <a:gd name="T22" fmla="*/ 82 w 107"/>
                <a:gd name="T23" fmla="*/ 4 h 25"/>
                <a:gd name="T24" fmla="*/ 69 w 107"/>
                <a:gd name="T25" fmla="*/ 5 h 25"/>
                <a:gd name="T26" fmla="*/ 53 w 107"/>
                <a:gd name="T27" fmla="*/ 4 h 25"/>
                <a:gd name="T28" fmla="*/ 37 w 107"/>
                <a:gd name="T29" fmla="*/ 5 h 25"/>
                <a:gd name="T30" fmla="*/ 22 w 107"/>
                <a:gd name="T31" fmla="*/ 6 h 25"/>
                <a:gd name="T32" fmla="*/ 9 w 107"/>
                <a:gd name="T33" fmla="*/ 10 h 25"/>
                <a:gd name="T34" fmla="*/ 0 w 107"/>
                <a:gd name="T35" fmla="*/ 20 h 25"/>
                <a:gd name="T36" fmla="*/ 13 w 107"/>
                <a:gd name="T37" fmla="*/ 24 h 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7"/>
                <a:gd name="T58" fmla="*/ 0 h 25"/>
                <a:gd name="T59" fmla="*/ 107 w 107"/>
                <a:gd name="T60" fmla="*/ 25 h 2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7" h="25">
                  <a:moveTo>
                    <a:pt x="13" y="24"/>
                  </a:moveTo>
                  <a:lnTo>
                    <a:pt x="15" y="22"/>
                  </a:lnTo>
                  <a:lnTo>
                    <a:pt x="24" y="19"/>
                  </a:lnTo>
                  <a:lnTo>
                    <a:pt x="37" y="18"/>
                  </a:lnTo>
                  <a:lnTo>
                    <a:pt x="53" y="19"/>
                  </a:lnTo>
                  <a:lnTo>
                    <a:pt x="69" y="18"/>
                  </a:lnTo>
                  <a:lnTo>
                    <a:pt x="84" y="17"/>
                  </a:lnTo>
                  <a:lnTo>
                    <a:pt x="96" y="13"/>
                  </a:lnTo>
                  <a:lnTo>
                    <a:pt x="106" y="4"/>
                  </a:lnTo>
                  <a:lnTo>
                    <a:pt x="93" y="0"/>
                  </a:lnTo>
                  <a:lnTo>
                    <a:pt x="90" y="2"/>
                  </a:lnTo>
                  <a:lnTo>
                    <a:pt x="82" y="4"/>
                  </a:lnTo>
                  <a:lnTo>
                    <a:pt x="69" y="5"/>
                  </a:lnTo>
                  <a:lnTo>
                    <a:pt x="53" y="4"/>
                  </a:lnTo>
                  <a:lnTo>
                    <a:pt x="37" y="5"/>
                  </a:lnTo>
                  <a:lnTo>
                    <a:pt x="22" y="6"/>
                  </a:lnTo>
                  <a:lnTo>
                    <a:pt x="9" y="10"/>
                  </a:lnTo>
                  <a:lnTo>
                    <a:pt x="0" y="20"/>
                  </a:lnTo>
                  <a:lnTo>
                    <a:pt x="13" y="24"/>
                  </a:lnTo>
                </a:path>
              </a:pathLst>
            </a:custGeom>
            <a:solidFill>
              <a:srgbClr val="FFD900"/>
            </a:solidFill>
            <a:ln w="12700" cap="rnd">
              <a:noFill/>
              <a:round/>
              <a:headEnd/>
              <a:tailEnd/>
            </a:ln>
          </p:spPr>
          <p:txBody>
            <a:bodyPr/>
            <a:lstStyle/>
            <a:p>
              <a:endParaRPr lang="id-ID"/>
            </a:p>
          </p:txBody>
        </p:sp>
        <p:sp>
          <p:nvSpPr>
            <p:cNvPr id="18722" name="Freeform 134"/>
            <p:cNvSpPr>
              <a:spLocks/>
            </p:cNvSpPr>
            <p:nvPr/>
          </p:nvSpPr>
          <p:spPr bwMode="auto">
            <a:xfrm>
              <a:off x="2601" y="2402"/>
              <a:ext cx="80" cy="67"/>
            </a:xfrm>
            <a:custGeom>
              <a:avLst/>
              <a:gdLst>
                <a:gd name="T0" fmla="*/ 79 w 80"/>
                <a:gd name="T1" fmla="*/ 66 h 67"/>
                <a:gd name="T2" fmla="*/ 79 w 80"/>
                <a:gd name="T3" fmla="*/ 65 h 67"/>
                <a:gd name="T4" fmla="*/ 77 w 80"/>
                <a:gd name="T5" fmla="*/ 53 h 67"/>
                <a:gd name="T6" fmla="*/ 68 w 80"/>
                <a:gd name="T7" fmla="*/ 43 h 67"/>
                <a:gd name="T8" fmla="*/ 56 w 80"/>
                <a:gd name="T9" fmla="*/ 35 h 67"/>
                <a:gd name="T10" fmla="*/ 42 w 80"/>
                <a:gd name="T11" fmla="*/ 28 h 67"/>
                <a:gd name="T12" fmla="*/ 30 w 80"/>
                <a:gd name="T13" fmla="*/ 20 h 67"/>
                <a:gd name="T14" fmla="*/ 20 w 80"/>
                <a:gd name="T15" fmla="*/ 13 h 67"/>
                <a:gd name="T16" fmla="*/ 14 w 80"/>
                <a:gd name="T17" fmla="*/ 6 h 67"/>
                <a:gd name="T18" fmla="*/ 13 w 80"/>
                <a:gd name="T19" fmla="*/ 4 h 67"/>
                <a:gd name="T20" fmla="*/ 0 w 80"/>
                <a:gd name="T21" fmla="*/ 0 h 67"/>
                <a:gd name="T22" fmla="*/ 2 w 80"/>
                <a:gd name="T23" fmla="*/ 13 h 67"/>
                <a:gd name="T24" fmla="*/ 11 w 80"/>
                <a:gd name="T25" fmla="*/ 23 h 67"/>
                <a:gd name="T26" fmla="*/ 22 w 80"/>
                <a:gd name="T27" fmla="*/ 32 h 67"/>
                <a:gd name="T28" fmla="*/ 36 w 80"/>
                <a:gd name="T29" fmla="*/ 40 h 67"/>
                <a:gd name="T30" fmla="*/ 50 w 80"/>
                <a:gd name="T31" fmla="*/ 47 h 67"/>
                <a:gd name="T32" fmla="*/ 59 w 80"/>
                <a:gd name="T33" fmla="*/ 54 h 67"/>
                <a:gd name="T34" fmla="*/ 65 w 80"/>
                <a:gd name="T35" fmla="*/ 60 h 67"/>
                <a:gd name="T36" fmla="*/ 66 w 80"/>
                <a:gd name="T37" fmla="*/ 62 h 67"/>
                <a:gd name="T38" fmla="*/ 66 w 80"/>
                <a:gd name="T39" fmla="*/ 61 h 67"/>
                <a:gd name="T40" fmla="*/ 79 w 80"/>
                <a:gd name="T41" fmla="*/ 66 h 6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0"/>
                <a:gd name="T64" fmla="*/ 0 h 67"/>
                <a:gd name="T65" fmla="*/ 80 w 80"/>
                <a:gd name="T66" fmla="*/ 67 h 6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0" h="67">
                  <a:moveTo>
                    <a:pt x="79" y="66"/>
                  </a:moveTo>
                  <a:lnTo>
                    <a:pt x="79" y="65"/>
                  </a:lnTo>
                  <a:lnTo>
                    <a:pt x="77" y="53"/>
                  </a:lnTo>
                  <a:lnTo>
                    <a:pt x="68" y="43"/>
                  </a:lnTo>
                  <a:lnTo>
                    <a:pt x="56" y="35"/>
                  </a:lnTo>
                  <a:lnTo>
                    <a:pt x="42" y="28"/>
                  </a:lnTo>
                  <a:lnTo>
                    <a:pt x="30" y="20"/>
                  </a:lnTo>
                  <a:lnTo>
                    <a:pt x="20" y="13"/>
                  </a:lnTo>
                  <a:lnTo>
                    <a:pt x="14" y="6"/>
                  </a:lnTo>
                  <a:lnTo>
                    <a:pt x="13" y="4"/>
                  </a:lnTo>
                  <a:lnTo>
                    <a:pt x="0" y="0"/>
                  </a:lnTo>
                  <a:lnTo>
                    <a:pt x="2" y="13"/>
                  </a:lnTo>
                  <a:lnTo>
                    <a:pt x="11" y="23"/>
                  </a:lnTo>
                  <a:lnTo>
                    <a:pt x="22" y="32"/>
                  </a:lnTo>
                  <a:lnTo>
                    <a:pt x="36" y="40"/>
                  </a:lnTo>
                  <a:lnTo>
                    <a:pt x="50" y="47"/>
                  </a:lnTo>
                  <a:lnTo>
                    <a:pt x="59" y="54"/>
                  </a:lnTo>
                  <a:lnTo>
                    <a:pt x="65" y="60"/>
                  </a:lnTo>
                  <a:lnTo>
                    <a:pt x="66" y="62"/>
                  </a:lnTo>
                  <a:lnTo>
                    <a:pt x="66" y="61"/>
                  </a:lnTo>
                  <a:lnTo>
                    <a:pt x="79" y="66"/>
                  </a:lnTo>
                </a:path>
              </a:pathLst>
            </a:custGeom>
            <a:solidFill>
              <a:srgbClr val="FFD900"/>
            </a:solidFill>
            <a:ln w="12700" cap="rnd">
              <a:noFill/>
              <a:round/>
              <a:headEnd/>
              <a:tailEnd/>
            </a:ln>
          </p:spPr>
          <p:txBody>
            <a:bodyPr/>
            <a:lstStyle/>
            <a:p>
              <a:endParaRPr lang="id-ID"/>
            </a:p>
          </p:txBody>
        </p:sp>
        <p:sp>
          <p:nvSpPr>
            <p:cNvPr id="18723" name="Freeform 135"/>
            <p:cNvSpPr>
              <a:spLocks/>
            </p:cNvSpPr>
            <p:nvPr/>
          </p:nvSpPr>
          <p:spPr bwMode="auto">
            <a:xfrm>
              <a:off x="2574" y="2463"/>
              <a:ext cx="107" cy="21"/>
            </a:xfrm>
            <a:custGeom>
              <a:avLst/>
              <a:gdLst>
                <a:gd name="T0" fmla="*/ 14 w 107"/>
                <a:gd name="T1" fmla="*/ 18 h 21"/>
                <a:gd name="T2" fmla="*/ 13 w 107"/>
                <a:gd name="T3" fmla="*/ 20 h 21"/>
                <a:gd name="T4" fmla="*/ 15 w 107"/>
                <a:gd name="T5" fmla="*/ 20 h 21"/>
                <a:gd name="T6" fmla="*/ 23 w 107"/>
                <a:gd name="T7" fmla="*/ 18 h 21"/>
                <a:gd name="T8" fmla="*/ 37 w 107"/>
                <a:gd name="T9" fmla="*/ 18 h 21"/>
                <a:gd name="T10" fmla="*/ 52 w 107"/>
                <a:gd name="T11" fmla="*/ 19 h 21"/>
                <a:gd name="T12" fmla="*/ 68 w 107"/>
                <a:gd name="T13" fmla="*/ 18 h 21"/>
                <a:gd name="T14" fmla="*/ 84 w 107"/>
                <a:gd name="T15" fmla="*/ 17 h 21"/>
                <a:gd name="T16" fmla="*/ 97 w 107"/>
                <a:gd name="T17" fmla="*/ 14 h 21"/>
                <a:gd name="T18" fmla="*/ 106 w 107"/>
                <a:gd name="T19" fmla="*/ 5 h 21"/>
                <a:gd name="T20" fmla="*/ 93 w 107"/>
                <a:gd name="T21" fmla="*/ 0 h 21"/>
                <a:gd name="T22" fmla="*/ 90 w 107"/>
                <a:gd name="T23" fmla="*/ 3 h 21"/>
                <a:gd name="T24" fmla="*/ 81 w 107"/>
                <a:gd name="T25" fmla="*/ 4 h 21"/>
                <a:gd name="T26" fmla="*/ 68 w 107"/>
                <a:gd name="T27" fmla="*/ 6 h 21"/>
                <a:gd name="T28" fmla="*/ 52 w 107"/>
                <a:gd name="T29" fmla="*/ 5 h 21"/>
                <a:gd name="T30" fmla="*/ 37 w 107"/>
                <a:gd name="T31" fmla="*/ 4 h 21"/>
                <a:gd name="T32" fmla="*/ 22 w 107"/>
                <a:gd name="T33" fmla="*/ 6 h 21"/>
                <a:gd name="T34" fmla="*/ 10 w 107"/>
                <a:gd name="T35" fmla="*/ 8 h 21"/>
                <a:gd name="T36" fmla="*/ 1 w 107"/>
                <a:gd name="T37" fmla="*/ 16 h 21"/>
                <a:gd name="T38" fmla="*/ 0 w 107"/>
                <a:gd name="T39" fmla="*/ 18 h 21"/>
                <a:gd name="T40" fmla="*/ 1 w 107"/>
                <a:gd name="T41" fmla="*/ 16 h 21"/>
                <a:gd name="T42" fmla="*/ 0 w 107"/>
                <a:gd name="T43" fmla="*/ 16 h 21"/>
                <a:gd name="T44" fmla="*/ 0 w 107"/>
                <a:gd name="T45" fmla="*/ 18 h 21"/>
                <a:gd name="T46" fmla="*/ 14 w 107"/>
                <a:gd name="T47" fmla="*/ 18 h 2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7"/>
                <a:gd name="T73" fmla="*/ 0 h 21"/>
                <a:gd name="T74" fmla="*/ 107 w 107"/>
                <a:gd name="T75" fmla="*/ 21 h 2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7" h="21">
                  <a:moveTo>
                    <a:pt x="14" y="18"/>
                  </a:moveTo>
                  <a:lnTo>
                    <a:pt x="13" y="20"/>
                  </a:lnTo>
                  <a:lnTo>
                    <a:pt x="15" y="20"/>
                  </a:lnTo>
                  <a:lnTo>
                    <a:pt x="23" y="18"/>
                  </a:lnTo>
                  <a:lnTo>
                    <a:pt x="37" y="18"/>
                  </a:lnTo>
                  <a:lnTo>
                    <a:pt x="52" y="19"/>
                  </a:lnTo>
                  <a:lnTo>
                    <a:pt x="68" y="18"/>
                  </a:lnTo>
                  <a:lnTo>
                    <a:pt x="84" y="17"/>
                  </a:lnTo>
                  <a:lnTo>
                    <a:pt x="97" y="14"/>
                  </a:lnTo>
                  <a:lnTo>
                    <a:pt x="106" y="5"/>
                  </a:lnTo>
                  <a:lnTo>
                    <a:pt x="93" y="0"/>
                  </a:lnTo>
                  <a:lnTo>
                    <a:pt x="90" y="3"/>
                  </a:lnTo>
                  <a:lnTo>
                    <a:pt x="81" y="4"/>
                  </a:lnTo>
                  <a:lnTo>
                    <a:pt x="68" y="6"/>
                  </a:lnTo>
                  <a:lnTo>
                    <a:pt x="52" y="5"/>
                  </a:lnTo>
                  <a:lnTo>
                    <a:pt x="37" y="4"/>
                  </a:lnTo>
                  <a:lnTo>
                    <a:pt x="22" y="6"/>
                  </a:lnTo>
                  <a:lnTo>
                    <a:pt x="10" y="8"/>
                  </a:lnTo>
                  <a:lnTo>
                    <a:pt x="1" y="16"/>
                  </a:lnTo>
                  <a:lnTo>
                    <a:pt x="0" y="18"/>
                  </a:lnTo>
                  <a:lnTo>
                    <a:pt x="1" y="16"/>
                  </a:lnTo>
                  <a:lnTo>
                    <a:pt x="0" y="16"/>
                  </a:lnTo>
                  <a:lnTo>
                    <a:pt x="0" y="18"/>
                  </a:lnTo>
                  <a:lnTo>
                    <a:pt x="14" y="18"/>
                  </a:lnTo>
                </a:path>
              </a:pathLst>
            </a:custGeom>
            <a:solidFill>
              <a:srgbClr val="FFD900"/>
            </a:solidFill>
            <a:ln w="12700" cap="rnd">
              <a:noFill/>
              <a:round/>
              <a:headEnd/>
              <a:tailEnd/>
            </a:ln>
          </p:spPr>
          <p:txBody>
            <a:bodyPr/>
            <a:lstStyle/>
            <a:p>
              <a:endParaRPr lang="id-ID"/>
            </a:p>
          </p:txBody>
        </p:sp>
        <p:sp>
          <p:nvSpPr>
            <p:cNvPr id="18724" name="Freeform 136"/>
            <p:cNvSpPr>
              <a:spLocks/>
            </p:cNvSpPr>
            <p:nvPr/>
          </p:nvSpPr>
          <p:spPr bwMode="auto">
            <a:xfrm>
              <a:off x="2574" y="2480"/>
              <a:ext cx="15" cy="6"/>
            </a:xfrm>
            <a:custGeom>
              <a:avLst/>
              <a:gdLst>
                <a:gd name="T0" fmla="*/ 13 w 15"/>
                <a:gd name="T1" fmla="*/ 5 h 6"/>
                <a:gd name="T2" fmla="*/ 14 w 15"/>
                <a:gd name="T3" fmla="*/ 2 h 6"/>
                <a:gd name="T4" fmla="*/ 14 w 15"/>
                <a:gd name="T5" fmla="*/ 1 h 6"/>
                <a:gd name="T6" fmla="*/ 0 w 15"/>
                <a:gd name="T7" fmla="*/ 1 h 6"/>
                <a:gd name="T8" fmla="*/ 0 w 15"/>
                <a:gd name="T9" fmla="*/ 2 h 6"/>
                <a:gd name="T10" fmla="*/ 1 w 15"/>
                <a:gd name="T11" fmla="*/ 0 h 6"/>
                <a:gd name="T12" fmla="*/ 13 w 15"/>
                <a:gd name="T13" fmla="*/ 5 h 6"/>
                <a:gd name="T14" fmla="*/ 14 w 15"/>
                <a:gd name="T15" fmla="*/ 4 h 6"/>
                <a:gd name="T16" fmla="*/ 14 w 15"/>
                <a:gd name="T17" fmla="*/ 2 h 6"/>
                <a:gd name="T18" fmla="*/ 13 w 15"/>
                <a:gd name="T19" fmla="*/ 5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
                <a:gd name="T31" fmla="*/ 0 h 6"/>
                <a:gd name="T32" fmla="*/ 15 w 15"/>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 h="6">
                  <a:moveTo>
                    <a:pt x="13" y="5"/>
                  </a:moveTo>
                  <a:lnTo>
                    <a:pt x="14" y="2"/>
                  </a:lnTo>
                  <a:lnTo>
                    <a:pt x="14" y="1"/>
                  </a:lnTo>
                  <a:lnTo>
                    <a:pt x="0" y="1"/>
                  </a:lnTo>
                  <a:lnTo>
                    <a:pt x="0" y="2"/>
                  </a:lnTo>
                  <a:lnTo>
                    <a:pt x="1" y="0"/>
                  </a:lnTo>
                  <a:lnTo>
                    <a:pt x="13" y="5"/>
                  </a:lnTo>
                  <a:lnTo>
                    <a:pt x="14" y="4"/>
                  </a:lnTo>
                  <a:lnTo>
                    <a:pt x="14" y="2"/>
                  </a:lnTo>
                  <a:lnTo>
                    <a:pt x="13" y="5"/>
                  </a:lnTo>
                </a:path>
              </a:pathLst>
            </a:custGeom>
            <a:solidFill>
              <a:srgbClr val="FFD900"/>
            </a:solidFill>
            <a:ln w="12700" cap="rnd">
              <a:noFill/>
              <a:round/>
              <a:headEnd/>
              <a:tailEnd/>
            </a:ln>
          </p:spPr>
          <p:txBody>
            <a:bodyPr/>
            <a:lstStyle/>
            <a:p>
              <a:endParaRPr lang="id-ID"/>
            </a:p>
          </p:txBody>
        </p:sp>
        <p:sp>
          <p:nvSpPr>
            <p:cNvPr id="18725" name="Freeform 137"/>
            <p:cNvSpPr>
              <a:spLocks/>
            </p:cNvSpPr>
            <p:nvPr/>
          </p:nvSpPr>
          <p:spPr bwMode="auto">
            <a:xfrm>
              <a:off x="2575" y="2480"/>
              <a:ext cx="78" cy="67"/>
            </a:xfrm>
            <a:custGeom>
              <a:avLst/>
              <a:gdLst>
                <a:gd name="T0" fmla="*/ 77 w 78"/>
                <a:gd name="T1" fmla="*/ 66 h 67"/>
                <a:gd name="T2" fmla="*/ 75 w 78"/>
                <a:gd name="T3" fmla="*/ 53 h 67"/>
                <a:gd name="T4" fmla="*/ 67 w 78"/>
                <a:gd name="T5" fmla="*/ 43 h 67"/>
                <a:gd name="T6" fmla="*/ 55 w 78"/>
                <a:gd name="T7" fmla="*/ 34 h 67"/>
                <a:gd name="T8" fmla="*/ 42 w 78"/>
                <a:gd name="T9" fmla="*/ 26 h 67"/>
                <a:gd name="T10" fmla="*/ 29 w 78"/>
                <a:gd name="T11" fmla="*/ 19 h 67"/>
                <a:gd name="T12" fmla="*/ 19 w 78"/>
                <a:gd name="T13" fmla="*/ 12 h 67"/>
                <a:gd name="T14" fmla="*/ 13 w 78"/>
                <a:gd name="T15" fmla="*/ 6 h 67"/>
                <a:gd name="T16" fmla="*/ 12 w 78"/>
                <a:gd name="T17" fmla="*/ 5 h 67"/>
                <a:gd name="T18" fmla="*/ 0 w 78"/>
                <a:gd name="T19" fmla="*/ 0 h 67"/>
                <a:gd name="T20" fmla="*/ 1 w 78"/>
                <a:gd name="T21" fmla="*/ 13 h 67"/>
                <a:gd name="T22" fmla="*/ 10 w 78"/>
                <a:gd name="T23" fmla="*/ 22 h 67"/>
                <a:gd name="T24" fmla="*/ 22 w 78"/>
                <a:gd name="T25" fmla="*/ 30 h 67"/>
                <a:gd name="T26" fmla="*/ 35 w 78"/>
                <a:gd name="T27" fmla="*/ 38 h 67"/>
                <a:gd name="T28" fmla="*/ 48 w 78"/>
                <a:gd name="T29" fmla="*/ 46 h 67"/>
                <a:gd name="T30" fmla="*/ 58 w 78"/>
                <a:gd name="T31" fmla="*/ 53 h 67"/>
                <a:gd name="T32" fmla="*/ 63 w 78"/>
                <a:gd name="T33" fmla="*/ 60 h 67"/>
                <a:gd name="T34" fmla="*/ 64 w 78"/>
                <a:gd name="T35" fmla="*/ 62 h 67"/>
                <a:gd name="T36" fmla="*/ 77 w 78"/>
                <a:gd name="T37" fmla="*/ 66 h 6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8"/>
                <a:gd name="T58" fmla="*/ 0 h 67"/>
                <a:gd name="T59" fmla="*/ 78 w 78"/>
                <a:gd name="T60" fmla="*/ 67 h 6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8" h="67">
                  <a:moveTo>
                    <a:pt x="77" y="66"/>
                  </a:moveTo>
                  <a:lnTo>
                    <a:pt x="75" y="53"/>
                  </a:lnTo>
                  <a:lnTo>
                    <a:pt x="67" y="43"/>
                  </a:lnTo>
                  <a:lnTo>
                    <a:pt x="55" y="34"/>
                  </a:lnTo>
                  <a:lnTo>
                    <a:pt x="42" y="26"/>
                  </a:lnTo>
                  <a:lnTo>
                    <a:pt x="29" y="19"/>
                  </a:lnTo>
                  <a:lnTo>
                    <a:pt x="19" y="12"/>
                  </a:lnTo>
                  <a:lnTo>
                    <a:pt x="13" y="6"/>
                  </a:lnTo>
                  <a:lnTo>
                    <a:pt x="12" y="5"/>
                  </a:lnTo>
                  <a:lnTo>
                    <a:pt x="0" y="0"/>
                  </a:lnTo>
                  <a:lnTo>
                    <a:pt x="1" y="13"/>
                  </a:lnTo>
                  <a:lnTo>
                    <a:pt x="10" y="22"/>
                  </a:lnTo>
                  <a:lnTo>
                    <a:pt x="22" y="30"/>
                  </a:lnTo>
                  <a:lnTo>
                    <a:pt x="35" y="38"/>
                  </a:lnTo>
                  <a:lnTo>
                    <a:pt x="48" y="46"/>
                  </a:lnTo>
                  <a:lnTo>
                    <a:pt x="58" y="53"/>
                  </a:lnTo>
                  <a:lnTo>
                    <a:pt x="63" y="60"/>
                  </a:lnTo>
                  <a:lnTo>
                    <a:pt x="64" y="62"/>
                  </a:lnTo>
                  <a:lnTo>
                    <a:pt x="77" y="66"/>
                  </a:lnTo>
                </a:path>
              </a:pathLst>
            </a:custGeom>
            <a:solidFill>
              <a:srgbClr val="FFD900"/>
            </a:solidFill>
            <a:ln w="12700" cap="rnd">
              <a:noFill/>
              <a:round/>
              <a:headEnd/>
              <a:tailEnd/>
            </a:ln>
          </p:spPr>
          <p:txBody>
            <a:bodyPr/>
            <a:lstStyle/>
            <a:p>
              <a:endParaRPr lang="id-ID"/>
            </a:p>
          </p:txBody>
        </p:sp>
        <p:sp>
          <p:nvSpPr>
            <p:cNvPr id="18726" name="Freeform 138"/>
            <p:cNvSpPr>
              <a:spLocks/>
            </p:cNvSpPr>
            <p:nvPr/>
          </p:nvSpPr>
          <p:spPr bwMode="auto">
            <a:xfrm>
              <a:off x="2546" y="2542"/>
              <a:ext cx="107" cy="25"/>
            </a:xfrm>
            <a:custGeom>
              <a:avLst/>
              <a:gdLst>
                <a:gd name="T0" fmla="*/ 13 w 107"/>
                <a:gd name="T1" fmla="*/ 24 h 25"/>
                <a:gd name="T2" fmla="*/ 15 w 107"/>
                <a:gd name="T3" fmla="*/ 22 h 25"/>
                <a:gd name="T4" fmla="*/ 24 w 107"/>
                <a:gd name="T5" fmla="*/ 20 h 25"/>
                <a:gd name="T6" fmla="*/ 37 w 107"/>
                <a:gd name="T7" fmla="*/ 19 h 25"/>
                <a:gd name="T8" fmla="*/ 53 w 107"/>
                <a:gd name="T9" fmla="*/ 19 h 25"/>
                <a:gd name="T10" fmla="*/ 69 w 107"/>
                <a:gd name="T11" fmla="*/ 19 h 25"/>
                <a:gd name="T12" fmla="*/ 84 w 107"/>
                <a:gd name="T13" fmla="*/ 17 h 25"/>
                <a:gd name="T14" fmla="*/ 97 w 107"/>
                <a:gd name="T15" fmla="*/ 13 h 25"/>
                <a:gd name="T16" fmla="*/ 106 w 107"/>
                <a:gd name="T17" fmla="*/ 4 h 25"/>
                <a:gd name="T18" fmla="*/ 93 w 107"/>
                <a:gd name="T19" fmla="*/ 0 h 25"/>
                <a:gd name="T20" fmla="*/ 91 w 107"/>
                <a:gd name="T21" fmla="*/ 2 h 25"/>
                <a:gd name="T22" fmla="*/ 82 w 107"/>
                <a:gd name="T23" fmla="*/ 4 h 25"/>
                <a:gd name="T24" fmla="*/ 69 w 107"/>
                <a:gd name="T25" fmla="*/ 6 h 25"/>
                <a:gd name="T26" fmla="*/ 53 w 107"/>
                <a:gd name="T27" fmla="*/ 5 h 25"/>
                <a:gd name="T28" fmla="*/ 37 w 107"/>
                <a:gd name="T29" fmla="*/ 6 h 25"/>
                <a:gd name="T30" fmla="*/ 21 w 107"/>
                <a:gd name="T31" fmla="*/ 7 h 25"/>
                <a:gd name="T32" fmla="*/ 9 w 107"/>
                <a:gd name="T33" fmla="*/ 10 h 25"/>
                <a:gd name="T34" fmla="*/ 0 w 107"/>
                <a:gd name="T35" fmla="*/ 20 h 25"/>
                <a:gd name="T36" fmla="*/ 13 w 107"/>
                <a:gd name="T37" fmla="*/ 24 h 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7"/>
                <a:gd name="T58" fmla="*/ 0 h 25"/>
                <a:gd name="T59" fmla="*/ 107 w 107"/>
                <a:gd name="T60" fmla="*/ 25 h 2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7" h="25">
                  <a:moveTo>
                    <a:pt x="13" y="24"/>
                  </a:moveTo>
                  <a:lnTo>
                    <a:pt x="15" y="22"/>
                  </a:lnTo>
                  <a:lnTo>
                    <a:pt x="24" y="20"/>
                  </a:lnTo>
                  <a:lnTo>
                    <a:pt x="37" y="19"/>
                  </a:lnTo>
                  <a:lnTo>
                    <a:pt x="53" y="19"/>
                  </a:lnTo>
                  <a:lnTo>
                    <a:pt x="69" y="19"/>
                  </a:lnTo>
                  <a:lnTo>
                    <a:pt x="84" y="17"/>
                  </a:lnTo>
                  <a:lnTo>
                    <a:pt x="97" y="13"/>
                  </a:lnTo>
                  <a:lnTo>
                    <a:pt x="106" y="4"/>
                  </a:lnTo>
                  <a:lnTo>
                    <a:pt x="93" y="0"/>
                  </a:lnTo>
                  <a:lnTo>
                    <a:pt x="91" y="2"/>
                  </a:lnTo>
                  <a:lnTo>
                    <a:pt x="82" y="4"/>
                  </a:lnTo>
                  <a:lnTo>
                    <a:pt x="69" y="6"/>
                  </a:lnTo>
                  <a:lnTo>
                    <a:pt x="53" y="5"/>
                  </a:lnTo>
                  <a:lnTo>
                    <a:pt x="37" y="6"/>
                  </a:lnTo>
                  <a:lnTo>
                    <a:pt x="21" y="7"/>
                  </a:lnTo>
                  <a:lnTo>
                    <a:pt x="9" y="10"/>
                  </a:lnTo>
                  <a:lnTo>
                    <a:pt x="0" y="20"/>
                  </a:lnTo>
                  <a:lnTo>
                    <a:pt x="13" y="24"/>
                  </a:lnTo>
                </a:path>
              </a:pathLst>
            </a:custGeom>
            <a:solidFill>
              <a:srgbClr val="FFD900"/>
            </a:solidFill>
            <a:ln w="12700" cap="rnd">
              <a:noFill/>
              <a:round/>
              <a:headEnd/>
              <a:tailEnd/>
            </a:ln>
          </p:spPr>
          <p:txBody>
            <a:bodyPr/>
            <a:lstStyle/>
            <a:p>
              <a:endParaRPr lang="id-ID"/>
            </a:p>
          </p:txBody>
        </p:sp>
        <p:sp>
          <p:nvSpPr>
            <p:cNvPr id="18727" name="Freeform 139"/>
            <p:cNvSpPr>
              <a:spLocks/>
            </p:cNvSpPr>
            <p:nvPr/>
          </p:nvSpPr>
          <p:spPr bwMode="auto">
            <a:xfrm>
              <a:off x="2546" y="2562"/>
              <a:ext cx="79" cy="66"/>
            </a:xfrm>
            <a:custGeom>
              <a:avLst/>
              <a:gdLst>
                <a:gd name="T0" fmla="*/ 78 w 79"/>
                <a:gd name="T1" fmla="*/ 65 h 66"/>
                <a:gd name="T2" fmla="*/ 76 w 79"/>
                <a:gd name="T3" fmla="*/ 52 h 66"/>
                <a:gd name="T4" fmla="*/ 68 w 79"/>
                <a:gd name="T5" fmla="*/ 42 h 66"/>
                <a:gd name="T6" fmla="*/ 56 w 79"/>
                <a:gd name="T7" fmla="*/ 34 h 66"/>
                <a:gd name="T8" fmla="*/ 43 w 79"/>
                <a:gd name="T9" fmla="*/ 26 h 66"/>
                <a:gd name="T10" fmla="*/ 29 w 79"/>
                <a:gd name="T11" fmla="*/ 18 h 66"/>
                <a:gd name="T12" fmla="*/ 19 w 79"/>
                <a:gd name="T13" fmla="*/ 12 h 66"/>
                <a:gd name="T14" fmla="*/ 13 w 79"/>
                <a:gd name="T15" fmla="*/ 6 h 66"/>
                <a:gd name="T16" fmla="*/ 13 w 79"/>
                <a:gd name="T17" fmla="*/ 4 h 66"/>
                <a:gd name="T18" fmla="*/ 0 w 79"/>
                <a:gd name="T19" fmla="*/ 0 h 66"/>
                <a:gd name="T20" fmla="*/ 2 w 79"/>
                <a:gd name="T21" fmla="*/ 12 h 66"/>
                <a:gd name="T22" fmla="*/ 10 w 79"/>
                <a:gd name="T23" fmla="*/ 22 h 66"/>
                <a:gd name="T24" fmla="*/ 23 w 79"/>
                <a:gd name="T25" fmla="*/ 30 h 66"/>
                <a:gd name="T26" fmla="*/ 36 w 79"/>
                <a:gd name="T27" fmla="*/ 37 h 66"/>
                <a:gd name="T28" fmla="*/ 48 w 79"/>
                <a:gd name="T29" fmla="*/ 45 h 66"/>
                <a:gd name="T30" fmla="*/ 59 w 79"/>
                <a:gd name="T31" fmla="*/ 52 h 66"/>
                <a:gd name="T32" fmla="*/ 65 w 79"/>
                <a:gd name="T33" fmla="*/ 58 h 66"/>
                <a:gd name="T34" fmla="*/ 65 w 79"/>
                <a:gd name="T35" fmla="*/ 61 h 66"/>
                <a:gd name="T36" fmla="*/ 78 w 79"/>
                <a:gd name="T37" fmla="*/ 65 h 6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9"/>
                <a:gd name="T58" fmla="*/ 0 h 66"/>
                <a:gd name="T59" fmla="*/ 79 w 79"/>
                <a:gd name="T60" fmla="*/ 66 h 6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9" h="66">
                  <a:moveTo>
                    <a:pt x="78" y="65"/>
                  </a:moveTo>
                  <a:lnTo>
                    <a:pt x="76" y="52"/>
                  </a:lnTo>
                  <a:lnTo>
                    <a:pt x="68" y="42"/>
                  </a:lnTo>
                  <a:lnTo>
                    <a:pt x="56" y="34"/>
                  </a:lnTo>
                  <a:lnTo>
                    <a:pt x="43" y="26"/>
                  </a:lnTo>
                  <a:lnTo>
                    <a:pt x="29" y="18"/>
                  </a:lnTo>
                  <a:lnTo>
                    <a:pt x="19" y="12"/>
                  </a:lnTo>
                  <a:lnTo>
                    <a:pt x="13" y="6"/>
                  </a:lnTo>
                  <a:lnTo>
                    <a:pt x="13" y="4"/>
                  </a:lnTo>
                  <a:lnTo>
                    <a:pt x="0" y="0"/>
                  </a:lnTo>
                  <a:lnTo>
                    <a:pt x="2" y="12"/>
                  </a:lnTo>
                  <a:lnTo>
                    <a:pt x="10" y="22"/>
                  </a:lnTo>
                  <a:lnTo>
                    <a:pt x="23" y="30"/>
                  </a:lnTo>
                  <a:lnTo>
                    <a:pt x="36" y="37"/>
                  </a:lnTo>
                  <a:lnTo>
                    <a:pt x="48" y="45"/>
                  </a:lnTo>
                  <a:lnTo>
                    <a:pt x="59" y="52"/>
                  </a:lnTo>
                  <a:lnTo>
                    <a:pt x="65" y="58"/>
                  </a:lnTo>
                  <a:lnTo>
                    <a:pt x="65" y="61"/>
                  </a:lnTo>
                  <a:lnTo>
                    <a:pt x="78" y="65"/>
                  </a:lnTo>
                </a:path>
              </a:pathLst>
            </a:custGeom>
            <a:solidFill>
              <a:srgbClr val="FFD900"/>
            </a:solidFill>
            <a:ln w="12700" cap="rnd">
              <a:noFill/>
              <a:round/>
              <a:headEnd/>
              <a:tailEnd/>
            </a:ln>
          </p:spPr>
          <p:txBody>
            <a:bodyPr/>
            <a:lstStyle/>
            <a:p>
              <a:endParaRPr lang="id-ID"/>
            </a:p>
          </p:txBody>
        </p:sp>
        <p:sp>
          <p:nvSpPr>
            <p:cNvPr id="18728" name="Freeform 140"/>
            <p:cNvSpPr>
              <a:spLocks/>
            </p:cNvSpPr>
            <p:nvPr/>
          </p:nvSpPr>
          <p:spPr bwMode="auto">
            <a:xfrm>
              <a:off x="2518" y="2623"/>
              <a:ext cx="107" cy="26"/>
            </a:xfrm>
            <a:custGeom>
              <a:avLst/>
              <a:gdLst>
                <a:gd name="T0" fmla="*/ 13 w 107"/>
                <a:gd name="T1" fmla="*/ 25 h 26"/>
                <a:gd name="T2" fmla="*/ 15 w 107"/>
                <a:gd name="T3" fmla="*/ 23 h 26"/>
                <a:gd name="T4" fmla="*/ 25 w 107"/>
                <a:gd name="T5" fmla="*/ 21 h 26"/>
                <a:gd name="T6" fmla="*/ 37 w 107"/>
                <a:gd name="T7" fmla="*/ 19 h 26"/>
                <a:gd name="T8" fmla="*/ 53 w 107"/>
                <a:gd name="T9" fmla="*/ 20 h 26"/>
                <a:gd name="T10" fmla="*/ 69 w 107"/>
                <a:gd name="T11" fmla="*/ 19 h 26"/>
                <a:gd name="T12" fmla="*/ 84 w 107"/>
                <a:gd name="T13" fmla="*/ 18 h 26"/>
                <a:gd name="T14" fmla="*/ 97 w 107"/>
                <a:gd name="T15" fmla="*/ 14 h 26"/>
                <a:gd name="T16" fmla="*/ 106 w 107"/>
                <a:gd name="T17" fmla="*/ 4 h 26"/>
                <a:gd name="T18" fmla="*/ 93 w 107"/>
                <a:gd name="T19" fmla="*/ 0 h 26"/>
                <a:gd name="T20" fmla="*/ 91 w 107"/>
                <a:gd name="T21" fmla="*/ 2 h 26"/>
                <a:gd name="T22" fmla="*/ 82 w 107"/>
                <a:gd name="T23" fmla="*/ 5 h 26"/>
                <a:gd name="T24" fmla="*/ 69 w 107"/>
                <a:gd name="T25" fmla="*/ 6 h 26"/>
                <a:gd name="T26" fmla="*/ 53 w 107"/>
                <a:gd name="T27" fmla="*/ 6 h 26"/>
                <a:gd name="T28" fmla="*/ 37 w 107"/>
                <a:gd name="T29" fmla="*/ 6 h 26"/>
                <a:gd name="T30" fmla="*/ 22 w 107"/>
                <a:gd name="T31" fmla="*/ 8 h 26"/>
                <a:gd name="T32" fmla="*/ 9 w 107"/>
                <a:gd name="T33" fmla="*/ 11 h 26"/>
                <a:gd name="T34" fmla="*/ 0 w 107"/>
                <a:gd name="T35" fmla="*/ 21 h 26"/>
                <a:gd name="T36" fmla="*/ 13 w 107"/>
                <a:gd name="T37" fmla="*/ 25 h 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7"/>
                <a:gd name="T58" fmla="*/ 0 h 26"/>
                <a:gd name="T59" fmla="*/ 107 w 107"/>
                <a:gd name="T60" fmla="*/ 26 h 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7" h="26">
                  <a:moveTo>
                    <a:pt x="13" y="25"/>
                  </a:moveTo>
                  <a:lnTo>
                    <a:pt x="15" y="23"/>
                  </a:lnTo>
                  <a:lnTo>
                    <a:pt x="25" y="21"/>
                  </a:lnTo>
                  <a:lnTo>
                    <a:pt x="37" y="19"/>
                  </a:lnTo>
                  <a:lnTo>
                    <a:pt x="53" y="20"/>
                  </a:lnTo>
                  <a:lnTo>
                    <a:pt x="69" y="19"/>
                  </a:lnTo>
                  <a:lnTo>
                    <a:pt x="84" y="18"/>
                  </a:lnTo>
                  <a:lnTo>
                    <a:pt x="97" y="14"/>
                  </a:lnTo>
                  <a:lnTo>
                    <a:pt x="106" y="4"/>
                  </a:lnTo>
                  <a:lnTo>
                    <a:pt x="93" y="0"/>
                  </a:lnTo>
                  <a:lnTo>
                    <a:pt x="91" y="2"/>
                  </a:lnTo>
                  <a:lnTo>
                    <a:pt x="82" y="5"/>
                  </a:lnTo>
                  <a:lnTo>
                    <a:pt x="69" y="6"/>
                  </a:lnTo>
                  <a:lnTo>
                    <a:pt x="53" y="6"/>
                  </a:lnTo>
                  <a:lnTo>
                    <a:pt x="37" y="6"/>
                  </a:lnTo>
                  <a:lnTo>
                    <a:pt x="22" y="8"/>
                  </a:lnTo>
                  <a:lnTo>
                    <a:pt x="9" y="11"/>
                  </a:lnTo>
                  <a:lnTo>
                    <a:pt x="0" y="21"/>
                  </a:lnTo>
                  <a:lnTo>
                    <a:pt x="13" y="25"/>
                  </a:lnTo>
                </a:path>
              </a:pathLst>
            </a:custGeom>
            <a:solidFill>
              <a:srgbClr val="FFD900"/>
            </a:solidFill>
            <a:ln w="12700" cap="rnd">
              <a:noFill/>
              <a:round/>
              <a:headEnd/>
              <a:tailEnd/>
            </a:ln>
          </p:spPr>
          <p:txBody>
            <a:bodyPr/>
            <a:lstStyle/>
            <a:p>
              <a:endParaRPr lang="id-ID"/>
            </a:p>
          </p:txBody>
        </p:sp>
        <p:sp>
          <p:nvSpPr>
            <p:cNvPr id="18729" name="Freeform 141"/>
            <p:cNvSpPr>
              <a:spLocks/>
            </p:cNvSpPr>
            <p:nvPr/>
          </p:nvSpPr>
          <p:spPr bwMode="auto">
            <a:xfrm>
              <a:off x="2518" y="2644"/>
              <a:ext cx="80" cy="100"/>
            </a:xfrm>
            <a:custGeom>
              <a:avLst/>
              <a:gdLst>
                <a:gd name="T0" fmla="*/ 67 w 80"/>
                <a:gd name="T1" fmla="*/ 56 h 100"/>
                <a:gd name="T2" fmla="*/ 79 w 80"/>
                <a:gd name="T3" fmla="*/ 61 h 100"/>
                <a:gd name="T4" fmla="*/ 78 w 80"/>
                <a:gd name="T5" fmla="*/ 48 h 100"/>
                <a:gd name="T6" fmla="*/ 69 w 80"/>
                <a:gd name="T7" fmla="*/ 39 h 100"/>
                <a:gd name="T8" fmla="*/ 56 w 80"/>
                <a:gd name="T9" fmla="*/ 31 h 100"/>
                <a:gd name="T10" fmla="*/ 43 w 80"/>
                <a:gd name="T11" fmla="*/ 24 h 100"/>
                <a:gd name="T12" fmla="*/ 30 w 80"/>
                <a:gd name="T13" fmla="*/ 17 h 100"/>
                <a:gd name="T14" fmla="*/ 19 w 80"/>
                <a:gd name="T15" fmla="*/ 11 h 100"/>
                <a:gd name="T16" fmla="*/ 13 w 80"/>
                <a:gd name="T17" fmla="*/ 6 h 100"/>
                <a:gd name="T18" fmla="*/ 13 w 80"/>
                <a:gd name="T19" fmla="*/ 4 h 100"/>
                <a:gd name="T20" fmla="*/ 0 w 80"/>
                <a:gd name="T21" fmla="*/ 0 h 100"/>
                <a:gd name="T22" fmla="*/ 2 w 80"/>
                <a:gd name="T23" fmla="*/ 12 h 100"/>
                <a:gd name="T24" fmla="*/ 11 w 80"/>
                <a:gd name="T25" fmla="*/ 21 h 100"/>
                <a:gd name="T26" fmla="*/ 23 w 80"/>
                <a:gd name="T27" fmla="*/ 28 h 100"/>
                <a:gd name="T28" fmla="*/ 37 w 80"/>
                <a:gd name="T29" fmla="*/ 35 h 100"/>
                <a:gd name="T30" fmla="*/ 50 w 80"/>
                <a:gd name="T31" fmla="*/ 43 h 100"/>
                <a:gd name="T32" fmla="*/ 60 w 80"/>
                <a:gd name="T33" fmla="*/ 49 h 100"/>
                <a:gd name="T34" fmla="*/ 66 w 80"/>
                <a:gd name="T35" fmla="*/ 55 h 100"/>
                <a:gd name="T36" fmla="*/ 66 w 80"/>
                <a:gd name="T37" fmla="*/ 57 h 100"/>
                <a:gd name="T38" fmla="*/ 78 w 80"/>
                <a:gd name="T39" fmla="*/ 63 h 100"/>
                <a:gd name="T40" fmla="*/ 66 w 80"/>
                <a:gd name="T41" fmla="*/ 57 h 100"/>
                <a:gd name="T42" fmla="*/ 52 w 80"/>
                <a:gd name="T43" fmla="*/ 99 h 100"/>
                <a:gd name="T44" fmla="*/ 78 w 80"/>
                <a:gd name="T45" fmla="*/ 63 h 100"/>
                <a:gd name="T46" fmla="*/ 67 w 80"/>
                <a:gd name="T47" fmla="*/ 56 h 10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0"/>
                <a:gd name="T73" fmla="*/ 0 h 100"/>
                <a:gd name="T74" fmla="*/ 80 w 80"/>
                <a:gd name="T75" fmla="*/ 100 h 10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0" h="100">
                  <a:moveTo>
                    <a:pt x="67" y="56"/>
                  </a:moveTo>
                  <a:lnTo>
                    <a:pt x="79" y="61"/>
                  </a:lnTo>
                  <a:lnTo>
                    <a:pt x="78" y="48"/>
                  </a:lnTo>
                  <a:lnTo>
                    <a:pt x="69" y="39"/>
                  </a:lnTo>
                  <a:lnTo>
                    <a:pt x="56" y="31"/>
                  </a:lnTo>
                  <a:lnTo>
                    <a:pt x="43" y="24"/>
                  </a:lnTo>
                  <a:lnTo>
                    <a:pt x="30" y="17"/>
                  </a:lnTo>
                  <a:lnTo>
                    <a:pt x="19" y="11"/>
                  </a:lnTo>
                  <a:lnTo>
                    <a:pt x="13" y="6"/>
                  </a:lnTo>
                  <a:lnTo>
                    <a:pt x="13" y="4"/>
                  </a:lnTo>
                  <a:lnTo>
                    <a:pt x="0" y="0"/>
                  </a:lnTo>
                  <a:lnTo>
                    <a:pt x="2" y="12"/>
                  </a:lnTo>
                  <a:lnTo>
                    <a:pt x="11" y="21"/>
                  </a:lnTo>
                  <a:lnTo>
                    <a:pt x="23" y="28"/>
                  </a:lnTo>
                  <a:lnTo>
                    <a:pt x="37" y="35"/>
                  </a:lnTo>
                  <a:lnTo>
                    <a:pt x="50" y="43"/>
                  </a:lnTo>
                  <a:lnTo>
                    <a:pt x="60" y="49"/>
                  </a:lnTo>
                  <a:lnTo>
                    <a:pt x="66" y="55"/>
                  </a:lnTo>
                  <a:lnTo>
                    <a:pt x="66" y="57"/>
                  </a:lnTo>
                  <a:lnTo>
                    <a:pt x="78" y="63"/>
                  </a:lnTo>
                  <a:lnTo>
                    <a:pt x="66" y="57"/>
                  </a:lnTo>
                  <a:lnTo>
                    <a:pt x="52" y="99"/>
                  </a:lnTo>
                  <a:lnTo>
                    <a:pt x="78" y="63"/>
                  </a:lnTo>
                  <a:lnTo>
                    <a:pt x="67" y="56"/>
                  </a:lnTo>
                </a:path>
              </a:pathLst>
            </a:custGeom>
            <a:solidFill>
              <a:srgbClr val="FFD900"/>
            </a:solidFill>
            <a:ln w="12700" cap="rnd">
              <a:noFill/>
              <a:round/>
              <a:headEnd/>
              <a:tailEnd/>
            </a:ln>
          </p:spPr>
          <p:txBody>
            <a:bodyPr/>
            <a:lstStyle/>
            <a:p>
              <a:endParaRPr lang="id-ID"/>
            </a:p>
          </p:txBody>
        </p:sp>
        <p:sp>
          <p:nvSpPr>
            <p:cNvPr id="18730" name="Freeform 142"/>
            <p:cNvSpPr>
              <a:spLocks/>
            </p:cNvSpPr>
            <p:nvPr/>
          </p:nvSpPr>
          <p:spPr bwMode="auto">
            <a:xfrm>
              <a:off x="2584" y="2665"/>
              <a:ext cx="25" cy="43"/>
            </a:xfrm>
            <a:custGeom>
              <a:avLst/>
              <a:gdLst>
                <a:gd name="T0" fmla="*/ 13 w 25"/>
                <a:gd name="T1" fmla="*/ 39 h 43"/>
                <a:gd name="T2" fmla="*/ 1 w 25"/>
                <a:gd name="T3" fmla="*/ 34 h 43"/>
                <a:gd name="T4" fmla="*/ 0 w 25"/>
                <a:gd name="T5" fmla="*/ 35 h 43"/>
                <a:gd name="T6" fmla="*/ 12 w 25"/>
                <a:gd name="T7" fmla="*/ 42 h 43"/>
                <a:gd name="T8" fmla="*/ 13 w 25"/>
                <a:gd name="T9" fmla="*/ 40 h 43"/>
                <a:gd name="T10" fmla="*/ 0 w 25"/>
                <a:gd name="T11" fmla="*/ 35 h 43"/>
                <a:gd name="T12" fmla="*/ 13 w 25"/>
                <a:gd name="T13" fmla="*/ 39 h 43"/>
                <a:gd name="T14" fmla="*/ 24 w 25"/>
                <a:gd name="T15" fmla="*/ 0 h 43"/>
                <a:gd name="T16" fmla="*/ 1 w 25"/>
                <a:gd name="T17" fmla="*/ 34 h 43"/>
                <a:gd name="T18" fmla="*/ 13 w 25"/>
                <a:gd name="T19" fmla="*/ 39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
                <a:gd name="T31" fmla="*/ 0 h 43"/>
                <a:gd name="T32" fmla="*/ 25 w 25"/>
                <a:gd name="T33" fmla="*/ 43 h 4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 h="43">
                  <a:moveTo>
                    <a:pt x="13" y="39"/>
                  </a:moveTo>
                  <a:lnTo>
                    <a:pt x="1" y="34"/>
                  </a:lnTo>
                  <a:lnTo>
                    <a:pt x="0" y="35"/>
                  </a:lnTo>
                  <a:lnTo>
                    <a:pt x="12" y="42"/>
                  </a:lnTo>
                  <a:lnTo>
                    <a:pt x="13" y="40"/>
                  </a:lnTo>
                  <a:lnTo>
                    <a:pt x="0" y="35"/>
                  </a:lnTo>
                  <a:lnTo>
                    <a:pt x="13" y="39"/>
                  </a:lnTo>
                  <a:lnTo>
                    <a:pt x="24" y="0"/>
                  </a:lnTo>
                  <a:lnTo>
                    <a:pt x="1" y="34"/>
                  </a:lnTo>
                  <a:lnTo>
                    <a:pt x="13" y="39"/>
                  </a:lnTo>
                </a:path>
              </a:pathLst>
            </a:custGeom>
            <a:solidFill>
              <a:srgbClr val="FFD900"/>
            </a:solidFill>
            <a:ln w="12700" cap="rnd">
              <a:noFill/>
              <a:round/>
              <a:headEnd/>
              <a:tailEnd/>
            </a:ln>
          </p:spPr>
          <p:txBody>
            <a:bodyPr/>
            <a:lstStyle/>
            <a:p>
              <a:endParaRPr lang="id-ID"/>
            </a:p>
          </p:txBody>
        </p:sp>
        <p:sp>
          <p:nvSpPr>
            <p:cNvPr id="18731" name="Freeform 143"/>
            <p:cNvSpPr>
              <a:spLocks/>
            </p:cNvSpPr>
            <p:nvPr/>
          </p:nvSpPr>
          <p:spPr bwMode="auto">
            <a:xfrm>
              <a:off x="2491" y="2700"/>
              <a:ext cx="107" cy="26"/>
            </a:xfrm>
            <a:custGeom>
              <a:avLst/>
              <a:gdLst>
                <a:gd name="T0" fmla="*/ 13 w 107"/>
                <a:gd name="T1" fmla="*/ 25 h 26"/>
                <a:gd name="T2" fmla="*/ 15 w 107"/>
                <a:gd name="T3" fmla="*/ 24 h 26"/>
                <a:gd name="T4" fmla="*/ 23 w 107"/>
                <a:gd name="T5" fmla="*/ 22 h 26"/>
                <a:gd name="T6" fmla="*/ 36 w 107"/>
                <a:gd name="T7" fmla="*/ 23 h 26"/>
                <a:gd name="T8" fmla="*/ 52 w 107"/>
                <a:gd name="T9" fmla="*/ 23 h 26"/>
                <a:gd name="T10" fmla="*/ 67 w 107"/>
                <a:gd name="T11" fmla="*/ 24 h 26"/>
                <a:gd name="T12" fmla="*/ 83 w 107"/>
                <a:gd name="T13" fmla="*/ 22 h 26"/>
                <a:gd name="T14" fmla="*/ 97 w 107"/>
                <a:gd name="T15" fmla="*/ 16 h 26"/>
                <a:gd name="T16" fmla="*/ 106 w 107"/>
                <a:gd name="T17" fmla="*/ 4 h 26"/>
                <a:gd name="T18" fmla="*/ 93 w 107"/>
                <a:gd name="T19" fmla="*/ 0 h 26"/>
                <a:gd name="T20" fmla="*/ 89 w 107"/>
                <a:gd name="T21" fmla="*/ 6 h 26"/>
                <a:gd name="T22" fmla="*/ 80 w 107"/>
                <a:gd name="T23" fmla="*/ 9 h 26"/>
                <a:gd name="T24" fmla="*/ 67 w 107"/>
                <a:gd name="T25" fmla="*/ 10 h 26"/>
                <a:gd name="T26" fmla="*/ 52 w 107"/>
                <a:gd name="T27" fmla="*/ 10 h 26"/>
                <a:gd name="T28" fmla="*/ 36 w 107"/>
                <a:gd name="T29" fmla="*/ 9 h 26"/>
                <a:gd name="T30" fmla="*/ 22 w 107"/>
                <a:gd name="T31" fmla="*/ 9 h 26"/>
                <a:gd name="T32" fmla="*/ 9 w 107"/>
                <a:gd name="T33" fmla="*/ 11 h 26"/>
                <a:gd name="T34" fmla="*/ 0 w 107"/>
                <a:gd name="T35" fmla="*/ 21 h 26"/>
                <a:gd name="T36" fmla="*/ 13 w 107"/>
                <a:gd name="T37" fmla="*/ 25 h 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7"/>
                <a:gd name="T58" fmla="*/ 0 h 26"/>
                <a:gd name="T59" fmla="*/ 107 w 107"/>
                <a:gd name="T60" fmla="*/ 26 h 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7" h="26">
                  <a:moveTo>
                    <a:pt x="13" y="25"/>
                  </a:moveTo>
                  <a:lnTo>
                    <a:pt x="15" y="24"/>
                  </a:lnTo>
                  <a:lnTo>
                    <a:pt x="23" y="22"/>
                  </a:lnTo>
                  <a:lnTo>
                    <a:pt x="36" y="23"/>
                  </a:lnTo>
                  <a:lnTo>
                    <a:pt x="52" y="23"/>
                  </a:lnTo>
                  <a:lnTo>
                    <a:pt x="67" y="24"/>
                  </a:lnTo>
                  <a:lnTo>
                    <a:pt x="83" y="22"/>
                  </a:lnTo>
                  <a:lnTo>
                    <a:pt x="97" y="16"/>
                  </a:lnTo>
                  <a:lnTo>
                    <a:pt x="106" y="4"/>
                  </a:lnTo>
                  <a:lnTo>
                    <a:pt x="93" y="0"/>
                  </a:lnTo>
                  <a:lnTo>
                    <a:pt x="89" y="6"/>
                  </a:lnTo>
                  <a:lnTo>
                    <a:pt x="80" y="9"/>
                  </a:lnTo>
                  <a:lnTo>
                    <a:pt x="67" y="10"/>
                  </a:lnTo>
                  <a:lnTo>
                    <a:pt x="52" y="10"/>
                  </a:lnTo>
                  <a:lnTo>
                    <a:pt x="36" y="9"/>
                  </a:lnTo>
                  <a:lnTo>
                    <a:pt x="22" y="9"/>
                  </a:lnTo>
                  <a:lnTo>
                    <a:pt x="9" y="11"/>
                  </a:lnTo>
                  <a:lnTo>
                    <a:pt x="0" y="21"/>
                  </a:lnTo>
                  <a:lnTo>
                    <a:pt x="13" y="25"/>
                  </a:lnTo>
                </a:path>
              </a:pathLst>
            </a:custGeom>
            <a:solidFill>
              <a:srgbClr val="FFD900"/>
            </a:solidFill>
            <a:ln w="12700" cap="rnd">
              <a:noFill/>
              <a:round/>
              <a:headEnd/>
              <a:tailEnd/>
            </a:ln>
          </p:spPr>
          <p:txBody>
            <a:bodyPr/>
            <a:lstStyle/>
            <a:p>
              <a:endParaRPr lang="id-ID"/>
            </a:p>
          </p:txBody>
        </p:sp>
        <p:sp>
          <p:nvSpPr>
            <p:cNvPr id="18732" name="Freeform 144"/>
            <p:cNvSpPr>
              <a:spLocks/>
            </p:cNvSpPr>
            <p:nvPr/>
          </p:nvSpPr>
          <p:spPr bwMode="auto">
            <a:xfrm>
              <a:off x="2491" y="2721"/>
              <a:ext cx="80" cy="66"/>
            </a:xfrm>
            <a:custGeom>
              <a:avLst/>
              <a:gdLst>
                <a:gd name="T0" fmla="*/ 79 w 80"/>
                <a:gd name="T1" fmla="*/ 65 h 66"/>
                <a:gd name="T2" fmla="*/ 77 w 80"/>
                <a:gd name="T3" fmla="*/ 52 h 66"/>
                <a:gd name="T4" fmla="*/ 68 w 80"/>
                <a:gd name="T5" fmla="*/ 42 h 66"/>
                <a:gd name="T6" fmla="*/ 57 w 80"/>
                <a:gd name="T7" fmla="*/ 34 h 66"/>
                <a:gd name="T8" fmla="*/ 43 w 80"/>
                <a:gd name="T9" fmla="*/ 26 h 66"/>
                <a:gd name="T10" fmla="*/ 29 w 80"/>
                <a:gd name="T11" fmla="*/ 18 h 66"/>
                <a:gd name="T12" fmla="*/ 20 w 80"/>
                <a:gd name="T13" fmla="*/ 12 h 66"/>
                <a:gd name="T14" fmla="*/ 14 w 80"/>
                <a:gd name="T15" fmla="*/ 6 h 66"/>
                <a:gd name="T16" fmla="*/ 13 w 80"/>
                <a:gd name="T17" fmla="*/ 4 h 66"/>
                <a:gd name="T18" fmla="*/ 0 w 80"/>
                <a:gd name="T19" fmla="*/ 0 h 66"/>
                <a:gd name="T20" fmla="*/ 2 w 80"/>
                <a:gd name="T21" fmla="*/ 12 h 66"/>
                <a:gd name="T22" fmla="*/ 11 w 80"/>
                <a:gd name="T23" fmla="*/ 22 h 66"/>
                <a:gd name="T24" fmla="*/ 23 w 80"/>
                <a:gd name="T25" fmla="*/ 30 h 66"/>
                <a:gd name="T26" fmla="*/ 37 w 80"/>
                <a:gd name="T27" fmla="*/ 38 h 66"/>
                <a:gd name="T28" fmla="*/ 49 w 80"/>
                <a:gd name="T29" fmla="*/ 45 h 66"/>
                <a:gd name="T30" fmla="*/ 59 w 80"/>
                <a:gd name="T31" fmla="*/ 53 h 66"/>
                <a:gd name="T32" fmla="*/ 65 w 80"/>
                <a:gd name="T33" fmla="*/ 58 h 66"/>
                <a:gd name="T34" fmla="*/ 66 w 80"/>
                <a:gd name="T35" fmla="*/ 61 h 66"/>
                <a:gd name="T36" fmla="*/ 79 w 80"/>
                <a:gd name="T37" fmla="*/ 65 h 6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0"/>
                <a:gd name="T58" fmla="*/ 0 h 66"/>
                <a:gd name="T59" fmla="*/ 80 w 80"/>
                <a:gd name="T60" fmla="*/ 66 h 6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0" h="66">
                  <a:moveTo>
                    <a:pt x="79" y="65"/>
                  </a:moveTo>
                  <a:lnTo>
                    <a:pt x="77" y="52"/>
                  </a:lnTo>
                  <a:lnTo>
                    <a:pt x="68" y="42"/>
                  </a:lnTo>
                  <a:lnTo>
                    <a:pt x="57" y="34"/>
                  </a:lnTo>
                  <a:lnTo>
                    <a:pt x="43" y="26"/>
                  </a:lnTo>
                  <a:lnTo>
                    <a:pt x="29" y="18"/>
                  </a:lnTo>
                  <a:lnTo>
                    <a:pt x="20" y="12"/>
                  </a:lnTo>
                  <a:lnTo>
                    <a:pt x="14" y="6"/>
                  </a:lnTo>
                  <a:lnTo>
                    <a:pt x="13" y="4"/>
                  </a:lnTo>
                  <a:lnTo>
                    <a:pt x="0" y="0"/>
                  </a:lnTo>
                  <a:lnTo>
                    <a:pt x="2" y="12"/>
                  </a:lnTo>
                  <a:lnTo>
                    <a:pt x="11" y="22"/>
                  </a:lnTo>
                  <a:lnTo>
                    <a:pt x="23" y="30"/>
                  </a:lnTo>
                  <a:lnTo>
                    <a:pt x="37" y="38"/>
                  </a:lnTo>
                  <a:lnTo>
                    <a:pt x="49" y="45"/>
                  </a:lnTo>
                  <a:lnTo>
                    <a:pt x="59" y="53"/>
                  </a:lnTo>
                  <a:lnTo>
                    <a:pt x="65" y="58"/>
                  </a:lnTo>
                  <a:lnTo>
                    <a:pt x="66" y="61"/>
                  </a:lnTo>
                  <a:lnTo>
                    <a:pt x="79" y="65"/>
                  </a:lnTo>
                </a:path>
              </a:pathLst>
            </a:custGeom>
            <a:solidFill>
              <a:srgbClr val="FFD900"/>
            </a:solidFill>
            <a:ln w="12700" cap="rnd">
              <a:noFill/>
              <a:round/>
              <a:headEnd/>
              <a:tailEnd/>
            </a:ln>
          </p:spPr>
          <p:txBody>
            <a:bodyPr/>
            <a:lstStyle/>
            <a:p>
              <a:endParaRPr lang="id-ID"/>
            </a:p>
          </p:txBody>
        </p:sp>
        <p:sp>
          <p:nvSpPr>
            <p:cNvPr id="18733" name="Freeform 145"/>
            <p:cNvSpPr>
              <a:spLocks/>
            </p:cNvSpPr>
            <p:nvPr/>
          </p:nvSpPr>
          <p:spPr bwMode="auto">
            <a:xfrm>
              <a:off x="2464" y="2782"/>
              <a:ext cx="107" cy="26"/>
            </a:xfrm>
            <a:custGeom>
              <a:avLst/>
              <a:gdLst>
                <a:gd name="T0" fmla="*/ 13 w 107"/>
                <a:gd name="T1" fmla="*/ 25 h 26"/>
                <a:gd name="T2" fmla="*/ 15 w 107"/>
                <a:gd name="T3" fmla="*/ 23 h 26"/>
                <a:gd name="T4" fmla="*/ 24 w 107"/>
                <a:gd name="T5" fmla="*/ 21 h 26"/>
                <a:gd name="T6" fmla="*/ 37 w 107"/>
                <a:gd name="T7" fmla="*/ 19 h 26"/>
                <a:gd name="T8" fmla="*/ 53 w 107"/>
                <a:gd name="T9" fmla="*/ 20 h 26"/>
                <a:gd name="T10" fmla="*/ 69 w 107"/>
                <a:gd name="T11" fmla="*/ 19 h 26"/>
                <a:gd name="T12" fmla="*/ 84 w 107"/>
                <a:gd name="T13" fmla="*/ 18 h 26"/>
                <a:gd name="T14" fmla="*/ 97 w 107"/>
                <a:gd name="T15" fmla="*/ 14 h 26"/>
                <a:gd name="T16" fmla="*/ 106 w 107"/>
                <a:gd name="T17" fmla="*/ 4 h 26"/>
                <a:gd name="T18" fmla="*/ 93 w 107"/>
                <a:gd name="T19" fmla="*/ 0 h 26"/>
                <a:gd name="T20" fmla="*/ 90 w 107"/>
                <a:gd name="T21" fmla="*/ 3 h 26"/>
                <a:gd name="T22" fmla="*/ 81 w 107"/>
                <a:gd name="T23" fmla="*/ 5 h 26"/>
                <a:gd name="T24" fmla="*/ 69 w 107"/>
                <a:gd name="T25" fmla="*/ 6 h 26"/>
                <a:gd name="T26" fmla="*/ 53 w 107"/>
                <a:gd name="T27" fmla="*/ 6 h 26"/>
                <a:gd name="T28" fmla="*/ 37 w 107"/>
                <a:gd name="T29" fmla="*/ 6 h 26"/>
                <a:gd name="T30" fmla="*/ 21 w 107"/>
                <a:gd name="T31" fmla="*/ 8 h 26"/>
                <a:gd name="T32" fmla="*/ 9 w 107"/>
                <a:gd name="T33" fmla="*/ 11 h 26"/>
                <a:gd name="T34" fmla="*/ 0 w 107"/>
                <a:gd name="T35" fmla="*/ 21 h 26"/>
                <a:gd name="T36" fmla="*/ 13 w 107"/>
                <a:gd name="T37" fmla="*/ 25 h 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7"/>
                <a:gd name="T58" fmla="*/ 0 h 26"/>
                <a:gd name="T59" fmla="*/ 107 w 107"/>
                <a:gd name="T60" fmla="*/ 26 h 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7" h="26">
                  <a:moveTo>
                    <a:pt x="13" y="25"/>
                  </a:moveTo>
                  <a:lnTo>
                    <a:pt x="15" y="23"/>
                  </a:lnTo>
                  <a:lnTo>
                    <a:pt x="24" y="21"/>
                  </a:lnTo>
                  <a:lnTo>
                    <a:pt x="37" y="19"/>
                  </a:lnTo>
                  <a:lnTo>
                    <a:pt x="53" y="20"/>
                  </a:lnTo>
                  <a:lnTo>
                    <a:pt x="69" y="19"/>
                  </a:lnTo>
                  <a:lnTo>
                    <a:pt x="84" y="18"/>
                  </a:lnTo>
                  <a:lnTo>
                    <a:pt x="97" y="14"/>
                  </a:lnTo>
                  <a:lnTo>
                    <a:pt x="106" y="4"/>
                  </a:lnTo>
                  <a:lnTo>
                    <a:pt x="93" y="0"/>
                  </a:lnTo>
                  <a:lnTo>
                    <a:pt x="90" y="3"/>
                  </a:lnTo>
                  <a:lnTo>
                    <a:pt x="81" y="5"/>
                  </a:lnTo>
                  <a:lnTo>
                    <a:pt x="69" y="6"/>
                  </a:lnTo>
                  <a:lnTo>
                    <a:pt x="53" y="6"/>
                  </a:lnTo>
                  <a:lnTo>
                    <a:pt x="37" y="6"/>
                  </a:lnTo>
                  <a:lnTo>
                    <a:pt x="21" y="8"/>
                  </a:lnTo>
                  <a:lnTo>
                    <a:pt x="9" y="11"/>
                  </a:lnTo>
                  <a:lnTo>
                    <a:pt x="0" y="21"/>
                  </a:lnTo>
                  <a:lnTo>
                    <a:pt x="13" y="25"/>
                  </a:lnTo>
                </a:path>
              </a:pathLst>
            </a:custGeom>
            <a:solidFill>
              <a:srgbClr val="FFD900"/>
            </a:solidFill>
            <a:ln w="12700" cap="rnd">
              <a:noFill/>
              <a:round/>
              <a:headEnd/>
              <a:tailEnd/>
            </a:ln>
          </p:spPr>
          <p:txBody>
            <a:bodyPr/>
            <a:lstStyle/>
            <a:p>
              <a:endParaRPr lang="id-ID"/>
            </a:p>
          </p:txBody>
        </p:sp>
        <p:sp>
          <p:nvSpPr>
            <p:cNvPr id="18734" name="Freeform 146"/>
            <p:cNvSpPr>
              <a:spLocks/>
            </p:cNvSpPr>
            <p:nvPr/>
          </p:nvSpPr>
          <p:spPr bwMode="auto">
            <a:xfrm>
              <a:off x="2464" y="2803"/>
              <a:ext cx="81" cy="61"/>
            </a:xfrm>
            <a:custGeom>
              <a:avLst/>
              <a:gdLst>
                <a:gd name="T0" fmla="*/ 80 w 81"/>
                <a:gd name="T1" fmla="*/ 58 h 61"/>
                <a:gd name="T2" fmla="*/ 80 w 81"/>
                <a:gd name="T3" fmla="*/ 60 h 61"/>
                <a:gd name="T4" fmla="*/ 77 w 81"/>
                <a:gd name="T5" fmla="*/ 49 h 61"/>
                <a:gd name="T6" fmla="*/ 68 w 81"/>
                <a:gd name="T7" fmla="*/ 41 h 61"/>
                <a:gd name="T8" fmla="*/ 56 w 81"/>
                <a:gd name="T9" fmla="*/ 33 h 61"/>
                <a:gd name="T10" fmla="*/ 43 w 81"/>
                <a:gd name="T11" fmla="*/ 26 h 61"/>
                <a:gd name="T12" fmla="*/ 29 w 81"/>
                <a:gd name="T13" fmla="*/ 19 h 61"/>
                <a:gd name="T14" fmla="*/ 19 w 81"/>
                <a:gd name="T15" fmla="*/ 11 h 61"/>
                <a:gd name="T16" fmla="*/ 14 w 81"/>
                <a:gd name="T17" fmla="*/ 6 h 61"/>
                <a:gd name="T18" fmla="*/ 13 w 81"/>
                <a:gd name="T19" fmla="*/ 4 h 61"/>
                <a:gd name="T20" fmla="*/ 0 w 81"/>
                <a:gd name="T21" fmla="*/ 0 h 61"/>
                <a:gd name="T22" fmla="*/ 2 w 81"/>
                <a:gd name="T23" fmla="*/ 12 h 61"/>
                <a:gd name="T24" fmla="*/ 10 w 81"/>
                <a:gd name="T25" fmla="*/ 22 h 61"/>
                <a:gd name="T26" fmla="*/ 23 w 81"/>
                <a:gd name="T27" fmla="*/ 30 h 61"/>
                <a:gd name="T28" fmla="*/ 36 w 81"/>
                <a:gd name="T29" fmla="*/ 37 h 61"/>
                <a:gd name="T30" fmla="*/ 49 w 81"/>
                <a:gd name="T31" fmla="*/ 45 h 61"/>
                <a:gd name="T32" fmla="*/ 60 w 81"/>
                <a:gd name="T33" fmla="*/ 51 h 61"/>
                <a:gd name="T34" fmla="*/ 66 w 81"/>
                <a:gd name="T35" fmla="*/ 56 h 61"/>
                <a:gd name="T36" fmla="*/ 67 w 81"/>
                <a:gd name="T37" fmla="*/ 56 h 61"/>
                <a:gd name="T38" fmla="*/ 66 w 81"/>
                <a:gd name="T39" fmla="*/ 58 h 61"/>
                <a:gd name="T40" fmla="*/ 67 w 81"/>
                <a:gd name="T41" fmla="*/ 56 h 61"/>
                <a:gd name="T42" fmla="*/ 66 w 81"/>
                <a:gd name="T43" fmla="*/ 57 h 61"/>
                <a:gd name="T44" fmla="*/ 66 w 81"/>
                <a:gd name="T45" fmla="*/ 58 h 61"/>
                <a:gd name="T46" fmla="*/ 80 w 81"/>
                <a:gd name="T47" fmla="*/ 58 h 6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1"/>
                <a:gd name="T73" fmla="*/ 0 h 61"/>
                <a:gd name="T74" fmla="*/ 81 w 81"/>
                <a:gd name="T75" fmla="*/ 61 h 6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1" h="61">
                  <a:moveTo>
                    <a:pt x="80" y="58"/>
                  </a:moveTo>
                  <a:lnTo>
                    <a:pt x="80" y="60"/>
                  </a:lnTo>
                  <a:lnTo>
                    <a:pt x="77" y="49"/>
                  </a:lnTo>
                  <a:lnTo>
                    <a:pt x="68" y="41"/>
                  </a:lnTo>
                  <a:lnTo>
                    <a:pt x="56" y="33"/>
                  </a:lnTo>
                  <a:lnTo>
                    <a:pt x="43" y="26"/>
                  </a:lnTo>
                  <a:lnTo>
                    <a:pt x="29" y="19"/>
                  </a:lnTo>
                  <a:lnTo>
                    <a:pt x="19" y="11"/>
                  </a:lnTo>
                  <a:lnTo>
                    <a:pt x="14" y="6"/>
                  </a:lnTo>
                  <a:lnTo>
                    <a:pt x="13" y="4"/>
                  </a:lnTo>
                  <a:lnTo>
                    <a:pt x="0" y="0"/>
                  </a:lnTo>
                  <a:lnTo>
                    <a:pt x="2" y="12"/>
                  </a:lnTo>
                  <a:lnTo>
                    <a:pt x="10" y="22"/>
                  </a:lnTo>
                  <a:lnTo>
                    <a:pt x="23" y="30"/>
                  </a:lnTo>
                  <a:lnTo>
                    <a:pt x="36" y="37"/>
                  </a:lnTo>
                  <a:lnTo>
                    <a:pt x="49" y="45"/>
                  </a:lnTo>
                  <a:lnTo>
                    <a:pt x="60" y="51"/>
                  </a:lnTo>
                  <a:lnTo>
                    <a:pt x="66" y="56"/>
                  </a:lnTo>
                  <a:lnTo>
                    <a:pt x="67" y="56"/>
                  </a:lnTo>
                  <a:lnTo>
                    <a:pt x="66" y="58"/>
                  </a:lnTo>
                  <a:lnTo>
                    <a:pt x="67" y="56"/>
                  </a:lnTo>
                  <a:lnTo>
                    <a:pt x="66" y="57"/>
                  </a:lnTo>
                  <a:lnTo>
                    <a:pt x="66" y="58"/>
                  </a:lnTo>
                  <a:lnTo>
                    <a:pt x="80" y="58"/>
                  </a:lnTo>
                </a:path>
              </a:pathLst>
            </a:custGeom>
            <a:solidFill>
              <a:srgbClr val="FFD900"/>
            </a:solidFill>
            <a:ln w="12700" cap="rnd">
              <a:noFill/>
              <a:round/>
              <a:headEnd/>
              <a:tailEnd/>
            </a:ln>
          </p:spPr>
          <p:txBody>
            <a:bodyPr/>
            <a:lstStyle/>
            <a:p>
              <a:endParaRPr lang="id-ID"/>
            </a:p>
          </p:txBody>
        </p:sp>
        <p:sp>
          <p:nvSpPr>
            <p:cNvPr id="18735" name="Freeform 147"/>
            <p:cNvSpPr>
              <a:spLocks/>
            </p:cNvSpPr>
            <p:nvPr/>
          </p:nvSpPr>
          <p:spPr bwMode="auto">
            <a:xfrm>
              <a:off x="2530" y="2860"/>
              <a:ext cx="15" cy="6"/>
            </a:xfrm>
            <a:custGeom>
              <a:avLst/>
              <a:gdLst>
                <a:gd name="T0" fmla="*/ 13 w 15"/>
                <a:gd name="T1" fmla="*/ 5 h 6"/>
                <a:gd name="T2" fmla="*/ 14 w 15"/>
                <a:gd name="T3" fmla="*/ 2 h 6"/>
                <a:gd name="T4" fmla="*/ 0 w 15"/>
                <a:gd name="T5" fmla="*/ 2 h 6"/>
                <a:gd name="T6" fmla="*/ 0 w 15"/>
                <a:gd name="T7" fmla="*/ 0 h 6"/>
                <a:gd name="T8" fmla="*/ 13 w 15"/>
                <a:gd name="T9" fmla="*/ 5 h 6"/>
                <a:gd name="T10" fmla="*/ 14 w 15"/>
                <a:gd name="T11" fmla="*/ 4 h 6"/>
                <a:gd name="T12" fmla="*/ 14 w 15"/>
                <a:gd name="T13" fmla="*/ 2 h 6"/>
                <a:gd name="T14" fmla="*/ 13 w 15"/>
                <a:gd name="T15" fmla="*/ 5 h 6"/>
                <a:gd name="T16" fmla="*/ 0 60000 65536"/>
                <a:gd name="T17" fmla="*/ 0 60000 65536"/>
                <a:gd name="T18" fmla="*/ 0 60000 65536"/>
                <a:gd name="T19" fmla="*/ 0 60000 65536"/>
                <a:gd name="T20" fmla="*/ 0 60000 65536"/>
                <a:gd name="T21" fmla="*/ 0 60000 65536"/>
                <a:gd name="T22" fmla="*/ 0 60000 65536"/>
                <a:gd name="T23" fmla="*/ 0 60000 65536"/>
                <a:gd name="T24" fmla="*/ 0 w 15"/>
                <a:gd name="T25" fmla="*/ 0 h 6"/>
                <a:gd name="T26" fmla="*/ 15 w 15"/>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 h="6">
                  <a:moveTo>
                    <a:pt x="13" y="5"/>
                  </a:moveTo>
                  <a:lnTo>
                    <a:pt x="14" y="2"/>
                  </a:lnTo>
                  <a:lnTo>
                    <a:pt x="0" y="2"/>
                  </a:lnTo>
                  <a:lnTo>
                    <a:pt x="0" y="0"/>
                  </a:lnTo>
                  <a:lnTo>
                    <a:pt x="13" y="5"/>
                  </a:lnTo>
                  <a:lnTo>
                    <a:pt x="14" y="4"/>
                  </a:lnTo>
                  <a:lnTo>
                    <a:pt x="14" y="2"/>
                  </a:lnTo>
                  <a:lnTo>
                    <a:pt x="13" y="5"/>
                  </a:lnTo>
                </a:path>
              </a:pathLst>
            </a:custGeom>
            <a:solidFill>
              <a:srgbClr val="FFD900"/>
            </a:solidFill>
            <a:ln w="12700" cap="rnd">
              <a:noFill/>
              <a:round/>
              <a:headEnd/>
              <a:tailEnd/>
            </a:ln>
          </p:spPr>
          <p:txBody>
            <a:bodyPr/>
            <a:lstStyle/>
            <a:p>
              <a:endParaRPr lang="id-ID"/>
            </a:p>
          </p:txBody>
        </p:sp>
        <p:sp>
          <p:nvSpPr>
            <p:cNvPr id="18736" name="Freeform 148"/>
            <p:cNvSpPr>
              <a:spLocks/>
            </p:cNvSpPr>
            <p:nvPr/>
          </p:nvSpPr>
          <p:spPr bwMode="auto">
            <a:xfrm>
              <a:off x="2438" y="2860"/>
              <a:ext cx="107" cy="27"/>
            </a:xfrm>
            <a:custGeom>
              <a:avLst/>
              <a:gdLst>
                <a:gd name="T0" fmla="*/ 13 w 107"/>
                <a:gd name="T1" fmla="*/ 26 h 27"/>
                <a:gd name="T2" fmla="*/ 16 w 107"/>
                <a:gd name="T3" fmla="*/ 24 h 27"/>
                <a:gd name="T4" fmla="*/ 24 w 107"/>
                <a:gd name="T5" fmla="*/ 21 h 27"/>
                <a:gd name="T6" fmla="*/ 38 w 107"/>
                <a:gd name="T7" fmla="*/ 19 h 27"/>
                <a:gd name="T8" fmla="*/ 53 w 107"/>
                <a:gd name="T9" fmla="*/ 19 h 27"/>
                <a:gd name="T10" fmla="*/ 70 w 107"/>
                <a:gd name="T11" fmla="*/ 18 h 27"/>
                <a:gd name="T12" fmla="*/ 84 w 107"/>
                <a:gd name="T13" fmla="*/ 17 h 27"/>
                <a:gd name="T14" fmla="*/ 97 w 107"/>
                <a:gd name="T15" fmla="*/ 13 h 27"/>
                <a:gd name="T16" fmla="*/ 106 w 107"/>
                <a:gd name="T17" fmla="*/ 5 h 27"/>
                <a:gd name="T18" fmla="*/ 93 w 107"/>
                <a:gd name="T19" fmla="*/ 0 h 27"/>
                <a:gd name="T20" fmla="*/ 90 w 107"/>
                <a:gd name="T21" fmla="*/ 2 h 27"/>
                <a:gd name="T22" fmla="*/ 82 w 107"/>
                <a:gd name="T23" fmla="*/ 4 h 27"/>
                <a:gd name="T24" fmla="*/ 69 w 107"/>
                <a:gd name="T25" fmla="*/ 5 h 27"/>
                <a:gd name="T26" fmla="*/ 53 w 107"/>
                <a:gd name="T27" fmla="*/ 6 h 27"/>
                <a:gd name="T28" fmla="*/ 36 w 107"/>
                <a:gd name="T29" fmla="*/ 6 h 27"/>
                <a:gd name="T30" fmla="*/ 22 w 107"/>
                <a:gd name="T31" fmla="*/ 8 h 27"/>
                <a:gd name="T32" fmla="*/ 9 w 107"/>
                <a:gd name="T33" fmla="*/ 12 h 27"/>
                <a:gd name="T34" fmla="*/ 0 w 107"/>
                <a:gd name="T35" fmla="*/ 22 h 27"/>
                <a:gd name="T36" fmla="*/ 13 w 107"/>
                <a:gd name="T37" fmla="*/ 26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7"/>
                <a:gd name="T58" fmla="*/ 0 h 27"/>
                <a:gd name="T59" fmla="*/ 107 w 107"/>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7" h="27">
                  <a:moveTo>
                    <a:pt x="13" y="26"/>
                  </a:moveTo>
                  <a:lnTo>
                    <a:pt x="16" y="24"/>
                  </a:lnTo>
                  <a:lnTo>
                    <a:pt x="24" y="21"/>
                  </a:lnTo>
                  <a:lnTo>
                    <a:pt x="38" y="19"/>
                  </a:lnTo>
                  <a:lnTo>
                    <a:pt x="53" y="19"/>
                  </a:lnTo>
                  <a:lnTo>
                    <a:pt x="70" y="18"/>
                  </a:lnTo>
                  <a:lnTo>
                    <a:pt x="84" y="17"/>
                  </a:lnTo>
                  <a:lnTo>
                    <a:pt x="97" y="13"/>
                  </a:lnTo>
                  <a:lnTo>
                    <a:pt x="106" y="5"/>
                  </a:lnTo>
                  <a:lnTo>
                    <a:pt x="93" y="0"/>
                  </a:lnTo>
                  <a:lnTo>
                    <a:pt x="90" y="2"/>
                  </a:lnTo>
                  <a:lnTo>
                    <a:pt x="82" y="4"/>
                  </a:lnTo>
                  <a:lnTo>
                    <a:pt x="69" y="5"/>
                  </a:lnTo>
                  <a:lnTo>
                    <a:pt x="53" y="6"/>
                  </a:lnTo>
                  <a:lnTo>
                    <a:pt x="36" y="6"/>
                  </a:lnTo>
                  <a:lnTo>
                    <a:pt x="22" y="8"/>
                  </a:lnTo>
                  <a:lnTo>
                    <a:pt x="9" y="12"/>
                  </a:lnTo>
                  <a:lnTo>
                    <a:pt x="0" y="22"/>
                  </a:lnTo>
                  <a:lnTo>
                    <a:pt x="13" y="26"/>
                  </a:lnTo>
                </a:path>
              </a:pathLst>
            </a:custGeom>
            <a:solidFill>
              <a:srgbClr val="FFD900"/>
            </a:solidFill>
            <a:ln w="12700" cap="rnd">
              <a:noFill/>
              <a:round/>
              <a:headEnd/>
              <a:tailEnd/>
            </a:ln>
          </p:spPr>
          <p:txBody>
            <a:bodyPr/>
            <a:lstStyle/>
            <a:p>
              <a:endParaRPr lang="id-ID"/>
            </a:p>
          </p:txBody>
        </p:sp>
        <p:sp>
          <p:nvSpPr>
            <p:cNvPr id="18737" name="Freeform 149"/>
            <p:cNvSpPr>
              <a:spLocks/>
            </p:cNvSpPr>
            <p:nvPr/>
          </p:nvSpPr>
          <p:spPr bwMode="auto">
            <a:xfrm>
              <a:off x="2438" y="2882"/>
              <a:ext cx="80" cy="67"/>
            </a:xfrm>
            <a:custGeom>
              <a:avLst/>
              <a:gdLst>
                <a:gd name="T0" fmla="*/ 79 w 80"/>
                <a:gd name="T1" fmla="*/ 66 h 67"/>
                <a:gd name="T2" fmla="*/ 79 w 80"/>
                <a:gd name="T3" fmla="*/ 65 h 67"/>
                <a:gd name="T4" fmla="*/ 77 w 80"/>
                <a:gd name="T5" fmla="*/ 53 h 67"/>
                <a:gd name="T6" fmla="*/ 68 w 80"/>
                <a:gd name="T7" fmla="*/ 43 h 67"/>
                <a:gd name="T8" fmla="*/ 56 w 80"/>
                <a:gd name="T9" fmla="*/ 35 h 67"/>
                <a:gd name="T10" fmla="*/ 42 w 80"/>
                <a:gd name="T11" fmla="*/ 28 h 67"/>
                <a:gd name="T12" fmla="*/ 30 w 80"/>
                <a:gd name="T13" fmla="*/ 20 h 67"/>
                <a:gd name="T14" fmla="*/ 20 w 80"/>
                <a:gd name="T15" fmla="*/ 13 h 67"/>
                <a:gd name="T16" fmla="*/ 14 w 80"/>
                <a:gd name="T17" fmla="*/ 6 h 67"/>
                <a:gd name="T18" fmla="*/ 13 w 80"/>
                <a:gd name="T19" fmla="*/ 4 h 67"/>
                <a:gd name="T20" fmla="*/ 0 w 80"/>
                <a:gd name="T21" fmla="*/ 0 h 67"/>
                <a:gd name="T22" fmla="*/ 2 w 80"/>
                <a:gd name="T23" fmla="*/ 13 h 67"/>
                <a:gd name="T24" fmla="*/ 10 w 80"/>
                <a:gd name="T25" fmla="*/ 23 h 67"/>
                <a:gd name="T26" fmla="*/ 22 w 80"/>
                <a:gd name="T27" fmla="*/ 32 h 67"/>
                <a:gd name="T28" fmla="*/ 36 w 80"/>
                <a:gd name="T29" fmla="*/ 39 h 67"/>
                <a:gd name="T30" fmla="*/ 49 w 80"/>
                <a:gd name="T31" fmla="*/ 47 h 67"/>
                <a:gd name="T32" fmla="*/ 59 w 80"/>
                <a:gd name="T33" fmla="*/ 54 h 67"/>
                <a:gd name="T34" fmla="*/ 65 w 80"/>
                <a:gd name="T35" fmla="*/ 60 h 67"/>
                <a:gd name="T36" fmla="*/ 66 w 80"/>
                <a:gd name="T37" fmla="*/ 62 h 67"/>
                <a:gd name="T38" fmla="*/ 66 w 80"/>
                <a:gd name="T39" fmla="*/ 61 h 67"/>
                <a:gd name="T40" fmla="*/ 79 w 80"/>
                <a:gd name="T41" fmla="*/ 66 h 6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0"/>
                <a:gd name="T64" fmla="*/ 0 h 67"/>
                <a:gd name="T65" fmla="*/ 80 w 80"/>
                <a:gd name="T66" fmla="*/ 67 h 6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0" h="67">
                  <a:moveTo>
                    <a:pt x="79" y="66"/>
                  </a:moveTo>
                  <a:lnTo>
                    <a:pt x="79" y="65"/>
                  </a:lnTo>
                  <a:lnTo>
                    <a:pt x="77" y="53"/>
                  </a:lnTo>
                  <a:lnTo>
                    <a:pt x="68" y="43"/>
                  </a:lnTo>
                  <a:lnTo>
                    <a:pt x="56" y="35"/>
                  </a:lnTo>
                  <a:lnTo>
                    <a:pt x="42" y="28"/>
                  </a:lnTo>
                  <a:lnTo>
                    <a:pt x="30" y="20"/>
                  </a:lnTo>
                  <a:lnTo>
                    <a:pt x="20" y="13"/>
                  </a:lnTo>
                  <a:lnTo>
                    <a:pt x="14" y="6"/>
                  </a:lnTo>
                  <a:lnTo>
                    <a:pt x="13" y="4"/>
                  </a:lnTo>
                  <a:lnTo>
                    <a:pt x="0" y="0"/>
                  </a:lnTo>
                  <a:lnTo>
                    <a:pt x="2" y="13"/>
                  </a:lnTo>
                  <a:lnTo>
                    <a:pt x="10" y="23"/>
                  </a:lnTo>
                  <a:lnTo>
                    <a:pt x="22" y="32"/>
                  </a:lnTo>
                  <a:lnTo>
                    <a:pt x="36" y="39"/>
                  </a:lnTo>
                  <a:lnTo>
                    <a:pt x="49" y="47"/>
                  </a:lnTo>
                  <a:lnTo>
                    <a:pt x="59" y="54"/>
                  </a:lnTo>
                  <a:lnTo>
                    <a:pt x="65" y="60"/>
                  </a:lnTo>
                  <a:lnTo>
                    <a:pt x="66" y="62"/>
                  </a:lnTo>
                  <a:lnTo>
                    <a:pt x="66" y="61"/>
                  </a:lnTo>
                  <a:lnTo>
                    <a:pt x="79" y="66"/>
                  </a:lnTo>
                </a:path>
              </a:pathLst>
            </a:custGeom>
            <a:solidFill>
              <a:srgbClr val="FFD900"/>
            </a:solidFill>
            <a:ln w="12700" cap="rnd">
              <a:noFill/>
              <a:round/>
              <a:headEnd/>
              <a:tailEnd/>
            </a:ln>
          </p:spPr>
          <p:txBody>
            <a:bodyPr/>
            <a:lstStyle/>
            <a:p>
              <a:endParaRPr lang="id-ID"/>
            </a:p>
          </p:txBody>
        </p:sp>
        <p:sp>
          <p:nvSpPr>
            <p:cNvPr id="18738" name="Freeform 150"/>
            <p:cNvSpPr>
              <a:spLocks/>
            </p:cNvSpPr>
            <p:nvPr/>
          </p:nvSpPr>
          <p:spPr bwMode="auto">
            <a:xfrm>
              <a:off x="2410" y="2943"/>
              <a:ext cx="108" cy="25"/>
            </a:xfrm>
            <a:custGeom>
              <a:avLst/>
              <a:gdLst>
                <a:gd name="T0" fmla="*/ 13 w 108"/>
                <a:gd name="T1" fmla="*/ 24 h 25"/>
                <a:gd name="T2" fmla="*/ 16 w 108"/>
                <a:gd name="T3" fmla="*/ 22 h 25"/>
                <a:gd name="T4" fmla="*/ 25 w 108"/>
                <a:gd name="T5" fmla="*/ 20 h 25"/>
                <a:gd name="T6" fmla="*/ 37 w 108"/>
                <a:gd name="T7" fmla="*/ 18 h 25"/>
                <a:gd name="T8" fmla="*/ 53 w 108"/>
                <a:gd name="T9" fmla="*/ 19 h 25"/>
                <a:gd name="T10" fmla="*/ 70 w 108"/>
                <a:gd name="T11" fmla="*/ 18 h 25"/>
                <a:gd name="T12" fmla="*/ 85 w 108"/>
                <a:gd name="T13" fmla="*/ 17 h 25"/>
                <a:gd name="T14" fmla="*/ 98 w 108"/>
                <a:gd name="T15" fmla="*/ 14 h 25"/>
                <a:gd name="T16" fmla="*/ 107 w 108"/>
                <a:gd name="T17" fmla="*/ 5 h 25"/>
                <a:gd name="T18" fmla="*/ 94 w 108"/>
                <a:gd name="T19" fmla="*/ 0 h 25"/>
                <a:gd name="T20" fmla="*/ 91 w 108"/>
                <a:gd name="T21" fmla="*/ 3 h 25"/>
                <a:gd name="T22" fmla="*/ 82 w 108"/>
                <a:gd name="T23" fmla="*/ 4 h 25"/>
                <a:gd name="T24" fmla="*/ 70 w 108"/>
                <a:gd name="T25" fmla="*/ 6 h 25"/>
                <a:gd name="T26" fmla="*/ 53 w 108"/>
                <a:gd name="T27" fmla="*/ 5 h 25"/>
                <a:gd name="T28" fmla="*/ 37 w 108"/>
                <a:gd name="T29" fmla="*/ 6 h 25"/>
                <a:gd name="T30" fmla="*/ 22 w 108"/>
                <a:gd name="T31" fmla="*/ 7 h 25"/>
                <a:gd name="T32" fmla="*/ 9 w 108"/>
                <a:gd name="T33" fmla="*/ 11 h 25"/>
                <a:gd name="T34" fmla="*/ 0 w 108"/>
                <a:gd name="T35" fmla="*/ 20 h 25"/>
                <a:gd name="T36" fmla="*/ 13 w 108"/>
                <a:gd name="T37" fmla="*/ 24 h 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8"/>
                <a:gd name="T58" fmla="*/ 0 h 25"/>
                <a:gd name="T59" fmla="*/ 108 w 108"/>
                <a:gd name="T60" fmla="*/ 25 h 2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8" h="25">
                  <a:moveTo>
                    <a:pt x="13" y="24"/>
                  </a:moveTo>
                  <a:lnTo>
                    <a:pt x="16" y="22"/>
                  </a:lnTo>
                  <a:lnTo>
                    <a:pt x="25" y="20"/>
                  </a:lnTo>
                  <a:lnTo>
                    <a:pt x="37" y="18"/>
                  </a:lnTo>
                  <a:lnTo>
                    <a:pt x="53" y="19"/>
                  </a:lnTo>
                  <a:lnTo>
                    <a:pt x="70" y="18"/>
                  </a:lnTo>
                  <a:lnTo>
                    <a:pt x="85" y="17"/>
                  </a:lnTo>
                  <a:lnTo>
                    <a:pt x="98" y="14"/>
                  </a:lnTo>
                  <a:lnTo>
                    <a:pt x="107" y="5"/>
                  </a:lnTo>
                  <a:lnTo>
                    <a:pt x="94" y="0"/>
                  </a:lnTo>
                  <a:lnTo>
                    <a:pt x="91" y="3"/>
                  </a:lnTo>
                  <a:lnTo>
                    <a:pt x="82" y="4"/>
                  </a:lnTo>
                  <a:lnTo>
                    <a:pt x="70" y="6"/>
                  </a:lnTo>
                  <a:lnTo>
                    <a:pt x="53" y="5"/>
                  </a:lnTo>
                  <a:lnTo>
                    <a:pt x="37" y="6"/>
                  </a:lnTo>
                  <a:lnTo>
                    <a:pt x="22" y="7"/>
                  </a:lnTo>
                  <a:lnTo>
                    <a:pt x="9" y="11"/>
                  </a:lnTo>
                  <a:lnTo>
                    <a:pt x="0" y="20"/>
                  </a:lnTo>
                  <a:lnTo>
                    <a:pt x="13" y="24"/>
                  </a:lnTo>
                </a:path>
              </a:pathLst>
            </a:custGeom>
            <a:solidFill>
              <a:srgbClr val="FFD900"/>
            </a:solidFill>
            <a:ln w="12700" cap="rnd">
              <a:noFill/>
              <a:round/>
              <a:headEnd/>
              <a:tailEnd/>
            </a:ln>
          </p:spPr>
          <p:txBody>
            <a:bodyPr/>
            <a:lstStyle/>
            <a:p>
              <a:endParaRPr lang="id-ID"/>
            </a:p>
          </p:txBody>
        </p:sp>
        <p:sp>
          <p:nvSpPr>
            <p:cNvPr id="18739" name="Freeform 151"/>
            <p:cNvSpPr>
              <a:spLocks/>
            </p:cNvSpPr>
            <p:nvPr/>
          </p:nvSpPr>
          <p:spPr bwMode="auto">
            <a:xfrm>
              <a:off x="2410" y="2963"/>
              <a:ext cx="78" cy="69"/>
            </a:xfrm>
            <a:custGeom>
              <a:avLst/>
              <a:gdLst>
                <a:gd name="T0" fmla="*/ 77 w 78"/>
                <a:gd name="T1" fmla="*/ 67 h 69"/>
                <a:gd name="T2" fmla="*/ 77 w 78"/>
                <a:gd name="T3" fmla="*/ 68 h 69"/>
                <a:gd name="T4" fmla="*/ 75 w 78"/>
                <a:gd name="T5" fmla="*/ 55 h 69"/>
                <a:gd name="T6" fmla="*/ 67 w 78"/>
                <a:gd name="T7" fmla="*/ 45 h 69"/>
                <a:gd name="T8" fmla="*/ 55 w 78"/>
                <a:gd name="T9" fmla="*/ 37 h 69"/>
                <a:gd name="T10" fmla="*/ 42 w 78"/>
                <a:gd name="T11" fmla="*/ 29 h 69"/>
                <a:gd name="T12" fmla="*/ 29 w 78"/>
                <a:gd name="T13" fmla="*/ 20 h 69"/>
                <a:gd name="T14" fmla="*/ 19 w 78"/>
                <a:gd name="T15" fmla="*/ 13 h 69"/>
                <a:gd name="T16" fmla="*/ 14 w 78"/>
                <a:gd name="T17" fmla="*/ 7 h 69"/>
                <a:gd name="T18" fmla="*/ 13 w 78"/>
                <a:gd name="T19" fmla="*/ 4 h 69"/>
                <a:gd name="T20" fmla="*/ 0 w 78"/>
                <a:gd name="T21" fmla="*/ 0 h 69"/>
                <a:gd name="T22" fmla="*/ 2 w 78"/>
                <a:gd name="T23" fmla="*/ 13 h 69"/>
                <a:gd name="T24" fmla="*/ 10 w 78"/>
                <a:gd name="T25" fmla="*/ 24 h 69"/>
                <a:gd name="T26" fmla="*/ 22 w 78"/>
                <a:gd name="T27" fmla="*/ 32 h 69"/>
                <a:gd name="T28" fmla="*/ 35 w 78"/>
                <a:gd name="T29" fmla="*/ 40 h 69"/>
                <a:gd name="T30" fmla="*/ 48 w 78"/>
                <a:gd name="T31" fmla="*/ 48 h 69"/>
                <a:gd name="T32" fmla="*/ 58 w 78"/>
                <a:gd name="T33" fmla="*/ 55 h 69"/>
                <a:gd name="T34" fmla="*/ 63 w 78"/>
                <a:gd name="T35" fmla="*/ 61 h 69"/>
                <a:gd name="T36" fmla="*/ 64 w 78"/>
                <a:gd name="T37" fmla="*/ 63 h 69"/>
                <a:gd name="T38" fmla="*/ 77 w 78"/>
                <a:gd name="T39" fmla="*/ 67 h 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8"/>
                <a:gd name="T61" fmla="*/ 0 h 69"/>
                <a:gd name="T62" fmla="*/ 78 w 78"/>
                <a:gd name="T63" fmla="*/ 69 h 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8" h="69">
                  <a:moveTo>
                    <a:pt x="77" y="67"/>
                  </a:moveTo>
                  <a:lnTo>
                    <a:pt x="77" y="68"/>
                  </a:lnTo>
                  <a:lnTo>
                    <a:pt x="75" y="55"/>
                  </a:lnTo>
                  <a:lnTo>
                    <a:pt x="67" y="45"/>
                  </a:lnTo>
                  <a:lnTo>
                    <a:pt x="55" y="37"/>
                  </a:lnTo>
                  <a:lnTo>
                    <a:pt x="42" y="29"/>
                  </a:lnTo>
                  <a:lnTo>
                    <a:pt x="29" y="20"/>
                  </a:lnTo>
                  <a:lnTo>
                    <a:pt x="19" y="13"/>
                  </a:lnTo>
                  <a:lnTo>
                    <a:pt x="14" y="7"/>
                  </a:lnTo>
                  <a:lnTo>
                    <a:pt x="13" y="4"/>
                  </a:lnTo>
                  <a:lnTo>
                    <a:pt x="0" y="0"/>
                  </a:lnTo>
                  <a:lnTo>
                    <a:pt x="2" y="13"/>
                  </a:lnTo>
                  <a:lnTo>
                    <a:pt x="10" y="24"/>
                  </a:lnTo>
                  <a:lnTo>
                    <a:pt x="22" y="32"/>
                  </a:lnTo>
                  <a:lnTo>
                    <a:pt x="35" y="40"/>
                  </a:lnTo>
                  <a:lnTo>
                    <a:pt x="48" y="48"/>
                  </a:lnTo>
                  <a:lnTo>
                    <a:pt x="58" y="55"/>
                  </a:lnTo>
                  <a:lnTo>
                    <a:pt x="63" y="61"/>
                  </a:lnTo>
                  <a:lnTo>
                    <a:pt x="64" y="63"/>
                  </a:lnTo>
                  <a:lnTo>
                    <a:pt x="77" y="67"/>
                  </a:lnTo>
                </a:path>
              </a:pathLst>
            </a:custGeom>
            <a:solidFill>
              <a:srgbClr val="FFD900"/>
            </a:solidFill>
            <a:ln w="12700" cap="rnd">
              <a:noFill/>
              <a:round/>
              <a:headEnd/>
              <a:tailEnd/>
            </a:ln>
          </p:spPr>
          <p:txBody>
            <a:bodyPr/>
            <a:lstStyle/>
            <a:p>
              <a:endParaRPr lang="id-ID"/>
            </a:p>
          </p:txBody>
        </p:sp>
        <p:sp>
          <p:nvSpPr>
            <p:cNvPr id="18740" name="Freeform 152"/>
            <p:cNvSpPr>
              <a:spLocks/>
            </p:cNvSpPr>
            <p:nvPr/>
          </p:nvSpPr>
          <p:spPr bwMode="auto">
            <a:xfrm>
              <a:off x="2474" y="3026"/>
              <a:ext cx="14" cy="5"/>
            </a:xfrm>
            <a:custGeom>
              <a:avLst/>
              <a:gdLst>
                <a:gd name="T0" fmla="*/ 13 w 14"/>
                <a:gd name="T1" fmla="*/ 4 h 5"/>
                <a:gd name="T2" fmla="*/ 6 w 14"/>
                <a:gd name="T3" fmla="*/ 2 h 5"/>
                <a:gd name="T4" fmla="*/ 0 w 14"/>
                <a:gd name="T5" fmla="*/ 0 h 5"/>
                <a:gd name="T6" fmla="*/ 13 w 14"/>
                <a:gd name="T7" fmla="*/ 4 h 5"/>
                <a:gd name="T8" fmla="*/ 0 60000 65536"/>
                <a:gd name="T9" fmla="*/ 0 60000 65536"/>
                <a:gd name="T10" fmla="*/ 0 60000 65536"/>
                <a:gd name="T11" fmla="*/ 0 60000 65536"/>
                <a:gd name="T12" fmla="*/ 0 w 14"/>
                <a:gd name="T13" fmla="*/ 0 h 5"/>
                <a:gd name="T14" fmla="*/ 14 w 14"/>
                <a:gd name="T15" fmla="*/ 5 h 5"/>
              </a:gdLst>
              <a:ahLst/>
              <a:cxnLst>
                <a:cxn ang="T8">
                  <a:pos x="T0" y="T1"/>
                </a:cxn>
                <a:cxn ang="T9">
                  <a:pos x="T2" y="T3"/>
                </a:cxn>
                <a:cxn ang="T10">
                  <a:pos x="T4" y="T5"/>
                </a:cxn>
                <a:cxn ang="T11">
                  <a:pos x="T6" y="T7"/>
                </a:cxn>
              </a:cxnLst>
              <a:rect l="T12" t="T13" r="T14" b="T15"/>
              <a:pathLst>
                <a:path w="14" h="5">
                  <a:moveTo>
                    <a:pt x="13" y="4"/>
                  </a:moveTo>
                  <a:lnTo>
                    <a:pt x="6" y="2"/>
                  </a:lnTo>
                  <a:lnTo>
                    <a:pt x="0" y="0"/>
                  </a:lnTo>
                  <a:lnTo>
                    <a:pt x="13" y="4"/>
                  </a:lnTo>
                </a:path>
              </a:pathLst>
            </a:custGeom>
            <a:solidFill>
              <a:srgbClr val="FFD900"/>
            </a:solidFill>
            <a:ln w="12700" cap="rnd">
              <a:noFill/>
              <a:round/>
              <a:headEnd/>
              <a:tailEnd/>
            </a:ln>
          </p:spPr>
          <p:txBody>
            <a:bodyPr/>
            <a:lstStyle/>
            <a:p>
              <a:endParaRPr lang="id-ID"/>
            </a:p>
          </p:txBody>
        </p:sp>
        <p:sp>
          <p:nvSpPr>
            <p:cNvPr id="18741" name="Freeform 153"/>
            <p:cNvSpPr>
              <a:spLocks/>
            </p:cNvSpPr>
            <p:nvPr/>
          </p:nvSpPr>
          <p:spPr bwMode="auto">
            <a:xfrm>
              <a:off x="2381" y="3026"/>
              <a:ext cx="107" cy="26"/>
            </a:xfrm>
            <a:custGeom>
              <a:avLst/>
              <a:gdLst>
                <a:gd name="T0" fmla="*/ 13 w 107"/>
                <a:gd name="T1" fmla="*/ 25 h 26"/>
                <a:gd name="T2" fmla="*/ 15 w 107"/>
                <a:gd name="T3" fmla="*/ 23 h 26"/>
                <a:gd name="T4" fmla="*/ 24 w 107"/>
                <a:gd name="T5" fmla="*/ 21 h 26"/>
                <a:gd name="T6" fmla="*/ 37 w 107"/>
                <a:gd name="T7" fmla="*/ 20 h 26"/>
                <a:gd name="T8" fmla="*/ 53 w 107"/>
                <a:gd name="T9" fmla="*/ 20 h 26"/>
                <a:gd name="T10" fmla="*/ 69 w 107"/>
                <a:gd name="T11" fmla="*/ 20 h 26"/>
                <a:gd name="T12" fmla="*/ 84 w 107"/>
                <a:gd name="T13" fmla="*/ 18 h 26"/>
                <a:gd name="T14" fmla="*/ 97 w 107"/>
                <a:gd name="T15" fmla="*/ 14 h 26"/>
                <a:gd name="T16" fmla="*/ 106 w 107"/>
                <a:gd name="T17" fmla="*/ 4 h 26"/>
                <a:gd name="T18" fmla="*/ 93 w 107"/>
                <a:gd name="T19" fmla="*/ 0 h 26"/>
                <a:gd name="T20" fmla="*/ 90 w 107"/>
                <a:gd name="T21" fmla="*/ 2 h 26"/>
                <a:gd name="T22" fmla="*/ 81 w 107"/>
                <a:gd name="T23" fmla="*/ 5 h 26"/>
                <a:gd name="T24" fmla="*/ 69 w 107"/>
                <a:gd name="T25" fmla="*/ 6 h 26"/>
                <a:gd name="T26" fmla="*/ 53 w 107"/>
                <a:gd name="T27" fmla="*/ 5 h 26"/>
                <a:gd name="T28" fmla="*/ 37 w 107"/>
                <a:gd name="T29" fmla="*/ 6 h 26"/>
                <a:gd name="T30" fmla="*/ 21 w 107"/>
                <a:gd name="T31" fmla="*/ 7 h 26"/>
                <a:gd name="T32" fmla="*/ 9 w 107"/>
                <a:gd name="T33" fmla="*/ 11 h 26"/>
                <a:gd name="T34" fmla="*/ 0 w 107"/>
                <a:gd name="T35" fmla="*/ 21 h 26"/>
                <a:gd name="T36" fmla="*/ 13 w 107"/>
                <a:gd name="T37" fmla="*/ 25 h 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7"/>
                <a:gd name="T58" fmla="*/ 0 h 26"/>
                <a:gd name="T59" fmla="*/ 107 w 107"/>
                <a:gd name="T60" fmla="*/ 26 h 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7" h="26">
                  <a:moveTo>
                    <a:pt x="13" y="25"/>
                  </a:moveTo>
                  <a:lnTo>
                    <a:pt x="15" y="23"/>
                  </a:lnTo>
                  <a:lnTo>
                    <a:pt x="24" y="21"/>
                  </a:lnTo>
                  <a:lnTo>
                    <a:pt x="37" y="20"/>
                  </a:lnTo>
                  <a:lnTo>
                    <a:pt x="53" y="20"/>
                  </a:lnTo>
                  <a:lnTo>
                    <a:pt x="69" y="20"/>
                  </a:lnTo>
                  <a:lnTo>
                    <a:pt x="84" y="18"/>
                  </a:lnTo>
                  <a:lnTo>
                    <a:pt x="97" y="14"/>
                  </a:lnTo>
                  <a:lnTo>
                    <a:pt x="106" y="4"/>
                  </a:lnTo>
                  <a:lnTo>
                    <a:pt x="93" y="0"/>
                  </a:lnTo>
                  <a:lnTo>
                    <a:pt x="90" y="2"/>
                  </a:lnTo>
                  <a:lnTo>
                    <a:pt x="81" y="5"/>
                  </a:lnTo>
                  <a:lnTo>
                    <a:pt x="69" y="6"/>
                  </a:lnTo>
                  <a:lnTo>
                    <a:pt x="53" y="5"/>
                  </a:lnTo>
                  <a:lnTo>
                    <a:pt x="37" y="6"/>
                  </a:lnTo>
                  <a:lnTo>
                    <a:pt x="21" y="7"/>
                  </a:lnTo>
                  <a:lnTo>
                    <a:pt x="9" y="11"/>
                  </a:lnTo>
                  <a:lnTo>
                    <a:pt x="0" y="21"/>
                  </a:lnTo>
                  <a:lnTo>
                    <a:pt x="13" y="25"/>
                  </a:lnTo>
                </a:path>
              </a:pathLst>
            </a:custGeom>
            <a:solidFill>
              <a:srgbClr val="FFD900"/>
            </a:solidFill>
            <a:ln w="12700" cap="rnd">
              <a:noFill/>
              <a:round/>
              <a:headEnd/>
              <a:tailEnd/>
            </a:ln>
          </p:spPr>
          <p:txBody>
            <a:bodyPr/>
            <a:lstStyle/>
            <a:p>
              <a:endParaRPr lang="id-ID"/>
            </a:p>
          </p:txBody>
        </p:sp>
        <p:sp>
          <p:nvSpPr>
            <p:cNvPr id="18742" name="Freeform 154"/>
            <p:cNvSpPr>
              <a:spLocks/>
            </p:cNvSpPr>
            <p:nvPr/>
          </p:nvSpPr>
          <p:spPr bwMode="auto">
            <a:xfrm>
              <a:off x="2381" y="3047"/>
              <a:ext cx="80" cy="66"/>
            </a:xfrm>
            <a:custGeom>
              <a:avLst/>
              <a:gdLst>
                <a:gd name="T0" fmla="*/ 79 w 80"/>
                <a:gd name="T1" fmla="*/ 65 h 66"/>
                <a:gd name="T2" fmla="*/ 77 w 80"/>
                <a:gd name="T3" fmla="*/ 52 h 66"/>
                <a:gd name="T4" fmla="*/ 68 w 80"/>
                <a:gd name="T5" fmla="*/ 43 h 66"/>
                <a:gd name="T6" fmla="*/ 56 w 80"/>
                <a:gd name="T7" fmla="*/ 34 h 66"/>
                <a:gd name="T8" fmla="*/ 43 w 80"/>
                <a:gd name="T9" fmla="*/ 26 h 66"/>
                <a:gd name="T10" fmla="*/ 30 w 80"/>
                <a:gd name="T11" fmla="*/ 19 h 66"/>
                <a:gd name="T12" fmla="*/ 19 w 80"/>
                <a:gd name="T13" fmla="*/ 12 h 66"/>
                <a:gd name="T14" fmla="*/ 14 w 80"/>
                <a:gd name="T15" fmla="*/ 6 h 66"/>
                <a:gd name="T16" fmla="*/ 13 w 80"/>
                <a:gd name="T17" fmla="*/ 4 h 66"/>
                <a:gd name="T18" fmla="*/ 0 w 80"/>
                <a:gd name="T19" fmla="*/ 0 h 66"/>
                <a:gd name="T20" fmla="*/ 2 w 80"/>
                <a:gd name="T21" fmla="*/ 13 h 66"/>
                <a:gd name="T22" fmla="*/ 10 w 80"/>
                <a:gd name="T23" fmla="*/ 22 h 66"/>
                <a:gd name="T24" fmla="*/ 22 w 80"/>
                <a:gd name="T25" fmla="*/ 30 h 66"/>
                <a:gd name="T26" fmla="*/ 36 w 80"/>
                <a:gd name="T27" fmla="*/ 38 h 66"/>
                <a:gd name="T28" fmla="*/ 49 w 80"/>
                <a:gd name="T29" fmla="*/ 46 h 66"/>
                <a:gd name="T30" fmla="*/ 59 w 80"/>
                <a:gd name="T31" fmla="*/ 53 h 66"/>
                <a:gd name="T32" fmla="*/ 65 w 80"/>
                <a:gd name="T33" fmla="*/ 59 h 66"/>
                <a:gd name="T34" fmla="*/ 66 w 80"/>
                <a:gd name="T35" fmla="*/ 62 h 66"/>
                <a:gd name="T36" fmla="*/ 79 w 80"/>
                <a:gd name="T37" fmla="*/ 65 h 6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0"/>
                <a:gd name="T58" fmla="*/ 0 h 66"/>
                <a:gd name="T59" fmla="*/ 80 w 80"/>
                <a:gd name="T60" fmla="*/ 66 h 6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0" h="66">
                  <a:moveTo>
                    <a:pt x="79" y="65"/>
                  </a:moveTo>
                  <a:lnTo>
                    <a:pt x="77" y="52"/>
                  </a:lnTo>
                  <a:lnTo>
                    <a:pt x="68" y="43"/>
                  </a:lnTo>
                  <a:lnTo>
                    <a:pt x="56" y="34"/>
                  </a:lnTo>
                  <a:lnTo>
                    <a:pt x="43" y="26"/>
                  </a:lnTo>
                  <a:lnTo>
                    <a:pt x="30" y="19"/>
                  </a:lnTo>
                  <a:lnTo>
                    <a:pt x="19" y="12"/>
                  </a:lnTo>
                  <a:lnTo>
                    <a:pt x="14" y="6"/>
                  </a:lnTo>
                  <a:lnTo>
                    <a:pt x="13" y="4"/>
                  </a:lnTo>
                  <a:lnTo>
                    <a:pt x="0" y="0"/>
                  </a:lnTo>
                  <a:lnTo>
                    <a:pt x="2" y="13"/>
                  </a:lnTo>
                  <a:lnTo>
                    <a:pt x="10" y="22"/>
                  </a:lnTo>
                  <a:lnTo>
                    <a:pt x="22" y="30"/>
                  </a:lnTo>
                  <a:lnTo>
                    <a:pt x="36" y="38"/>
                  </a:lnTo>
                  <a:lnTo>
                    <a:pt x="49" y="46"/>
                  </a:lnTo>
                  <a:lnTo>
                    <a:pt x="59" y="53"/>
                  </a:lnTo>
                  <a:lnTo>
                    <a:pt x="65" y="59"/>
                  </a:lnTo>
                  <a:lnTo>
                    <a:pt x="66" y="62"/>
                  </a:lnTo>
                  <a:lnTo>
                    <a:pt x="79" y="65"/>
                  </a:lnTo>
                </a:path>
              </a:pathLst>
            </a:custGeom>
            <a:solidFill>
              <a:srgbClr val="FFD900"/>
            </a:solidFill>
            <a:ln w="12700" cap="rnd">
              <a:noFill/>
              <a:round/>
              <a:headEnd/>
              <a:tailEnd/>
            </a:ln>
          </p:spPr>
          <p:txBody>
            <a:bodyPr/>
            <a:lstStyle/>
            <a:p>
              <a:endParaRPr lang="id-ID"/>
            </a:p>
          </p:txBody>
        </p:sp>
        <p:sp>
          <p:nvSpPr>
            <p:cNvPr id="18743" name="Freeform 155"/>
            <p:cNvSpPr>
              <a:spLocks/>
            </p:cNvSpPr>
            <p:nvPr/>
          </p:nvSpPr>
          <p:spPr bwMode="auto">
            <a:xfrm>
              <a:off x="2353" y="3108"/>
              <a:ext cx="108" cy="25"/>
            </a:xfrm>
            <a:custGeom>
              <a:avLst/>
              <a:gdLst>
                <a:gd name="T0" fmla="*/ 13 w 108"/>
                <a:gd name="T1" fmla="*/ 24 h 25"/>
                <a:gd name="T2" fmla="*/ 16 w 108"/>
                <a:gd name="T3" fmla="*/ 22 h 25"/>
                <a:gd name="T4" fmla="*/ 24 w 108"/>
                <a:gd name="T5" fmla="*/ 20 h 25"/>
                <a:gd name="T6" fmla="*/ 37 w 108"/>
                <a:gd name="T7" fmla="*/ 18 h 25"/>
                <a:gd name="T8" fmla="*/ 53 w 108"/>
                <a:gd name="T9" fmla="*/ 19 h 25"/>
                <a:gd name="T10" fmla="*/ 69 w 108"/>
                <a:gd name="T11" fmla="*/ 18 h 25"/>
                <a:gd name="T12" fmla="*/ 84 w 108"/>
                <a:gd name="T13" fmla="*/ 17 h 25"/>
                <a:gd name="T14" fmla="*/ 97 w 108"/>
                <a:gd name="T15" fmla="*/ 13 h 25"/>
                <a:gd name="T16" fmla="*/ 107 w 108"/>
                <a:gd name="T17" fmla="*/ 3 h 25"/>
                <a:gd name="T18" fmla="*/ 94 w 108"/>
                <a:gd name="T19" fmla="*/ 0 h 25"/>
                <a:gd name="T20" fmla="*/ 91 w 108"/>
                <a:gd name="T21" fmla="*/ 2 h 25"/>
                <a:gd name="T22" fmla="*/ 82 w 108"/>
                <a:gd name="T23" fmla="*/ 4 h 25"/>
                <a:gd name="T24" fmla="*/ 69 w 108"/>
                <a:gd name="T25" fmla="*/ 5 h 25"/>
                <a:gd name="T26" fmla="*/ 53 w 108"/>
                <a:gd name="T27" fmla="*/ 5 h 25"/>
                <a:gd name="T28" fmla="*/ 37 w 108"/>
                <a:gd name="T29" fmla="*/ 5 h 25"/>
                <a:gd name="T30" fmla="*/ 21 w 108"/>
                <a:gd name="T31" fmla="*/ 7 h 25"/>
                <a:gd name="T32" fmla="*/ 9 w 108"/>
                <a:gd name="T33" fmla="*/ 10 h 25"/>
                <a:gd name="T34" fmla="*/ 0 w 108"/>
                <a:gd name="T35" fmla="*/ 20 h 25"/>
                <a:gd name="T36" fmla="*/ 13 w 108"/>
                <a:gd name="T37" fmla="*/ 24 h 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8"/>
                <a:gd name="T58" fmla="*/ 0 h 25"/>
                <a:gd name="T59" fmla="*/ 108 w 108"/>
                <a:gd name="T60" fmla="*/ 25 h 2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8" h="25">
                  <a:moveTo>
                    <a:pt x="13" y="24"/>
                  </a:moveTo>
                  <a:lnTo>
                    <a:pt x="16" y="22"/>
                  </a:lnTo>
                  <a:lnTo>
                    <a:pt x="24" y="20"/>
                  </a:lnTo>
                  <a:lnTo>
                    <a:pt x="37" y="18"/>
                  </a:lnTo>
                  <a:lnTo>
                    <a:pt x="53" y="19"/>
                  </a:lnTo>
                  <a:lnTo>
                    <a:pt x="69" y="18"/>
                  </a:lnTo>
                  <a:lnTo>
                    <a:pt x="84" y="17"/>
                  </a:lnTo>
                  <a:lnTo>
                    <a:pt x="97" y="13"/>
                  </a:lnTo>
                  <a:lnTo>
                    <a:pt x="107" y="3"/>
                  </a:lnTo>
                  <a:lnTo>
                    <a:pt x="94" y="0"/>
                  </a:lnTo>
                  <a:lnTo>
                    <a:pt x="91" y="2"/>
                  </a:lnTo>
                  <a:lnTo>
                    <a:pt x="82" y="4"/>
                  </a:lnTo>
                  <a:lnTo>
                    <a:pt x="69" y="5"/>
                  </a:lnTo>
                  <a:lnTo>
                    <a:pt x="53" y="5"/>
                  </a:lnTo>
                  <a:lnTo>
                    <a:pt x="37" y="5"/>
                  </a:lnTo>
                  <a:lnTo>
                    <a:pt x="21" y="7"/>
                  </a:lnTo>
                  <a:lnTo>
                    <a:pt x="9" y="10"/>
                  </a:lnTo>
                  <a:lnTo>
                    <a:pt x="0" y="20"/>
                  </a:lnTo>
                  <a:lnTo>
                    <a:pt x="13" y="24"/>
                  </a:lnTo>
                </a:path>
              </a:pathLst>
            </a:custGeom>
            <a:solidFill>
              <a:srgbClr val="FFD900"/>
            </a:solidFill>
            <a:ln w="12700" cap="rnd">
              <a:noFill/>
              <a:round/>
              <a:headEnd/>
              <a:tailEnd/>
            </a:ln>
          </p:spPr>
          <p:txBody>
            <a:bodyPr/>
            <a:lstStyle/>
            <a:p>
              <a:endParaRPr lang="id-ID"/>
            </a:p>
          </p:txBody>
        </p:sp>
        <p:sp>
          <p:nvSpPr>
            <p:cNvPr id="18744" name="Freeform 156"/>
            <p:cNvSpPr>
              <a:spLocks/>
            </p:cNvSpPr>
            <p:nvPr/>
          </p:nvSpPr>
          <p:spPr bwMode="auto">
            <a:xfrm>
              <a:off x="2353" y="3128"/>
              <a:ext cx="82" cy="62"/>
            </a:xfrm>
            <a:custGeom>
              <a:avLst/>
              <a:gdLst>
                <a:gd name="T0" fmla="*/ 81 w 82"/>
                <a:gd name="T1" fmla="*/ 59 h 62"/>
                <a:gd name="T2" fmla="*/ 80 w 82"/>
                <a:gd name="T3" fmla="*/ 61 h 62"/>
                <a:gd name="T4" fmla="*/ 77 w 82"/>
                <a:gd name="T5" fmla="*/ 49 h 62"/>
                <a:gd name="T6" fmla="*/ 68 w 82"/>
                <a:gd name="T7" fmla="*/ 41 h 62"/>
                <a:gd name="T8" fmla="*/ 56 w 82"/>
                <a:gd name="T9" fmla="*/ 33 h 62"/>
                <a:gd name="T10" fmla="*/ 43 w 82"/>
                <a:gd name="T11" fmla="*/ 26 h 62"/>
                <a:gd name="T12" fmla="*/ 29 w 82"/>
                <a:gd name="T13" fmla="*/ 19 h 62"/>
                <a:gd name="T14" fmla="*/ 19 w 82"/>
                <a:gd name="T15" fmla="*/ 11 h 62"/>
                <a:gd name="T16" fmla="*/ 14 w 82"/>
                <a:gd name="T17" fmla="*/ 6 h 62"/>
                <a:gd name="T18" fmla="*/ 13 w 82"/>
                <a:gd name="T19" fmla="*/ 4 h 62"/>
                <a:gd name="T20" fmla="*/ 0 w 82"/>
                <a:gd name="T21" fmla="*/ 0 h 62"/>
                <a:gd name="T22" fmla="*/ 2 w 82"/>
                <a:gd name="T23" fmla="*/ 12 h 62"/>
                <a:gd name="T24" fmla="*/ 10 w 82"/>
                <a:gd name="T25" fmla="*/ 22 h 62"/>
                <a:gd name="T26" fmla="*/ 23 w 82"/>
                <a:gd name="T27" fmla="*/ 30 h 62"/>
                <a:gd name="T28" fmla="*/ 36 w 82"/>
                <a:gd name="T29" fmla="*/ 37 h 62"/>
                <a:gd name="T30" fmla="*/ 49 w 82"/>
                <a:gd name="T31" fmla="*/ 45 h 62"/>
                <a:gd name="T32" fmla="*/ 60 w 82"/>
                <a:gd name="T33" fmla="*/ 51 h 62"/>
                <a:gd name="T34" fmla="*/ 66 w 82"/>
                <a:gd name="T35" fmla="*/ 57 h 62"/>
                <a:gd name="T36" fmla="*/ 67 w 82"/>
                <a:gd name="T37" fmla="*/ 57 h 62"/>
                <a:gd name="T38" fmla="*/ 66 w 82"/>
                <a:gd name="T39" fmla="*/ 59 h 62"/>
                <a:gd name="T40" fmla="*/ 67 w 82"/>
                <a:gd name="T41" fmla="*/ 57 h 62"/>
                <a:gd name="T42" fmla="*/ 66 w 82"/>
                <a:gd name="T43" fmla="*/ 59 h 62"/>
                <a:gd name="T44" fmla="*/ 81 w 82"/>
                <a:gd name="T45" fmla="*/ 59 h 6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2"/>
                <a:gd name="T70" fmla="*/ 0 h 62"/>
                <a:gd name="T71" fmla="*/ 82 w 82"/>
                <a:gd name="T72" fmla="*/ 62 h 6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2" h="62">
                  <a:moveTo>
                    <a:pt x="81" y="59"/>
                  </a:moveTo>
                  <a:lnTo>
                    <a:pt x="80" y="61"/>
                  </a:lnTo>
                  <a:lnTo>
                    <a:pt x="77" y="49"/>
                  </a:lnTo>
                  <a:lnTo>
                    <a:pt x="68" y="41"/>
                  </a:lnTo>
                  <a:lnTo>
                    <a:pt x="56" y="33"/>
                  </a:lnTo>
                  <a:lnTo>
                    <a:pt x="43" y="26"/>
                  </a:lnTo>
                  <a:lnTo>
                    <a:pt x="29" y="19"/>
                  </a:lnTo>
                  <a:lnTo>
                    <a:pt x="19" y="11"/>
                  </a:lnTo>
                  <a:lnTo>
                    <a:pt x="14" y="6"/>
                  </a:lnTo>
                  <a:lnTo>
                    <a:pt x="13" y="4"/>
                  </a:lnTo>
                  <a:lnTo>
                    <a:pt x="0" y="0"/>
                  </a:lnTo>
                  <a:lnTo>
                    <a:pt x="2" y="12"/>
                  </a:lnTo>
                  <a:lnTo>
                    <a:pt x="10" y="22"/>
                  </a:lnTo>
                  <a:lnTo>
                    <a:pt x="23" y="30"/>
                  </a:lnTo>
                  <a:lnTo>
                    <a:pt x="36" y="37"/>
                  </a:lnTo>
                  <a:lnTo>
                    <a:pt x="49" y="45"/>
                  </a:lnTo>
                  <a:lnTo>
                    <a:pt x="60" y="51"/>
                  </a:lnTo>
                  <a:lnTo>
                    <a:pt x="66" y="57"/>
                  </a:lnTo>
                  <a:lnTo>
                    <a:pt x="67" y="57"/>
                  </a:lnTo>
                  <a:lnTo>
                    <a:pt x="66" y="59"/>
                  </a:lnTo>
                  <a:lnTo>
                    <a:pt x="67" y="57"/>
                  </a:lnTo>
                  <a:lnTo>
                    <a:pt x="66" y="59"/>
                  </a:lnTo>
                  <a:lnTo>
                    <a:pt x="81" y="59"/>
                  </a:lnTo>
                </a:path>
              </a:pathLst>
            </a:custGeom>
            <a:solidFill>
              <a:srgbClr val="FFD900"/>
            </a:solidFill>
            <a:ln w="12700" cap="rnd">
              <a:noFill/>
              <a:round/>
              <a:headEnd/>
              <a:tailEnd/>
            </a:ln>
          </p:spPr>
          <p:txBody>
            <a:bodyPr/>
            <a:lstStyle/>
            <a:p>
              <a:endParaRPr lang="id-ID"/>
            </a:p>
          </p:txBody>
        </p:sp>
        <p:sp>
          <p:nvSpPr>
            <p:cNvPr id="18745" name="Freeform 157"/>
            <p:cNvSpPr>
              <a:spLocks/>
            </p:cNvSpPr>
            <p:nvPr/>
          </p:nvSpPr>
          <p:spPr bwMode="auto">
            <a:xfrm>
              <a:off x="2419" y="3186"/>
              <a:ext cx="16" cy="6"/>
            </a:xfrm>
            <a:custGeom>
              <a:avLst/>
              <a:gdLst>
                <a:gd name="T0" fmla="*/ 14 w 16"/>
                <a:gd name="T1" fmla="*/ 5 h 6"/>
                <a:gd name="T2" fmla="*/ 15 w 16"/>
                <a:gd name="T3" fmla="*/ 3 h 6"/>
                <a:gd name="T4" fmla="*/ 15 w 16"/>
                <a:gd name="T5" fmla="*/ 1 h 6"/>
                <a:gd name="T6" fmla="*/ 0 w 16"/>
                <a:gd name="T7" fmla="*/ 1 h 6"/>
                <a:gd name="T8" fmla="*/ 0 w 16"/>
                <a:gd name="T9" fmla="*/ 3 h 6"/>
                <a:gd name="T10" fmla="*/ 1 w 16"/>
                <a:gd name="T11" fmla="*/ 0 h 6"/>
                <a:gd name="T12" fmla="*/ 14 w 16"/>
                <a:gd name="T13" fmla="*/ 5 h 6"/>
                <a:gd name="T14" fmla="*/ 15 w 16"/>
                <a:gd name="T15" fmla="*/ 4 h 6"/>
                <a:gd name="T16" fmla="*/ 15 w 16"/>
                <a:gd name="T17" fmla="*/ 3 h 6"/>
                <a:gd name="T18" fmla="*/ 14 w 16"/>
                <a:gd name="T19" fmla="*/ 5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6"/>
                <a:gd name="T32" fmla="*/ 16 w 16"/>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6">
                  <a:moveTo>
                    <a:pt x="14" y="5"/>
                  </a:moveTo>
                  <a:lnTo>
                    <a:pt x="15" y="3"/>
                  </a:lnTo>
                  <a:lnTo>
                    <a:pt x="15" y="1"/>
                  </a:lnTo>
                  <a:lnTo>
                    <a:pt x="0" y="1"/>
                  </a:lnTo>
                  <a:lnTo>
                    <a:pt x="0" y="3"/>
                  </a:lnTo>
                  <a:lnTo>
                    <a:pt x="1" y="0"/>
                  </a:lnTo>
                  <a:lnTo>
                    <a:pt x="14" y="5"/>
                  </a:lnTo>
                  <a:lnTo>
                    <a:pt x="15" y="4"/>
                  </a:lnTo>
                  <a:lnTo>
                    <a:pt x="15" y="3"/>
                  </a:lnTo>
                  <a:lnTo>
                    <a:pt x="14" y="5"/>
                  </a:lnTo>
                </a:path>
              </a:pathLst>
            </a:custGeom>
            <a:solidFill>
              <a:srgbClr val="FFD900"/>
            </a:solidFill>
            <a:ln w="12700" cap="rnd">
              <a:noFill/>
              <a:round/>
              <a:headEnd/>
              <a:tailEnd/>
            </a:ln>
          </p:spPr>
          <p:txBody>
            <a:bodyPr/>
            <a:lstStyle/>
            <a:p>
              <a:endParaRPr lang="id-ID"/>
            </a:p>
          </p:txBody>
        </p:sp>
        <p:sp>
          <p:nvSpPr>
            <p:cNvPr id="18746" name="Freeform 158"/>
            <p:cNvSpPr>
              <a:spLocks/>
            </p:cNvSpPr>
            <p:nvPr/>
          </p:nvSpPr>
          <p:spPr bwMode="auto">
            <a:xfrm>
              <a:off x="2328" y="3186"/>
              <a:ext cx="106" cy="27"/>
            </a:xfrm>
            <a:custGeom>
              <a:avLst/>
              <a:gdLst>
                <a:gd name="T0" fmla="*/ 13 w 106"/>
                <a:gd name="T1" fmla="*/ 26 h 27"/>
                <a:gd name="T2" fmla="*/ 15 w 106"/>
                <a:gd name="T3" fmla="*/ 23 h 27"/>
                <a:gd name="T4" fmla="*/ 24 w 106"/>
                <a:gd name="T5" fmla="*/ 21 h 27"/>
                <a:gd name="T6" fmla="*/ 37 w 106"/>
                <a:gd name="T7" fmla="*/ 19 h 27"/>
                <a:gd name="T8" fmla="*/ 52 w 106"/>
                <a:gd name="T9" fmla="*/ 19 h 27"/>
                <a:gd name="T10" fmla="*/ 68 w 106"/>
                <a:gd name="T11" fmla="*/ 19 h 27"/>
                <a:gd name="T12" fmla="*/ 83 w 106"/>
                <a:gd name="T13" fmla="*/ 17 h 27"/>
                <a:gd name="T14" fmla="*/ 96 w 106"/>
                <a:gd name="T15" fmla="*/ 14 h 27"/>
                <a:gd name="T16" fmla="*/ 105 w 106"/>
                <a:gd name="T17" fmla="*/ 6 h 27"/>
                <a:gd name="T18" fmla="*/ 92 w 106"/>
                <a:gd name="T19" fmla="*/ 0 h 27"/>
                <a:gd name="T20" fmla="*/ 89 w 106"/>
                <a:gd name="T21" fmla="*/ 2 h 27"/>
                <a:gd name="T22" fmla="*/ 81 w 106"/>
                <a:gd name="T23" fmla="*/ 4 h 27"/>
                <a:gd name="T24" fmla="*/ 68 w 106"/>
                <a:gd name="T25" fmla="*/ 6 h 27"/>
                <a:gd name="T26" fmla="*/ 52 w 106"/>
                <a:gd name="T27" fmla="*/ 5 h 27"/>
                <a:gd name="T28" fmla="*/ 36 w 106"/>
                <a:gd name="T29" fmla="*/ 6 h 27"/>
                <a:gd name="T30" fmla="*/ 21 w 106"/>
                <a:gd name="T31" fmla="*/ 8 h 27"/>
                <a:gd name="T32" fmla="*/ 9 w 106"/>
                <a:gd name="T33" fmla="*/ 12 h 27"/>
                <a:gd name="T34" fmla="*/ 0 w 106"/>
                <a:gd name="T35" fmla="*/ 22 h 27"/>
                <a:gd name="T36" fmla="*/ 13 w 106"/>
                <a:gd name="T37" fmla="*/ 26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6"/>
                <a:gd name="T58" fmla="*/ 0 h 27"/>
                <a:gd name="T59" fmla="*/ 106 w 106"/>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6" h="27">
                  <a:moveTo>
                    <a:pt x="13" y="26"/>
                  </a:moveTo>
                  <a:lnTo>
                    <a:pt x="15" y="23"/>
                  </a:lnTo>
                  <a:lnTo>
                    <a:pt x="24" y="21"/>
                  </a:lnTo>
                  <a:lnTo>
                    <a:pt x="37" y="19"/>
                  </a:lnTo>
                  <a:lnTo>
                    <a:pt x="52" y="19"/>
                  </a:lnTo>
                  <a:lnTo>
                    <a:pt x="68" y="19"/>
                  </a:lnTo>
                  <a:lnTo>
                    <a:pt x="83" y="17"/>
                  </a:lnTo>
                  <a:lnTo>
                    <a:pt x="96" y="14"/>
                  </a:lnTo>
                  <a:lnTo>
                    <a:pt x="105" y="6"/>
                  </a:lnTo>
                  <a:lnTo>
                    <a:pt x="92" y="0"/>
                  </a:lnTo>
                  <a:lnTo>
                    <a:pt x="89" y="2"/>
                  </a:lnTo>
                  <a:lnTo>
                    <a:pt x="81" y="4"/>
                  </a:lnTo>
                  <a:lnTo>
                    <a:pt x="68" y="6"/>
                  </a:lnTo>
                  <a:lnTo>
                    <a:pt x="52" y="5"/>
                  </a:lnTo>
                  <a:lnTo>
                    <a:pt x="36" y="6"/>
                  </a:lnTo>
                  <a:lnTo>
                    <a:pt x="21" y="8"/>
                  </a:lnTo>
                  <a:lnTo>
                    <a:pt x="9" y="12"/>
                  </a:lnTo>
                  <a:lnTo>
                    <a:pt x="0" y="22"/>
                  </a:lnTo>
                  <a:lnTo>
                    <a:pt x="13" y="26"/>
                  </a:lnTo>
                </a:path>
              </a:pathLst>
            </a:custGeom>
            <a:solidFill>
              <a:srgbClr val="FFD900"/>
            </a:solidFill>
            <a:ln w="12700" cap="rnd">
              <a:noFill/>
              <a:round/>
              <a:headEnd/>
              <a:tailEnd/>
            </a:ln>
          </p:spPr>
          <p:txBody>
            <a:bodyPr/>
            <a:lstStyle/>
            <a:p>
              <a:endParaRPr lang="id-ID"/>
            </a:p>
          </p:txBody>
        </p:sp>
        <p:sp>
          <p:nvSpPr>
            <p:cNvPr id="18747" name="Freeform 159"/>
            <p:cNvSpPr>
              <a:spLocks/>
            </p:cNvSpPr>
            <p:nvPr/>
          </p:nvSpPr>
          <p:spPr bwMode="auto">
            <a:xfrm>
              <a:off x="2328" y="3208"/>
              <a:ext cx="79" cy="66"/>
            </a:xfrm>
            <a:custGeom>
              <a:avLst/>
              <a:gdLst>
                <a:gd name="T0" fmla="*/ 78 w 79"/>
                <a:gd name="T1" fmla="*/ 65 h 66"/>
                <a:gd name="T2" fmla="*/ 76 w 79"/>
                <a:gd name="T3" fmla="*/ 53 h 66"/>
                <a:gd name="T4" fmla="*/ 68 w 79"/>
                <a:gd name="T5" fmla="*/ 43 h 66"/>
                <a:gd name="T6" fmla="*/ 55 w 79"/>
                <a:gd name="T7" fmla="*/ 35 h 66"/>
                <a:gd name="T8" fmla="*/ 42 w 79"/>
                <a:gd name="T9" fmla="*/ 27 h 66"/>
                <a:gd name="T10" fmla="*/ 30 w 79"/>
                <a:gd name="T11" fmla="*/ 19 h 66"/>
                <a:gd name="T12" fmla="*/ 19 w 79"/>
                <a:gd name="T13" fmla="*/ 12 h 66"/>
                <a:gd name="T14" fmla="*/ 13 w 79"/>
                <a:gd name="T15" fmla="*/ 6 h 66"/>
                <a:gd name="T16" fmla="*/ 13 w 79"/>
                <a:gd name="T17" fmla="*/ 4 h 66"/>
                <a:gd name="T18" fmla="*/ 0 w 79"/>
                <a:gd name="T19" fmla="*/ 0 h 66"/>
                <a:gd name="T20" fmla="*/ 2 w 79"/>
                <a:gd name="T21" fmla="*/ 13 h 66"/>
                <a:gd name="T22" fmla="*/ 10 w 79"/>
                <a:gd name="T23" fmla="*/ 23 h 66"/>
                <a:gd name="T24" fmla="*/ 22 w 79"/>
                <a:gd name="T25" fmla="*/ 31 h 66"/>
                <a:gd name="T26" fmla="*/ 35 w 79"/>
                <a:gd name="T27" fmla="*/ 39 h 66"/>
                <a:gd name="T28" fmla="*/ 49 w 79"/>
                <a:gd name="T29" fmla="*/ 47 h 66"/>
                <a:gd name="T30" fmla="*/ 59 w 79"/>
                <a:gd name="T31" fmla="*/ 53 h 66"/>
                <a:gd name="T32" fmla="*/ 65 w 79"/>
                <a:gd name="T33" fmla="*/ 59 h 66"/>
                <a:gd name="T34" fmla="*/ 65 w 79"/>
                <a:gd name="T35" fmla="*/ 61 h 66"/>
                <a:gd name="T36" fmla="*/ 78 w 79"/>
                <a:gd name="T37" fmla="*/ 65 h 6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9"/>
                <a:gd name="T58" fmla="*/ 0 h 66"/>
                <a:gd name="T59" fmla="*/ 79 w 79"/>
                <a:gd name="T60" fmla="*/ 66 h 6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9" h="66">
                  <a:moveTo>
                    <a:pt x="78" y="65"/>
                  </a:moveTo>
                  <a:lnTo>
                    <a:pt x="76" y="53"/>
                  </a:lnTo>
                  <a:lnTo>
                    <a:pt x="68" y="43"/>
                  </a:lnTo>
                  <a:lnTo>
                    <a:pt x="55" y="35"/>
                  </a:lnTo>
                  <a:lnTo>
                    <a:pt x="42" y="27"/>
                  </a:lnTo>
                  <a:lnTo>
                    <a:pt x="30" y="19"/>
                  </a:lnTo>
                  <a:lnTo>
                    <a:pt x="19" y="12"/>
                  </a:lnTo>
                  <a:lnTo>
                    <a:pt x="13" y="6"/>
                  </a:lnTo>
                  <a:lnTo>
                    <a:pt x="13" y="4"/>
                  </a:lnTo>
                  <a:lnTo>
                    <a:pt x="0" y="0"/>
                  </a:lnTo>
                  <a:lnTo>
                    <a:pt x="2" y="13"/>
                  </a:lnTo>
                  <a:lnTo>
                    <a:pt x="10" y="23"/>
                  </a:lnTo>
                  <a:lnTo>
                    <a:pt x="22" y="31"/>
                  </a:lnTo>
                  <a:lnTo>
                    <a:pt x="35" y="39"/>
                  </a:lnTo>
                  <a:lnTo>
                    <a:pt x="49" y="47"/>
                  </a:lnTo>
                  <a:lnTo>
                    <a:pt x="59" y="53"/>
                  </a:lnTo>
                  <a:lnTo>
                    <a:pt x="65" y="59"/>
                  </a:lnTo>
                  <a:lnTo>
                    <a:pt x="65" y="61"/>
                  </a:lnTo>
                  <a:lnTo>
                    <a:pt x="78" y="65"/>
                  </a:lnTo>
                </a:path>
              </a:pathLst>
            </a:custGeom>
            <a:solidFill>
              <a:srgbClr val="FFD900"/>
            </a:solidFill>
            <a:ln w="12700" cap="rnd">
              <a:noFill/>
              <a:round/>
              <a:headEnd/>
              <a:tailEnd/>
            </a:ln>
          </p:spPr>
          <p:txBody>
            <a:bodyPr/>
            <a:lstStyle/>
            <a:p>
              <a:endParaRPr lang="id-ID"/>
            </a:p>
          </p:txBody>
        </p:sp>
        <p:sp>
          <p:nvSpPr>
            <p:cNvPr id="18748" name="Freeform 160"/>
            <p:cNvSpPr>
              <a:spLocks/>
            </p:cNvSpPr>
            <p:nvPr/>
          </p:nvSpPr>
          <p:spPr bwMode="auto">
            <a:xfrm>
              <a:off x="2300" y="3269"/>
              <a:ext cx="107" cy="25"/>
            </a:xfrm>
            <a:custGeom>
              <a:avLst/>
              <a:gdLst>
                <a:gd name="T0" fmla="*/ 13 w 107"/>
                <a:gd name="T1" fmla="*/ 24 h 25"/>
                <a:gd name="T2" fmla="*/ 15 w 107"/>
                <a:gd name="T3" fmla="*/ 22 h 25"/>
                <a:gd name="T4" fmla="*/ 24 w 107"/>
                <a:gd name="T5" fmla="*/ 19 h 25"/>
                <a:gd name="T6" fmla="*/ 37 w 107"/>
                <a:gd name="T7" fmla="*/ 18 h 25"/>
                <a:gd name="T8" fmla="*/ 53 w 107"/>
                <a:gd name="T9" fmla="*/ 18 h 25"/>
                <a:gd name="T10" fmla="*/ 69 w 107"/>
                <a:gd name="T11" fmla="*/ 18 h 25"/>
                <a:gd name="T12" fmla="*/ 85 w 107"/>
                <a:gd name="T13" fmla="*/ 16 h 25"/>
                <a:gd name="T14" fmla="*/ 97 w 107"/>
                <a:gd name="T15" fmla="*/ 13 h 25"/>
                <a:gd name="T16" fmla="*/ 106 w 107"/>
                <a:gd name="T17" fmla="*/ 4 h 25"/>
                <a:gd name="T18" fmla="*/ 93 w 107"/>
                <a:gd name="T19" fmla="*/ 0 h 25"/>
                <a:gd name="T20" fmla="*/ 91 w 107"/>
                <a:gd name="T21" fmla="*/ 2 h 25"/>
                <a:gd name="T22" fmla="*/ 82 w 107"/>
                <a:gd name="T23" fmla="*/ 4 h 25"/>
                <a:gd name="T24" fmla="*/ 69 w 107"/>
                <a:gd name="T25" fmla="*/ 5 h 25"/>
                <a:gd name="T26" fmla="*/ 53 w 107"/>
                <a:gd name="T27" fmla="*/ 5 h 25"/>
                <a:gd name="T28" fmla="*/ 37 w 107"/>
                <a:gd name="T29" fmla="*/ 6 h 25"/>
                <a:gd name="T30" fmla="*/ 22 w 107"/>
                <a:gd name="T31" fmla="*/ 6 h 25"/>
                <a:gd name="T32" fmla="*/ 9 w 107"/>
                <a:gd name="T33" fmla="*/ 10 h 25"/>
                <a:gd name="T34" fmla="*/ 0 w 107"/>
                <a:gd name="T35" fmla="*/ 20 h 25"/>
                <a:gd name="T36" fmla="*/ 13 w 107"/>
                <a:gd name="T37" fmla="*/ 24 h 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7"/>
                <a:gd name="T58" fmla="*/ 0 h 25"/>
                <a:gd name="T59" fmla="*/ 107 w 107"/>
                <a:gd name="T60" fmla="*/ 25 h 2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7" h="25">
                  <a:moveTo>
                    <a:pt x="13" y="24"/>
                  </a:moveTo>
                  <a:lnTo>
                    <a:pt x="15" y="22"/>
                  </a:lnTo>
                  <a:lnTo>
                    <a:pt x="24" y="19"/>
                  </a:lnTo>
                  <a:lnTo>
                    <a:pt x="37" y="18"/>
                  </a:lnTo>
                  <a:lnTo>
                    <a:pt x="53" y="18"/>
                  </a:lnTo>
                  <a:lnTo>
                    <a:pt x="69" y="18"/>
                  </a:lnTo>
                  <a:lnTo>
                    <a:pt x="85" y="16"/>
                  </a:lnTo>
                  <a:lnTo>
                    <a:pt x="97" y="13"/>
                  </a:lnTo>
                  <a:lnTo>
                    <a:pt x="106" y="4"/>
                  </a:lnTo>
                  <a:lnTo>
                    <a:pt x="93" y="0"/>
                  </a:lnTo>
                  <a:lnTo>
                    <a:pt x="91" y="2"/>
                  </a:lnTo>
                  <a:lnTo>
                    <a:pt x="82" y="4"/>
                  </a:lnTo>
                  <a:lnTo>
                    <a:pt x="69" y="5"/>
                  </a:lnTo>
                  <a:lnTo>
                    <a:pt x="53" y="5"/>
                  </a:lnTo>
                  <a:lnTo>
                    <a:pt x="37" y="6"/>
                  </a:lnTo>
                  <a:lnTo>
                    <a:pt x="22" y="6"/>
                  </a:lnTo>
                  <a:lnTo>
                    <a:pt x="9" y="10"/>
                  </a:lnTo>
                  <a:lnTo>
                    <a:pt x="0" y="20"/>
                  </a:lnTo>
                  <a:lnTo>
                    <a:pt x="13" y="24"/>
                  </a:lnTo>
                </a:path>
              </a:pathLst>
            </a:custGeom>
            <a:solidFill>
              <a:srgbClr val="FFD900"/>
            </a:solidFill>
            <a:ln w="12700" cap="rnd">
              <a:noFill/>
              <a:round/>
              <a:headEnd/>
              <a:tailEnd/>
            </a:ln>
          </p:spPr>
          <p:txBody>
            <a:bodyPr/>
            <a:lstStyle/>
            <a:p>
              <a:endParaRPr lang="id-ID"/>
            </a:p>
          </p:txBody>
        </p:sp>
        <p:sp>
          <p:nvSpPr>
            <p:cNvPr id="18749" name="Freeform 161"/>
            <p:cNvSpPr>
              <a:spLocks/>
            </p:cNvSpPr>
            <p:nvPr/>
          </p:nvSpPr>
          <p:spPr bwMode="auto">
            <a:xfrm>
              <a:off x="2300" y="3290"/>
              <a:ext cx="80" cy="66"/>
            </a:xfrm>
            <a:custGeom>
              <a:avLst/>
              <a:gdLst>
                <a:gd name="T0" fmla="*/ 79 w 80"/>
                <a:gd name="T1" fmla="*/ 65 h 66"/>
                <a:gd name="T2" fmla="*/ 77 w 80"/>
                <a:gd name="T3" fmla="*/ 52 h 66"/>
                <a:gd name="T4" fmla="*/ 68 w 80"/>
                <a:gd name="T5" fmla="*/ 43 h 66"/>
                <a:gd name="T6" fmla="*/ 57 w 80"/>
                <a:gd name="T7" fmla="*/ 35 h 66"/>
                <a:gd name="T8" fmla="*/ 43 w 80"/>
                <a:gd name="T9" fmla="*/ 27 h 66"/>
                <a:gd name="T10" fmla="*/ 30 w 80"/>
                <a:gd name="T11" fmla="*/ 19 h 66"/>
                <a:gd name="T12" fmla="*/ 20 w 80"/>
                <a:gd name="T13" fmla="*/ 12 h 66"/>
                <a:gd name="T14" fmla="*/ 14 w 80"/>
                <a:gd name="T15" fmla="*/ 6 h 66"/>
                <a:gd name="T16" fmla="*/ 13 w 80"/>
                <a:gd name="T17" fmla="*/ 4 h 66"/>
                <a:gd name="T18" fmla="*/ 0 w 80"/>
                <a:gd name="T19" fmla="*/ 0 h 66"/>
                <a:gd name="T20" fmla="*/ 2 w 80"/>
                <a:gd name="T21" fmla="*/ 13 h 66"/>
                <a:gd name="T22" fmla="*/ 11 w 80"/>
                <a:gd name="T23" fmla="*/ 23 h 66"/>
                <a:gd name="T24" fmla="*/ 22 w 80"/>
                <a:gd name="T25" fmla="*/ 31 h 66"/>
                <a:gd name="T26" fmla="*/ 37 w 80"/>
                <a:gd name="T27" fmla="*/ 39 h 66"/>
                <a:gd name="T28" fmla="*/ 49 w 80"/>
                <a:gd name="T29" fmla="*/ 47 h 66"/>
                <a:gd name="T30" fmla="*/ 59 w 80"/>
                <a:gd name="T31" fmla="*/ 53 h 66"/>
                <a:gd name="T32" fmla="*/ 65 w 80"/>
                <a:gd name="T33" fmla="*/ 59 h 66"/>
                <a:gd name="T34" fmla="*/ 66 w 80"/>
                <a:gd name="T35" fmla="*/ 60 h 66"/>
                <a:gd name="T36" fmla="*/ 66 w 80"/>
                <a:gd name="T37" fmla="*/ 61 h 66"/>
                <a:gd name="T38" fmla="*/ 79 w 80"/>
                <a:gd name="T39" fmla="*/ 65 h 6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0"/>
                <a:gd name="T61" fmla="*/ 0 h 66"/>
                <a:gd name="T62" fmla="*/ 80 w 80"/>
                <a:gd name="T63" fmla="*/ 66 h 6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0" h="66">
                  <a:moveTo>
                    <a:pt x="79" y="65"/>
                  </a:moveTo>
                  <a:lnTo>
                    <a:pt x="77" y="52"/>
                  </a:lnTo>
                  <a:lnTo>
                    <a:pt x="68" y="43"/>
                  </a:lnTo>
                  <a:lnTo>
                    <a:pt x="57" y="35"/>
                  </a:lnTo>
                  <a:lnTo>
                    <a:pt x="43" y="27"/>
                  </a:lnTo>
                  <a:lnTo>
                    <a:pt x="30" y="19"/>
                  </a:lnTo>
                  <a:lnTo>
                    <a:pt x="20" y="12"/>
                  </a:lnTo>
                  <a:lnTo>
                    <a:pt x="14" y="6"/>
                  </a:lnTo>
                  <a:lnTo>
                    <a:pt x="13" y="4"/>
                  </a:lnTo>
                  <a:lnTo>
                    <a:pt x="0" y="0"/>
                  </a:lnTo>
                  <a:lnTo>
                    <a:pt x="2" y="13"/>
                  </a:lnTo>
                  <a:lnTo>
                    <a:pt x="11" y="23"/>
                  </a:lnTo>
                  <a:lnTo>
                    <a:pt x="22" y="31"/>
                  </a:lnTo>
                  <a:lnTo>
                    <a:pt x="37" y="39"/>
                  </a:lnTo>
                  <a:lnTo>
                    <a:pt x="49" y="47"/>
                  </a:lnTo>
                  <a:lnTo>
                    <a:pt x="59" y="53"/>
                  </a:lnTo>
                  <a:lnTo>
                    <a:pt x="65" y="59"/>
                  </a:lnTo>
                  <a:lnTo>
                    <a:pt x="66" y="60"/>
                  </a:lnTo>
                  <a:lnTo>
                    <a:pt x="66" y="61"/>
                  </a:lnTo>
                  <a:lnTo>
                    <a:pt x="79" y="65"/>
                  </a:lnTo>
                </a:path>
              </a:pathLst>
            </a:custGeom>
            <a:solidFill>
              <a:srgbClr val="FFD900"/>
            </a:solidFill>
            <a:ln w="12700" cap="rnd">
              <a:noFill/>
              <a:round/>
              <a:headEnd/>
              <a:tailEnd/>
            </a:ln>
          </p:spPr>
          <p:txBody>
            <a:bodyPr/>
            <a:lstStyle/>
            <a:p>
              <a:endParaRPr lang="id-ID"/>
            </a:p>
          </p:txBody>
        </p:sp>
        <p:sp>
          <p:nvSpPr>
            <p:cNvPr id="18750" name="Freeform 162"/>
            <p:cNvSpPr>
              <a:spLocks/>
            </p:cNvSpPr>
            <p:nvPr/>
          </p:nvSpPr>
          <p:spPr bwMode="auto">
            <a:xfrm>
              <a:off x="2265" y="3351"/>
              <a:ext cx="115" cy="23"/>
            </a:xfrm>
            <a:custGeom>
              <a:avLst/>
              <a:gdLst>
                <a:gd name="T0" fmla="*/ 13 w 115"/>
                <a:gd name="T1" fmla="*/ 22 h 23"/>
                <a:gd name="T2" fmla="*/ 15 w 115"/>
                <a:gd name="T3" fmla="*/ 22 h 23"/>
                <a:gd name="T4" fmla="*/ 24 w 115"/>
                <a:gd name="T5" fmla="*/ 20 h 23"/>
                <a:gd name="T6" fmla="*/ 39 w 115"/>
                <a:gd name="T7" fmla="*/ 19 h 23"/>
                <a:gd name="T8" fmla="*/ 57 w 115"/>
                <a:gd name="T9" fmla="*/ 19 h 23"/>
                <a:gd name="T10" fmla="*/ 75 w 115"/>
                <a:gd name="T11" fmla="*/ 18 h 23"/>
                <a:gd name="T12" fmla="*/ 91 w 115"/>
                <a:gd name="T13" fmla="*/ 17 h 23"/>
                <a:gd name="T14" fmla="*/ 105 w 115"/>
                <a:gd name="T15" fmla="*/ 13 h 23"/>
                <a:gd name="T16" fmla="*/ 114 w 115"/>
                <a:gd name="T17" fmla="*/ 4 h 23"/>
                <a:gd name="T18" fmla="*/ 101 w 115"/>
                <a:gd name="T19" fmla="*/ 0 h 23"/>
                <a:gd name="T20" fmla="*/ 98 w 115"/>
                <a:gd name="T21" fmla="*/ 2 h 23"/>
                <a:gd name="T22" fmla="*/ 88 w 115"/>
                <a:gd name="T23" fmla="*/ 4 h 23"/>
                <a:gd name="T24" fmla="*/ 74 w 115"/>
                <a:gd name="T25" fmla="*/ 6 h 23"/>
                <a:gd name="T26" fmla="*/ 57 w 115"/>
                <a:gd name="T27" fmla="*/ 6 h 23"/>
                <a:gd name="T28" fmla="*/ 39 w 115"/>
                <a:gd name="T29" fmla="*/ 6 h 23"/>
                <a:gd name="T30" fmla="*/ 23 w 115"/>
                <a:gd name="T31" fmla="*/ 8 h 23"/>
                <a:gd name="T32" fmla="*/ 10 w 115"/>
                <a:gd name="T33" fmla="*/ 10 h 23"/>
                <a:gd name="T34" fmla="*/ 0 w 115"/>
                <a:gd name="T35" fmla="*/ 18 h 23"/>
                <a:gd name="T36" fmla="*/ 13 w 115"/>
                <a:gd name="T37" fmla="*/ 22 h 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5"/>
                <a:gd name="T58" fmla="*/ 0 h 23"/>
                <a:gd name="T59" fmla="*/ 115 w 115"/>
                <a:gd name="T60" fmla="*/ 23 h 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5" h="23">
                  <a:moveTo>
                    <a:pt x="13" y="22"/>
                  </a:moveTo>
                  <a:lnTo>
                    <a:pt x="15" y="22"/>
                  </a:lnTo>
                  <a:lnTo>
                    <a:pt x="24" y="20"/>
                  </a:lnTo>
                  <a:lnTo>
                    <a:pt x="39" y="19"/>
                  </a:lnTo>
                  <a:lnTo>
                    <a:pt x="57" y="19"/>
                  </a:lnTo>
                  <a:lnTo>
                    <a:pt x="75" y="18"/>
                  </a:lnTo>
                  <a:lnTo>
                    <a:pt x="91" y="17"/>
                  </a:lnTo>
                  <a:lnTo>
                    <a:pt x="105" y="13"/>
                  </a:lnTo>
                  <a:lnTo>
                    <a:pt x="114" y="4"/>
                  </a:lnTo>
                  <a:lnTo>
                    <a:pt x="101" y="0"/>
                  </a:lnTo>
                  <a:lnTo>
                    <a:pt x="98" y="2"/>
                  </a:lnTo>
                  <a:lnTo>
                    <a:pt x="88" y="4"/>
                  </a:lnTo>
                  <a:lnTo>
                    <a:pt x="74" y="6"/>
                  </a:lnTo>
                  <a:lnTo>
                    <a:pt x="57" y="6"/>
                  </a:lnTo>
                  <a:lnTo>
                    <a:pt x="39" y="6"/>
                  </a:lnTo>
                  <a:lnTo>
                    <a:pt x="23" y="8"/>
                  </a:lnTo>
                  <a:lnTo>
                    <a:pt x="10" y="10"/>
                  </a:lnTo>
                  <a:lnTo>
                    <a:pt x="0" y="18"/>
                  </a:lnTo>
                  <a:lnTo>
                    <a:pt x="13" y="22"/>
                  </a:lnTo>
                </a:path>
              </a:pathLst>
            </a:custGeom>
            <a:solidFill>
              <a:srgbClr val="FFD900"/>
            </a:solidFill>
            <a:ln w="12700" cap="rnd">
              <a:noFill/>
              <a:round/>
              <a:headEnd/>
              <a:tailEnd/>
            </a:ln>
          </p:spPr>
          <p:txBody>
            <a:bodyPr/>
            <a:lstStyle/>
            <a:p>
              <a:endParaRPr lang="id-ID"/>
            </a:p>
          </p:txBody>
        </p:sp>
        <p:sp>
          <p:nvSpPr>
            <p:cNvPr id="18751" name="Freeform 163"/>
            <p:cNvSpPr>
              <a:spLocks/>
            </p:cNvSpPr>
            <p:nvPr/>
          </p:nvSpPr>
          <p:spPr bwMode="auto">
            <a:xfrm>
              <a:off x="2798" y="1745"/>
              <a:ext cx="81" cy="108"/>
            </a:xfrm>
            <a:custGeom>
              <a:avLst/>
              <a:gdLst>
                <a:gd name="T0" fmla="*/ 41 w 81"/>
                <a:gd name="T1" fmla="*/ 78 h 108"/>
                <a:gd name="T2" fmla="*/ 0 w 81"/>
                <a:gd name="T3" fmla="*/ 82 h 108"/>
                <a:gd name="T4" fmla="*/ 0 w 81"/>
                <a:gd name="T5" fmla="*/ 81 h 108"/>
                <a:gd name="T6" fmla="*/ 44 w 81"/>
                <a:gd name="T7" fmla="*/ 43 h 108"/>
                <a:gd name="T8" fmla="*/ 49 w 81"/>
                <a:gd name="T9" fmla="*/ 38 h 108"/>
                <a:gd name="T10" fmla="*/ 53 w 81"/>
                <a:gd name="T11" fmla="*/ 32 h 108"/>
                <a:gd name="T12" fmla="*/ 58 w 81"/>
                <a:gd name="T13" fmla="*/ 27 h 108"/>
                <a:gd name="T14" fmla="*/ 62 w 81"/>
                <a:gd name="T15" fmla="*/ 22 h 108"/>
                <a:gd name="T16" fmla="*/ 67 w 81"/>
                <a:gd name="T17" fmla="*/ 16 h 108"/>
                <a:gd name="T18" fmla="*/ 71 w 81"/>
                <a:gd name="T19" fmla="*/ 11 h 108"/>
                <a:gd name="T20" fmla="*/ 76 w 81"/>
                <a:gd name="T21" fmla="*/ 5 h 108"/>
                <a:gd name="T22" fmla="*/ 80 w 81"/>
                <a:gd name="T23" fmla="*/ 0 h 108"/>
                <a:gd name="T24" fmla="*/ 79 w 81"/>
                <a:gd name="T25" fmla="*/ 7 h 108"/>
                <a:gd name="T26" fmla="*/ 77 w 81"/>
                <a:gd name="T27" fmla="*/ 13 h 108"/>
                <a:gd name="T28" fmla="*/ 76 w 81"/>
                <a:gd name="T29" fmla="*/ 20 h 108"/>
                <a:gd name="T30" fmla="*/ 75 w 81"/>
                <a:gd name="T31" fmla="*/ 26 h 108"/>
                <a:gd name="T32" fmla="*/ 73 w 81"/>
                <a:gd name="T33" fmla="*/ 33 h 108"/>
                <a:gd name="T34" fmla="*/ 71 w 81"/>
                <a:gd name="T35" fmla="*/ 40 h 108"/>
                <a:gd name="T36" fmla="*/ 70 w 81"/>
                <a:gd name="T37" fmla="*/ 46 h 108"/>
                <a:gd name="T38" fmla="*/ 68 w 81"/>
                <a:gd name="T39" fmla="*/ 53 h 108"/>
                <a:gd name="T40" fmla="*/ 65 w 81"/>
                <a:gd name="T41" fmla="*/ 106 h 108"/>
                <a:gd name="T42" fmla="*/ 64 w 81"/>
                <a:gd name="T43" fmla="*/ 107 h 108"/>
                <a:gd name="T44" fmla="*/ 41 w 81"/>
                <a:gd name="T45" fmla="*/ 78 h 10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1"/>
                <a:gd name="T70" fmla="*/ 0 h 108"/>
                <a:gd name="T71" fmla="*/ 81 w 81"/>
                <a:gd name="T72" fmla="*/ 108 h 10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1" h="108">
                  <a:moveTo>
                    <a:pt x="41" y="78"/>
                  </a:moveTo>
                  <a:lnTo>
                    <a:pt x="0" y="82"/>
                  </a:lnTo>
                  <a:lnTo>
                    <a:pt x="0" y="81"/>
                  </a:lnTo>
                  <a:lnTo>
                    <a:pt x="44" y="43"/>
                  </a:lnTo>
                  <a:lnTo>
                    <a:pt x="49" y="38"/>
                  </a:lnTo>
                  <a:lnTo>
                    <a:pt x="53" y="32"/>
                  </a:lnTo>
                  <a:lnTo>
                    <a:pt x="58" y="27"/>
                  </a:lnTo>
                  <a:lnTo>
                    <a:pt x="62" y="22"/>
                  </a:lnTo>
                  <a:lnTo>
                    <a:pt x="67" y="16"/>
                  </a:lnTo>
                  <a:lnTo>
                    <a:pt x="71" y="11"/>
                  </a:lnTo>
                  <a:lnTo>
                    <a:pt x="76" y="5"/>
                  </a:lnTo>
                  <a:lnTo>
                    <a:pt x="80" y="0"/>
                  </a:lnTo>
                  <a:lnTo>
                    <a:pt x="79" y="7"/>
                  </a:lnTo>
                  <a:lnTo>
                    <a:pt x="77" y="13"/>
                  </a:lnTo>
                  <a:lnTo>
                    <a:pt x="76" y="20"/>
                  </a:lnTo>
                  <a:lnTo>
                    <a:pt x="75" y="26"/>
                  </a:lnTo>
                  <a:lnTo>
                    <a:pt x="73" y="33"/>
                  </a:lnTo>
                  <a:lnTo>
                    <a:pt x="71" y="40"/>
                  </a:lnTo>
                  <a:lnTo>
                    <a:pt x="70" y="46"/>
                  </a:lnTo>
                  <a:lnTo>
                    <a:pt x="68" y="53"/>
                  </a:lnTo>
                  <a:lnTo>
                    <a:pt x="65" y="106"/>
                  </a:lnTo>
                  <a:lnTo>
                    <a:pt x="64" y="107"/>
                  </a:lnTo>
                  <a:lnTo>
                    <a:pt x="41" y="78"/>
                  </a:lnTo>
                </a:path>
              </a:pathLst>
            </a:custGeom>
            <a:solidFill>
              <a:srgbClr val="FFD900"/>
            </a:solidFill>
            <a:ln w="12700" cap="rnd">
              <a:noFill/>
              <a:round/>
              <a:headEnd/>
              <a:tailEnd/>
            </a:ln>
          </p:spPr>
          <p:txBody>
            <a:bodyPr/>
            <a:lstStyle/>
            <a:p>
              <a:endParaRPr lang="id-ID"/>
            </a:p>
          </p:txBody>
        </p:sp>
        <p:sp>
          <p:nvSpPr>
            <p:cNvPr id="18752" name="Freeform 164"/>
            <p:cNvSpPr>
              <a:spLocks/>
            </p:cNvSpPr>
            <p:nvPr/>
          </p:nvSpPr>
          <p:spPr bwMode="auto">
            <a:xfrm>
              <a:off x="3632" y="1768"/>
              <a:ext cx="72" cy="146"/>
            </a:xfrm>
            <a:custGeom>
              <a:avLst/>
              <a:gdLst>
                <a:gd name="T0" fmla="*/ 13 w 72"/>
                <a:gd name="T1" fmla="*/ 145 h 146"/>
                <a:gd name="T2" fmla="*/ 14 w 72"/>
                <a:gd name="T3" fmla="*/ 137 h 146"/>
                <a:gd name="T4" fmla="*/ 16 w 72"/>
                <a:gd name="T5" fmla="*/ 132 h 146"/>
                <a:gd name="T6" fmla="*/ 18 w 72"/>
                <a:gd name="T7" fmla="*/ 127 h 146"/>
                <a:gd name="T8" fmla="*/ 22 w 72"/>
                <a:gd name="T9" fmla="*/ 124 h 146"/>
                <a:gd name="T10" fmla="*/ 26 w 72"/>
                <a:gd name="T11" fmla="*/ 120 h 146"/>
                <a:gd name="T12" fmla="*/ 31 w 72"/>
                <a:gd name="T13" fmla="*/ 117 h 146"/>
                <a:gd name="T14" fmla="*/ 37 w 72"/>
                <a:gd name="T15" fmla="*/ 112 h 146"/>
                <a:gd name="T16" fmla="*/ 44 w 72"/>
                <a:gd name="T17" fmla="*/ 108 h 146"/>
                <a:gd name="T18" fmla="*/ 50 w 72"/>
                <a:gd name="T19" fmla="*/ 102 h 146"/>
                <a:gd name="T20" fmla="*/ 56 w 72"/>
                <a:gd name="T21" fmla="*/ 95 h 146"/>
                <a:gd name="T22" fmla="*/ 61 w 72"/>
                <a:gd name="T23" fmla="*/ 85 h 146"/>
                <a:gd name="T24" fmla="*/ 65 w 72"/>
                <a:gd name="T25" fmla="*/ 74 h 146"/>
                <a:gd name="T26" fmla="*/ 68 w 72"/>
                <a:gd name="T27" fmla="*/ 60 h 146"/>
                <a:gd name="T28" fmla="*/ 70 w 72"/>
                <a:gd name="T29" fmla="*/ 44 h 146"/>
                <a:gd name="T30" fmla="*/ 71 w 72"/>
                <a:gd name="T31" fmla="*/ 23 h 146"/>
                <a:gd name="T32" fmla="*/ 69 w 72"/>
                <a:gd name="T33" fmla="*/ 0 h 146"/>
                <a:gd name="T34" fmla="*/ 56 w 72"/>
                <a:gd name="T35" fmla="*/ 1 h 146"/>
                <a:gd name="T36" fmla="*/ 57 w 72"/>
                <a:gd name="T37" fmla="*/ 23 h 146"/>
                <a:gd name="T38" fmla="*/ 57 w 72"/>
                <a:gd name="T39" fmla="*/ 42 h 146"/>
                <a:gd name="T40" fmla="*/ 55 w 72"/>
                <a:gd name="T41" fmla="*/ 57 h 146"/>
                <a:gd name="T42" fmla="*/ 52 w 72"/>
                <a:gd name="T43" fmla="*/ 70 h 146"/>
                <a:gd name="T44" fmla="*/ 48 w 72"/>
                <a:gd name="T45" fmla="*/ 80 h 146"/>
                <a:gd name="T46" fmla="*/ 44 w 72"/>
                <a:gd name="T47" fmla="*/ 87 h 146"/>
                <a:gd name="T48" fmla="*/ 40 w 72"/>
                <a:gd name="T49" fmla="*/ 93 h 146"/>
                <a:gd name="T50" fmla="*/ 35 w 72"/>
                <a:gd name="T51" fmla="*/ 98 h 146"/>
                <a:gd name="T52" fmla="*/ 29 w 72"/>
                <a:gd name="T53" fmla="*/ 102 h 146"/>
                <a:gd name="T54" fmla="*/ 24 w 72"/>
                <a:gd name="T55" fmla="*/ 105 h 146"/>
                <a:gd name="T56" fmla="*/ 18 w 72"/>
                <a:gd name="T57" fmla="*/ 110 h 146"/>
                <a:gd name="T58" fmla="*/ 13 w 72"/>
                <a:gd name="T59" fmla="*/ 114 h 146"/>
                <a:gd name="T60" fmla="*/ 7 w 72"/>
                <a:gd name="T61" fmla="*/ 120 h 146"/>
                <a:gd name="T62" fmla="*/ 3 w 72"/>
                <a:gd name="T63" fmla="*/ 127 h 146"/>
                <a:gd name="T64" fmla="*/ 1 w 72"/>
                <a:gd name="T65" fmla="*/ 135 h 146"/>
                <a:gd name="T66" fmla="*/ 0 w 72"/>
                <a:gd name="T67" fmla="*/ 145 h 146"/>
                <a:gd name="T68" fmla="*/ 13 w 72"/>
                <a:gd name="T69" fmla="*/ 145 h 14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2"/>
                <a:gd name="T106" fmla="*/ 0 h 146"/>
                <a:gd name="T107" fmla="*/ 72 w 72"/>
                <a:gd name="T108" fmla="*/ 146 h 14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2" h="146">
                  <a:moveTo>
                    <a:pt x="13" y="145"/>
                  </a:moveTo>
                  <a:lnTo>
                    <a:pt x="14" y="137"/>
                  </a:lnTo>
                  <a:lnTo>
                    <a:pt x="16" y="132"/>
                  </a:lnTo>
                  <a:lnTo>
                    <a:pt x="18" y="127"/>
                  </a:lnTo>
                  <a:lnTo>
                    <a:pt x="22" y="124"/>
                  </a:lnTo>
                  <a:lnTo>
                    <a:pt x="26" y="120"/>
                  </a:lnTo>
                  <a:lnTo>
                    <a:pt x="31" y="117"/>
                  </a:lnTo>
                  <a:lnTo>
                    <a:pt x="37" y="112"/>
                  </a:lnTo>
                  <a:lnTo>
                    <a:pt x="44" y="108"/>
                  </a:lnTo>
                  <a:lnTo>
                    <a:pt x="50" y="102"/>
                  </a:lnTo>
                  <a:lnTo>
                    <a:pt x="56" y="95"/>
                  </a:lnTo>
                  <a:lnTo>
                    <a:pt x="61" y="85"/>
                  </a:lnTo>
                  <a:lnTo>
                    <a:pt x="65" y="74"/>
                  </a:lnTo>
                  <a:lnTo>
                    <a:pt x="68" y="60"/>
                  </a:lnTo>
                  <a:lnTo>
                    <a:pt x="70" y="44"/>
                  </a:lnTo>
                  <a:lnTo>
                    <a:pt x="71" y="23"/>
                  </a:lnTo>
                  <a:lnTo>
                    <a:pt x="69" y="0"/>
                  </a:lnTo>
                  <a:lnTo>
                    <a:pt x="56" y="1"/>
                  </a:lnTo>
                  <a:lnTo>
                    <a:pt x="57" y="23"/>
                  </a:lnTo>
                  <a:lnTo>
                    <a:pt x="57" y="42"/>
                  </a:lnTo>
                  <a:lnTo>
                    <a:pt x="55" y="57"/>
                  </a:lnTo>
                  <a:lnTo>
                    <a:pt x="52" y="70"/>
                  </a:lnTo>
                  <a:lnTo>
                    <a:pt x="48" y="80"/>
                  </a:lnTo>
                  <a:lnTo>
                    <a:pt x="44" y="87"/>
                  </a:lnTo>
                  <a:lnTo>
                    <a:pt x="40" y="93"/>
                  </a:lnTo>
                  <a:lnTo>
                    <a:pt x="35" y="98"/>
                  </a:lnTo>
                  <a:lnTo>
                    <a:pt x="29" y="102"/>
                  </a:lnTo>
                  <a:lnTo>
                    <a:pt x="24" y="105"/>
                  </a:lnTo>
                  <a:lnTo>
                    <a:pt x="18" y="110"/>
                  </a:lnTo>
                  <a:lnTo>
                    <a:pt x="13" y="114"/>
                  </a:lnTo>
                  <a:lnTo>
                    <a:pt x="7" y="120"/>
                  </a:lnTo>
                  <a:lnTo>
                    <a:pt x="3" y="127"/>
                  </a:lnTo>
                  <a:lnTo>
                    <a:pt x="1" y="135"/>
                  </a:lnTo>
                  <a:lnTo>
                    <a:pt x="0" y="145"/>
                  </a:lnTo>
                  <a:lnTo>
                    <a:pt x="13" y="145"/>
                  </a:lnTo>
                </a:path>
              </a:pathLst>
            </a:custGeom>
            <a:solidFill>
              <a:srgbClr val="FF4C4C"/>
            </a:solidFill>
            <a:ln w="12700" cap="rnd">
              <a:noFill/>
              <a:round/>
              <a:headEnd/>
              <a:tailEnd/>
            </a:ln>
          </p:spPr>
          <p:txBody>
            <a:bodyPr/>
            <a:lstStyle/>
            <a:p>
              <a:endParaRPr lang="id-ID"/>
            </a:p>
          </p:txBody>
        </p:sp>
        <p:sp>
          <p:nvSpPr>
            <p:cNvPr id="18753" name="Freeform 165"/>
            <p:cNvSpPr>
              <a:spLocks/>
            </p:cNvSpPr>
            <p:nvPr/>
          </p:nvSpPr>
          <p:spPr bwMode="auto">
            <a:xfrm>
              <a:off x="3632" y="1913"/>
              <a:ext cx="109" cy="112"/>
            </a:xfrm>
            <a:custGeom>
              <a:avLst/>
              <a:gdLst>
                <a:gd name="T0" fmla="*/ 94 w 109"/>
                <a:gd name="T1" fmla="*/ 111 h 112"/>
                <a:gd name="T2" fmla="*/ 108 w 109"/>
                <a:gd name="T3" fmla="*/ 111 h 112"/>
                <a:gd name="T4" fmla="*/ 106 w 109"/>
                <a:gd name="T5" fmla="*/ 101 h 112"/>
                <a:gd name="T6" fmla="*/ 103 w 109"/>
                <a:gd name="T7" fmla="*/ 90 h 112"/>
                <a:gd name="T8" fmla="*/ 97 w 109"/>
                <a:gd name="T9" fmla="*/ 82 h 112"/>
                <a:gd name="T10" fmla="*/ 90 w 109"/>
                <a:gd name="T11" fmla="*/ 75 h 112"/>
                <a:gd name="T12" fmla="*/ 83 w 109"/>
                <a:gd name="T13" fmla="*/ 68 h 112"/>
                <a:gd name="T14" fmla="*/ 75 w 109"/>
                <a:gd name="T15" fmla="*/ 62 h 112"/>
                <a:gd name="T16" fmla="*/ 66 w 109"/>
                <a:gd name="T17" fmla="*/ 56 h 112"/>
                <a:gd name="T18" fmla="*/ 57 w 109"/>
                <a:gd name="T19" fmla="*/ 51 h 112"/>
                <a:gd name="T20" fmla="*/ 48 w 109"/>
                <a:gd name="T21" fmla="*/ 45 h 112"/>
                <a:gd name="T22" fmla="*/ 40 w 109"/>
                <a:gd name="T23" fmla="*/ 41 h 112"/>
                <a:gd name="T24" fmla="*/ 33 w 109"/>
                <a:gd name="T25" fmla="*/ 34 h 112"/>
                <a:gd name="T26" fmla="*/ 25 w 109"/>
                <a:gd name="T27" fmla="*/ 29 h 112"/>
                <a:gd name="T28" fmla="*/ 20 w 109"/>
                <a:gd name="T29" fmla="*/ 23 h 112"/>
                <a:gd name="T30" fmla="*/ 17 w 109"/>
                <a:gd name="T31" fmla="*/ 16 h 112"/>
                <a:gd name="T32" fmla="*/ 14 w 109"/>
                <a:gd name="T33" fmla="*/ 8 h 112"/>
                <a:gd name="T34" fmla="*/ 13 w 109"/>
                <a:gd name="T35" fmla="*/ 0 h 112"/>
                <a:gd name="T36" fmla="*/ 0 w 109"/>
                <a:gd name="T37" fmla="*/ 0 h 112"/>
                <a:gd name="T38" fmla="*/ 1 w 109"/>
                <a:gd name="T39" fmla="*/ 11 h 112"/>
                <a:gd name="T40" fmla="*/ 4 w 109"/>
                <a:gd name="T41" fmla="*/ 21 h 112"/>
                <a:gd name="T42" fmla="*/ 10 w 109"/>
                <a:gd name="T43" fmla="*/ 30 h 112"/>
                <a:gd name="T44" fmla="*/ 16 w 109"/>
                <a:gd name="T45" fmla="*/ 38 h 112"/>
                <a:gd name="T46" fmla="*/ 23 w 109"/>
                <a:gd name="T47" fmla="*/ 45 h 112"/>
                <a:gd name="T48" fmla="*/ 32 w 109"/>
                <a:gd name="T49" fmla="*/ 51 h 112"/>
                <a:gd name="T50" fmla="*/ 40 w 109"/>
                <a:gd name="T51" fmla="*/ 57 h 112"/>
                <a:gd name="T52" fmla="*/ 49 w 109"/>
                <a:gd name="T53" fmla="*/ 63 h 112"/>
                <a:gd name="T54" fmla="*/ 58 w 109"/>
                <a:gd name="T55" fmla="*/ 68 h 112"/>
                <a:gd name="T56" fmla="*/ 67 w 109"/>
                <a:gd name="T57" fmla="*/ 74 h 112"/>
                <a:gd name="T58" fmla="*/ 75 w 109"/>
                <a:gd name="T59" fmla="*/ 79 h 112"/>
                <a:gd name="T60" fmla="*/ 81 w 109"/>
                <a:gd name="T61" fmla="*/ 84 h 112"/>
                <a:gd name="T62" fmla="*/ 86 w 109"/>
                <a:gd name="T63" fmla="*/ 91 h 112"/>
                <a:gd name="T64" fmla="*/ 91 w 109"/>
                <a:gd name="T65" fmla="*/ 97 h 112"/>
                <a:gd name="T66" fmla="*/ 93 w 109"/>
                <a:gd name="T67" fmla="*/ 103 h 112"/>
                <a:gd name="T68" fmla="*/ 94 w 109"/>
                <a:gd name="T69" fmla="*/ 111 h 112"/>
                <a:gd name="T70" fmla="*/ 108 w 109"/>
                <a:gd name="T71" fmla="*/ 111 h 112"/>
                <a:gd name="T72" fmla="*/ 94 w 109"/>
                <a:gd name="T73" fmla="*/ 111 h 11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9"/>
                <a:gd name="T112" fmla="*/ 0 h 112"/>
                <a:gd name="T113" fmla="*/ 109 w 109"/>
                <a:gd name="T114" fmla="*/ 112 h 11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9" h="112">
                  <a:moveTo>
                    <a:pt x="94" y="111"/>
                  </a:moveTo>
                  <a:lnTo>
                    <a:pt x="108" y="111"/>
                  </a:lnTo>
                  <a:lnTo>
                    <a:pt x="106" y="101"/>
                  </a:lnTo>
                  <a:lnTo>
                    <a:pt x="103" y="90"/>
                  </a:lnTo>
                  <a:lnTo>
                    <a:pt x="97" y="82"/>
                  </a:lnTo>
                  <a:lnTo>
                    <a:pt x="90" y="75"/>
                  </a:lnTo>
                  <a:lnTo>
                    <a:pt x="83" y="68"/>
                  </a:lnTo>
                  <a:lnTo>
                    <a:pt x="75" y="62"/>
                  </a:lnTo>
                  <a:lnTo>
                    <a:pt x="66" y="56"/>
                  </a:lnTo>
                  <a:lnTo>
                    <a:pt x="57" y="51"/>
                  </a:lnTo>
                  <a:lnTo>
                    <a:pt x="48" y="45"/>
                  </a:lnTo>
                  <a:lnTo>
                    <a:pt x="40" y="41"/>
                  </a:lnTo>
                  <a:lnTo>
                    <a:pt x="33" y="34"/>
                  </a:lnTo>
                  <a:lnTo>
                    <a:pt x="25" y="29"/>
                  </a:lnTo>
                  <a:lnTo>
                    <a:pt x="20" y="23"/>
                  </a:lnTo>
                  <a:lnTo>
                    <a:pt x="17" y="16"/>
                  </a:lnTo>
                  <a:lnTo>
                    <a:pt x="14" y="8"/>
                  </a:lnTo>
                  <a:lnTo>
                    <a:pt x="13" y="0"/>
                  </a:lnTo>
                  <a:lnTo>
                    <a:pt x="0" y="0"/>
                  </a:lnTo>
                  <a:lnTo>
                    <a:pt x="1" y="11"/>
                  </a:lnTo>
                  <a:lnTo>
                    <a:pt x="4" y="21"/>
                  </a:lnTo>
                  <a:lnTo>
                    <a:pt x="10" y="30"/>
                  </a:lnTo>
                  <a:lnTo>
                    <a:pt x="16" y="38"/>
                  </a:lnTo>
                  <a:lnTo>
                    <a:pt x="23" y="45"/>
                  </a:lnTo>
                  <a:lnTo>
                    <a:pt x="32" y="51"/>
                  </a:lnTo>
                  <a:lnTo>
                    <a:pt x="40" y="57"/>
                  </a:lnTo>
                  <a:lnTo>
                    <a:pt x="49" y="63"/>
                  </a:lnTo>
                  <a:lnTo>
                    <a:pt x="58" y="68"/>
                  </a:lnTo>
                  <a:lnTo>
                    <a:pt x="67" y="74"/>
                  </a:lnTo>
                  <a:lnTo>
                    <a:pt x="75" y="79"/>
                  </a:lnTo>
                  <a:lnTo>
                    <a:pt x="81" y="84"/>
                  </a:lnTo>
                  <a:lnTo>
                    <a:pt x="86" y="91"/>
                  </a:lnTo>
                  <a:lnTo>
                    <a:pt x="91" y="97"/>
                  </a:lnTo>
                  <a:lnTo>
                    <a:pt x="93" y="103"/>
                  </a:lnTo>
                  <a:lnTo>
                    <a:pt x="94" y="111"/>
                  </a:lnTo>
                  <a:lnTo>
                    <a:pt x="108" y="111"/>
                  </a:lnTo>
                  <a:lnTo>
                    <a:pt x="94" y="111"/>
                  </a:lnTo>
                </a:path>
              </a:pathLst>
            </a:custGeom>
            <a:solidFill>
              <a:srgbClr val="FF4C4C"/>
            </a:solidFill>
            <a:ln w="12700" cap="rnd">
              <a:noFill/>
              <a:round/>
              <a:headEnd/>
              <a:tailEnd/>
            </a:ln>
          </p:spPr>
          <p:txBody>
            <a:bodyPr/>
            <a:lstStyle/>
            <a:p>
              <a:endParaRPr lang="id-ID"/>
            </a:p>
          </p:txBody>
        </p:sp>
        <p:sp>
          <p:nvSpPr>
            <p:cNvPr id="18754" name="Freeform 166"/>
            <p:cNvSpPr>
              <a:spLocks/>
            </p:cNvSpPr>
            <p:nvPr/>
          </p:nvSpPr>
          <p:spPr bwMode="auto">
            <a:xfrm>
              <a:off x="3725" y="2024"/>
              <a:ext cx="16" cy="2"/>
            </a:xfrm>
            <a:custGeom>
              <a:avLst/>
              <a:gdLst>
                <a:gd name="T0" fmla="*/ 15 w 16"/>
                <a:gd name="T1" fmla="*/ 0 h 2"/>
                <a:gd name="T2" fmla="*/ 0 w 16"/>
                <a:gd name="T3" fmla="*/ 0 h 2"/>
                <a:gd name="T4" fmla="*/ 0 w 16"/>
                <a:gd name="T5" fmla="*/ 1 h 2"/>
                <a:gd name="T6" fmla="*/ 15 w 16"/>
                <a:gd name="T7" fmla="*/ 1 h 2"/>
                <a:gd name="T8" fmla="*/ 15 w 16"/>
                <a:gd name="T9" fmla="*/ 0 h 2"/>
                <a:gd name="T10" fmla="*/ 0 w 16"/>
                <a:gd name="T11" fmla="*/ 0 h 2"/>
                <a:gd name="T12" fmla="*/ 15 w 16"/>
                <a:gd name="T13" fmla="*/ 0 h 2"/>
                <a:gd name="T14" fmla="*/ 0 60000 65536"/>
                <a:gd name="T15" fmla="*/ 0 60000 65536"/>
                <a:gd name="T16" fmla="*/ 0 60000 65536"/>
                <a:gd name="T17" fmla="*/ 0 60000 65536"/>
                <a:gd name="T18" fmla="*/ 0 60000 65536"/>
                <a:gd name="T19" fmla="*/ 0 60000 65536"/>
                <a:gd name="T20" fmla="*/ 0 60000 65536"/>
                <a:gd name="T21" fmla="*/ 0 w 16"/>
                <a:gd name="T22" fmla="*/ 0 h 2"/>
                <a:gd name="T23" fmla="*/ 16 w 16"/>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
                  <a:moveTo>
                    <a:pt x="15" y="0"/>
                  </a:moveTo>
                  <a:lnTo>
                    <a:pt x="0" y="0"/>
                  </a:lnTo>
                  <a:lnTo>
                    <a:pt x="0" y="1"/>
                  </a:lnTo>
                  <a:lnTo>
                    <a:pt x="15" y="1"/>
                  </a:lnTo>
                  <a:lnTo>
                    <a:pt x="15" y="0"/>
                  </a:lnTo>
                  <a:lnTo>
                    <a:pt x="0" y="0"/>
                  </a:lnTo>
                  <a:lnTo>
                    <a:pt x="15" y="0"/>
                  </a:lnTo>
                </a:path>
              </a:pathLst>
            </a:custGeom>
            <a:solidFill>
              <a:srgbClr val="FF4C4C"/>
            </a:solidFill>
            <a:ln w="12700" cap="rnd">
              <a:noFill/>
              <a:round/>
              <a:headEnd/>
              <a:tailEnd/>
            </a:ln>
          </p:spPr>
          <p:txBody>
            <a:bodyPr/>
            <a:lstStyle/>
            <a:p>
              <a:endParaRPr lang="id-ID"/>
            </a:p>
          </p:txBody>
        </p:sp>
        <p:sp>
          <p:nvSpPr>
            <p:cNvPr id="18755" name="Freeform 167"/>
            <p:cNvSpPr>
              <a:spLocks/>
            </p:cNvSpPr>
            <p:nvPr/>
          </p:nvSpPr>
          <p:spPr bwMode="auto">
            <a:xfrm>
              <a:off x="3631" y="2024"/>
              <a:ext cx="110" cy="106"/>
            </a:xfrm>
            <a:custGeom>
              <a:avLst/>
              <a:gdLst>
                <a:gd name="T0" fmla="*/ 15 w 110"/>
                <a:gd name="T1" fmla="*/ 105 h 106"/>
                <a:gd name="T2" fmla="*/ 15 w 110"/>
                <a:gd name="T3" fmla="*/ 97 h 106"/>
                <a:gd name="T4" fmla="*/ 17 w 110"/>
                <a:gd name="T5" fmla="*/ 92 h 106"/>
                <a:gd name="T6" fmla="*/ 21 w 110"/>
                <a:gd name="T7" fmla="*/ 86 h 106"/>
                <a:gd name="T8" fmla="*/ 27 w 110"/>
                <a:gd name="T9" fmla="*/ 81 h 106"/>
                <a:gd name="T10" fmla="*/ 34 w 110"/>
                <a:gd name="T11" fmla="*/ 75 h 106"/>
                <a:gd name="T12" fmla="*/ 41 w 110"/>
                <a:gd name="T13" fmla="*/ 70 h 106"/>
                <a:gd name="T14" fmla="*/ 49 w 110"/>
                <a:gd name="T15" fmla="*/ 65 h 106"/>
                <a:gd name="T16" fmla="*/ 58 w 110"/>
                <a:gd name="T17" fmla="*/ 60 h 106"/>
                <a:gd name="T18" fmla="*/ 67 w 110"/>
                <a:gd name="T19" fmla="*/ 55 h 106"/>
                <a:gd name="T20" fmla="*/ 76 w 110"/>
                <a:gd name="T21" fmla="*/ 50 h 106"/>
                <a:gd name="T22" fmla="*/ 84 w 110"/>
                <a:gd name="T23" fmla="*/ 44 h 106"/>
                <a:gd name="T24" fmla="*/ 91 w 110"/>
                <a:gd name="T25" fmla="*/ 38 h 106"/>
                <a:gd name="T26" fmla="*/ 99 w 110"/>
                <a:gd name="T27" fmla="*/ 30 h 106"/>
                <a:gd name="T28" fmla="*/ 104 w 110"/>
                <a:gd name="T29" fmla="*/ 21 h 106"/>
                <a:gd name="T30" fmla="*/ 107 w 110"/>
                <a:gd name="T31" fmla="*/ 11 h 106"/>
                <a:gd name="T32" fmla="*/ 109 w 110"/>
                <a:gd name="T33" fmla="*/ 0 h 106"/>
                <a:gd name="T34" fmla="*/ 95 w 110"/>
                <a:gd name="T35" fmla="*/ 0 h 106"/>
                <a:gd name="T36" fmla="*/ 94 w 110"/>
                <a:gd name="T37" fmla="*/ 8 h 106"/>
                <a:gd name="T38" fmla="*/ 91 w 110"/>
                <a:gd name="T39" fmla="*/ 15 h 106"/>
                <a:gd name="T40" fmla="*/ 88 w 110"/>
                <a:gd name="T41" fmla="*/ 22 h 106"/>
                <a:gd name="T42" fmla="*/ 82 w 110"/>
                <a:gd name="T43" fmla="*/ 27 h 106"/>
                <a:gd name="T44" fmla="*/ 76 w 110"/>
                <a:gd name="T45" fmla="*/ 34 h 106"/>
                <a:gd name="T46" fmla="*/ 68 w 110"/>
                <a:gd name="T47" fmla="*/ 38 h 106"/>
                <a:gd name="T48" fmla="*/ 60 w 110"/>
                <a:gd name="T49" fmla="*/ 43 h 106"/>
                <a:gd name="T50" fmla="*/ 52 w 110"/>
                <a:gd name="T51" fmla="*/ 49 h 106"/>
                <a:gd name="T52" fmla="*/ 43 w 110"/>
                <a:gd name="T53" fmla="*/ 53 h 106"/>
                <a:gd name="T54" fmla="*/ 34 w 110"/>
                <a:gd name="T55" fmla="*/ 58 h 106"/>
                <a:gd name="T56" fmla="*/ 26 w 110"/>
                <a:gd name="T57" fmla="*/ 64 h 106"/>
                <a:gd name="T58" fmla="*/ 18 w 110"/>
                <a:gd name="T59" fmla="*/ 70 h 106"/>
                <a:gd name="T60" fmla="*/ 11 w 110"/>
                <a:gd name="T61" fmla="*/ 77 h 106"/>
                <a:gd name="T62" fmla="*/ 6 w 110"/>
                <a:gd name="T63" fmla="*/ 85 h 106"/>
                <a:gd name="T64" fmla="*/ 2 w 110"/>
                <a:gd name="T65" fmla="*/ 95 h 106"/>
                <a:gd name="T66" fmla="*/ 0 w 110"/>
                <a:gd name="T67" fmla="*/ 105 h 106"/>
                <a:gd name="T68" fmla="*/ 15 w 110"/>
                <a:gd name="T69" fmla="*/ 105 h 10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0"/>
                <a:gd name="T106" fmla="*/ 0 h 106"/>
                <a:gd name="T107" fmla="*/ 110 w 110"/>
                <a:gd name="T108" fmla="*/ 106 h 10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0" h="106">
                  <a:moveTo>
                    <a:pt x="15" y="105"/>
                  </a:moveTo>
                  <a:lnTo>
                    <a:pt x="15" y="97"/>
                  </a:lnTo>
                  <a:lnTo>
                    <a:pt x="17" y="92"/>
                  </a:lnTo>
                  <a:lnTo>
                    <a:pt x="21" y="86"/>
                  </a:lnTo>
                  <a:lnTo>
                    <a:pt x="27" y="81"/>
                  </a:lnTo>
                  <a:lnTo>
                    <a:pt x="34" y="75"/>
                  </a:lnTo>
                  <a:lnTo>
                    <a:pt x="41" y="70"/>
                  </a:lnTo>
                  <a:lnTo>
                    <a:pt x="49" y="65"/>
                  </a:lnTo>
                  <a:lnTo>
                    <a:pt x="58" y="60"/>
                  </a:lnTo>
                  <a:lnTo>
                    <a:pt x="67" y="55"/>
                  </a:lnTo>
                  <a:lnTo>
                    <a:pt x="76" y="50"/>
                  </a:lnTo>
                  <a:lnTo>
                    <a:pt x="84" y="44"/>
                  </a:lnTo>
                  <a:lnTo>
                    <a:pt x="91" y="38"/>
                  </a:lnTo>
                  <a:lnTo>
                    <a:pt x="99" y="30"/>
                  </a:lnTo>
                  <a:lnTo>
                    <a:pt x="104" y="21"/>
                  </a:lnTo>
                  <a:lnTo>
                    <a:pt x="107" y="11"/>
                  </a:lnTo>
                  <a:lnTo>
                    <a:pt x="109" y="0"/>
                  </a:lnTo>
                  <a:lnTo>
                    <a:pt x="95" y="0"/>
                  </a:lnTo>
                  <a:lnTo>
                    <a:pt x="94" y="8"/>
                  </a:lnTo>
                  <a:lnTo>
                    <a:pt x="91" y="15"/>
                  </a:lnTo>
                  <a:lnTo>
                    <a:pt x="88" y="22"/>
                  </a:lnTo>
                  <a:lnTo>
                    <a:pt x="82" y="27"/>
                  </a:lnTo>
                  <a:lnTo>
                    <a:pt x="76" y="34"/>
                  </a:lnTo>
                  <a:lnTo>
                    <a:pt x="68" y="38"/>
                  </a:lnTo>
                  <a:lnTo>
                    <a:pt x="60" y="43"/>
                  </a:lnTo>
                  <a:lnTo>
                    <a:pt x="52" y="49"/>
                  </a:lnTo>
                  <a:lnTo>
                    <a:pt x="43" y="53"/>
                  </a:lnTo>
                  <a:lnTo>
                    <a:pt x="34" y="58"/>
                  </a:lnTo>
                  <a:lnTo>
                    <a:pt x="26" y="64"/>
                  </a:lnTo>
                  <a:lnTo>
                    <a:pt x="18" y="70"/>
                  </a:lnTo>
                  <a:lnTo>
                    <a:pt x="11" y="77"/>
                  </a:lnTo>
                  <a:lnTo>
                    <a:pt x="6" y="85"/>
                  </a:lnTo>
                  <a:lnTo>
                    <a:pt x="2" y="95"/>
                  </a:lnTo>
                  <a:lnTo>
                    <a:pt x="0" y="105"/>
                  </a:lnTo>
                  <a:lnTo>
                    <a:pt x="15" y="105"/>
                  </a:lnTo>
                </a:path>
              </a:pathLst>
            </a:custGeom>
            <a:solidFill>
              <a:srgbClr val="FF4C4C"/>
            </a:solidFill>
            <a:ln w="12700" cap="rnd">
              <a:noFill/>
              <a:round/>
              <a:headEnd/>
              <a:tailEnd/>
            </a:ln>
          </p:spPr>
          <p:txBody>
            <a:bodyPr/>
            <a:lstStyle/>
            <a:p>
              <a:endParaRPr lang="id-ID"/>
            </a:p>
          </p:txBody>
        </p:sp>
        <p:sp>
          <p:nvSpPr>
            <p:cNvPr id="18756" name="Freeform 168"/>
            <p:cNvSpPr>
              <a:spLocks/>
            </p:cNvSpPr>
            <p:nvPr/>
          </p:nvSpPr>
          <p:spPr bwMode="auto">
            <a:xfrm>
              <a:off x="3631" y="2129"/>
              <a:ext cx="110" cy="108"/>
            </a:xfrm>
            <a:custGeom>
              <a:avLst/>
              <a:gdLst>
                <a:gd name="T0" fmla="*/ 109 w 110"/>
                <a:gd name="T1" fmla="*/ 107 h 108"/>
                <a:gd name="T2" fmla="*/ 107 w 110"/>
                <a:gd name="T3" fmla="*/ 96 h 108"/>
                <a:gd name="T4" fmla="*/ 104 w 110"/>
                <a:gd name="T5" fmla="*/ 86 h 108"/>
                <a:gd name="T6" fmla="*/ 99 w 110"/>
                <a:gd name="T7" fmla="*/ 77 h 108"/>
                <a:gd name="T8" fmla="*/ 91 w 110"/>
                <a:gd name="T9" fmla="*/ 69 h 108"/>
                <a:gd name="T10" fmla="*/ 84 w 110"/>
                <a:gd name="T11" fmla="*/ 63 h 108"/>
                <a:gd name="T12" fmla="*/ 76 w 110"/>
                <a:gd name="T13" fmla="*/ 57 h 108"/>
                <a:gd name="T14" fmla="*/ 67 w 110"/>
                <a:gd name="T15" fmla="*/ 52 h 108"/>
                <a:gd name="T16" fmla="*/ 58 w 110"/>
                <a:gd name="T17" fmla="*/ 46 h 108"/>
                <a:gd name="T18" fmla="*/ 49 w 110"/>
                <a:gd name="T19" fmla="*/ 41 h 108"/>
                <a:gd name="T20" fmla="*/ 41 w 110"/>
                <a:gd name="T21" fmla="*/ 36 h 108"/>
                <a:gd name="T22" fmla="*/ 34 w 110"/>
                <a:gd name="T23" fmla="*/ 31 h 108"/>
                <a:gd name="T24" fmla="*/ 27 w 110"/>
                <a:gd name="T25" fmla="*/ 26 h 108"/>
                <a:gd name="T26" fmla="*/ 21 w 110"/>
                <a:gd name="T27" fmla="*/ 20 h 108"/>
                <a:gd name="T28" fmla="*/ 17 w 110"/>
                <a:gd name="T29" fmla="*/ 14 h 108"/>
                <a:gd name="T30" fmla="*/ 15 w 110"/>
                <a:gd name="T31" fmla="*/ 8 h 108"/>
                <a:gd name="T32" fmla="*/ 15 w 110"/>
                <a:gd name="T33" fmla="*/ 0 h 108"/>
                <a:gd name="T34" fmla="*/ 0 w 110"/>
                <a:gd name="T35" fmla="*/ 0 h 108"/>
                <a:gd name="T36" fmla="*/ 2 w 110"/>
                <a:gd name="T37" fmla="*/ 11 h 108"/>
                <a:gd name="T38" fmla="*/ 6 w 110"/>
                <a:gd name="T39" fmla="*/ 20 h 108"/>
                <a:gd name="T40" fmla="*/ 11 w 110"/>
                <a:gd name="T41" fmla="*/ 29 h 108"/>
                <a:gd name="T42" fmla="*/ 18 w 110"/>
                <a:gd name="T43" fmla="*/ 36 h 108"/>
                <a:gd name="T44" fmla="*/ 26 w 110"/>
                <a:gd name="T45" fmla="*/ 42 h 108"/>
                <a:gd name="T46" fmla="*/ 34 w 110"/>
                <a:gd name="T47" fmla="*/ 48 h 108"/>
                <a:gd name="T48" fmla="*/ 43 w 110"/>
                <a:gd name="T49" fmla="*/ 53 h 108"/>
                <a:gd name="T50" fmla="*/ 52 w 110"/>
                <a:gd name="T51" fmla="*/ 58 h 108"/>
                <a:gd name="T52" fmla="*/ 60 w 110"/>
                <a:gd name="T53" fmla="*/ 63 h 108"/>
                <a:gd name="T54" fmla="*/ 68 w 110"/>
                <a:gd name="T55" fmla="*/ 68 h 108"/>
                <a:gd name="T56" fmla="*/ 76 w 110"/>
                <a:gd name="T57" fmla="*/ 73 h 108"/>
                <a:gd name="T58" fmla="*/ 82 w 110"/>
                <a:gd name="T59" fmla="*/ 79 h 108"/>
                <a:gd name="T60" fmla="*/ 88 w 110"/>
                <a:gd name="T61" fmla="*/ 85 h 108"/>
                <a:gd name="T62" fmla="*/ 91 w 110"/>
                <a:gd name="T63" fmla="*/ 91 h 108"/>
                <a:gd name="T64" fmla="*/ 94 w 110"/>
                <a:gd name="T65" fmla="*/ 98 h 108"/>
                <a:gd name="T66" fmla="*/ 95 w 110"/>
                <a:gd name="T67" fmla="*/ 107 h 108"/>
                <a:gd name="T68" fmla="*/ 109 w 110"/>
                <a:gd name="T69" fmla="*/ 107 h 10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0"/>
                <a:gd name="T106" fmla="*/ 0 h 108"/>
                <a:gd name="T107" fmla="*/ 110 w 110"/>
                <a:gd name="T108" fmla="*/ 108 h 10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0" h="108">
                  <a:moveTo>
                    <a:pt x="109" y="107"/>
                  </a:moveTo>
                  <a:lnTo>
                    <a:pt x="107" y="96"/>
                  </a:lnTo>
                  <a:lnTo>
                    <a:pt x="104" y="86"/>
                  </a:lnTo>
                  <a:lnTo>
                    <a:pt x="99" y="77"/>
                  </a:lnTo>
                  <a:lnTo>
                    <a:pt x="91" y="69"/>
                  </a:lnTo>
                  <a:lnTo>
                    <a:pt x="84" y="63"/>
                  </a:lnTo>
                  <a:lnTo>
                    <a:pt x="76" y="57"/>
                  </a:lnTo>
                  <a:lnTo>
                    <a:pt x="67" y="52"/>
                  </a:lnTo>
                  <a:lnTo>
                    <a:pt x="58" y="46"/>
                  </a:lnTo>
                  <a:lnTo>
                    <a:pt x="49" y="41"/>
                  </a:lnTo>
                  <a:lnTo>
                    <a:pt x="41" y="36"/>
                  </a:lnTo>
                  <a:lnTo>
                    <a:pt x="34" y="31"/>
                  </a:lnTo>
                  <a:lnTo>
                    <a:pt x="27" y="26"/>
                  </a:lnTo>
                  <a:lnTo>
                    <a:pt x="21" y="20"/>
                  </a:lnTo>
                  <a:lnTo>
                    <a:pt x="17" y="14"/>
                  </a:lnTo>
                  <a:lnTo>
                    <a:pt x="15" y="8"/>
                  </a:lnTo>
                  <a:lnTo>
                    <a:pt x="15" y="0"/>
                  </a:lnTo>
                  <a:lnTo>
                    <a:pt x="0" y="0"/>
                  </a:lnTo>
                  <a:lnTo>
                    <a:pt x="2" y="11"/>
                  </a:lnTo>
                  <a:lnTo>
                    <a:pt x="6" y="20"/>
                  </a:lnTo>
                  <a:lnTo>
                    <a:pt x="11" y="29"/>
                  </a:lnTo>
                  <a:lnTo>
                    <a:pt x="18" y="36"/>
                  </a:lnTo>
                  <a:lnTo>
                    <a:pt x="26" y="42"/>
                  </a:lnTo>
                  <a:lnTo>
                    <a:pt x="34" y="48"/>
                  </a:lnTo>
                  <a:lnTo>
                    <a:pt x="43" y="53"/>
                  </a:lnTo>
                  <a:lnTo>
                    <a:pt x="52" y="58"/>
                  </a:lnTo>
                  <a:lnTo>
                    <a:pt x="60" y="63"/>
                  </a:lnTo>
                  <a:lnTo>
                    <a:pt x="68" y="68"/>
                  </a:lnTo>
                  <a:lnTo>
                    <a:pt x="76" y="73"/>
                  </a:lnTo>
                  <a:lnTo>
                    <a:pt x="82" y="79"/>
                  </a:lnTo>
                  <a:lnTo>
                    <a:pt x="88" y="85"/>
                  </a:lnTo>
                  <a:lnTo>
                    <a:pt x="91" y="91"/>
                  </a:lnTo>
                  <a:lnTo>
                    <a:pt x="94" y="98"/>
                  </a:lnTo>
                  <a:lnTo>
                    <a:pt x="95" y="107"/>
                  </a:lnTo>
                  <a:lnTo>
                    <a:pt x="109" y="107"/>
                  </a:lnTo>
                </a:path>
              </a:pathLst>
            </a:custGeom>
            <a:solidFill>
              <a:srgbClr val="FF4C4C"/>
            </a:solidFill>
            <a:ln w="12700" cap="rnd">
              <a:noFill/>
              <a:round/>
              <a:headEnd/>
              <a:tailEnd/>
            </a:ln>
          </p:spPr>
          <p:txBody>
            <a:bodyPr/>
            <a:lstStyle/>
            <a:p>
              <a:endParaRPr lang="id-ID"/>
            </a:p>
          </p:txBody>
        </p:sp>
        <p:sp>
          <p:nvSpPr>
            <p:cNvPr id="18757" name="Freeform 169"/>
            <p:cNvSpPr>
              <a:spLocks/>
            </p:cNvSpPr>
            <p:nvPr/>
          </p:nvSpPr>
          <p:spPr bwMode="auto">
            <a:xfrm>
              <a:off x="3631" y="2236"/>
              <a:ext cx="110" cy="107"/>
            </a:xfrm>
            <a:custGeom>
              <a:avLst/>
              <a:gdLst>
                <a:gd name="T0" fmla="*/ 15 w 110"/>
                <a:gd name="T1" fmla="*/ 106 h 107"/>
                <a:gd name="T2" fmla="*/ 15 w 110"/>
                <a:gd name="T3" fmla="*/ 98 h 107"/>
                <a:gd name="T4" fmla="*/ 17 w 110"/>
                <a:gd name="T5" fmla="*/ 92 h 107"/>
                <a:gd name="T6" fmla="*/ 21 w 110"/>
                <a:gd name="T7" fmla="*/ 86 h 107"/>
                <a:gd name="T8" fmla="*/ 27 w 110"/>
                <a:gd name="T9" fmla="*/ 80 h 107"/>
                <a:gd name="T10" fmla="*/ 34 w 110"/>
                <a:gd name="T11" fmla="*/ 74 h 107"/>
                <a:gd name="T12" fmla="*/ 41 w 110"/>
                <a:gd name="T13" fmla="*/ 70 h 107"/>
                <a:gd name="T14" fmla="*/ 49 w 110"/>
                <a:gd name="T15" fmla="*/ 65 h 107"/>
                <a:gd name="T16" fmla="*/ 58 w 110"/>
                <a:gd name="T17" fmla="*/ 60 h 107"/>
                <a:gd name="T18" fmla="*/ 67 w 110"/>
                <a:gd name="T19" fmla="*/ 55 h 107"/>
                <a:gd name="T20" fmla="*/ 76 w 110"/>
                <a:gd name="T21" fmla="*/ 50 h 107"/>
                <a:gd name="T22" fmla="*/ 84 w 110"/>
                <a:gd name="T23" fmla="*/ 43 h 107"/>
                <a:gd name="T24" fmla="*/ 91 w 110"/>
                <a:gd name="T25" fmla="*/ 37 h 107"/>
                <a:gd name="T26" fmla="*/ 99 w 110"/>
                <a:gd name="T27" fmla="*/ 29 h 107"/>
                <a:gd name="T28" fmla="*/ 104 w 110"/>
                <a:gd name="T29" fmla="*/ 21 h 107"/>
                <a:gd name="T30" fmla="*/ 107 w 110"/>
                <a:gd name="T31" fmla="*/ 11 h 107"/>
                <a:gd name="T32" fmla="*/ 109 w 110"/>
                <a:gd name="T33" fmla="*/ 0 h 107"/>
                <a:gd name="T34" fmla="*/ 95 w 110"/>
                <a:gd name="T35" fmla="*/ 0 h 107"/>
                <a:gd name="T36" fmla="*/ 94 w 110"/>
                <a:gd name="T37" fmla="*/ 8 h 107"/>
                <a:gd name="T38" fmla="*/ 91 w 110"/>
                <a:gd name="T39" fmla="*/ 15 h 107"/>
                <a:gd name="T40" fmla="*/ 88 w 110"/>
                <a:gd name="T41" fmla="*/ 21 h 107"/>
                <a:gd name="T42" fmla="*/ 82 w 110"/>
                <a:gd name="T43" fmla="*/ 27 h 107"/>
                <a:gd name="T44" fmla="*/ 76 w 110"/>
                <a:gd name="T45" fmla="*/ 33 h 107"/>
                <a:gd name="T46" fmla="*/ 68 w 110"/>
                <a:gd name="T47" fmla="*/ 38 h 107"/>
                <a:gd name="T48" fmla="*/ 60 w 110"/>
                <a:gd name="T49" fmla="*/ 43 h 107"/>
                <a:gd name="T50" fmla="*/ 52 w 110"/>
                <a:gd name="T51" fmla="*/ 48 h 107"/>
                <a:gd name="T52" fmla="*/ 43 w 110"/>
                <a:gd name="T53" fmla="*/ 53 h 107"/>
                <a:gd name="T54" fmla="*/ 34 w 110"/>
                <a:gd name="T55" fmla="*/ 58 h 107"/>
                <a:gd name="T56" fmla="*/ 26 w 110"/>
                <a:gd name="T57" fmla="*/ 64 h 107"/>
                <a:gd name="T58" fmla="*/ 18 w 110"/>
                <a:gd name="T59" fmla="*/ 70 h 107"/>
                <a:gd name="T60" fmla="*/ 11 w 110"/>
                <a:gd name="T61" fmla="*/ 77 h 107"/>
                <a:gd name="T62" fmla="*/ 6 w 110"/>
                <a:gd name="T63" fmla="*/ 86 h 107"/>
                <a:gd name="T64" fmla="*/ 2 w 110"/>
                <a:gd name="T65" fmla="*/ 95 h 107"/>
                <a:gd name="T66" fmla="*/ 0 w 110"/>
                <a:gd name="T67" fmla="*/ 106 h 107"/>
                <a:gd name="T68" fmla="*/ 15 w 110"/>
                <a:gd name="T69" fmla="*/ 106 h 10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0"/>
                <a:gd name="T106" fmla="*/ 0 h 107"/>
                <a:gd name="T107" fmla="*/ 110 w 110"/>
                <a:gd name="T108" fmla="*/ 107 h 10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0" h="107">
                  <a:moveTo>
                    <a:pt x="15" y="106"/>
                  </a:moveTo>
                  <a:lnTo>
                    <a:pt x="15" y="98"/>
                  </a:lnTo>
                  <a:lnTo>
                    <a:pt x="17" y="92"/>
                  </a:lnTo>
                  <a:lnTo>
                    <a:pt x="21" y="86"/>
                  </a:lnTo>
                  <a:lnTo>
                    <a:pt x="27" y="80"/>
                  </a:lnTo>
                  <a:lnTo>
                    <a:pt x="34" y="74"/>
                  </a:lnTo>
                  <a:lnTo>
                    <a:pt x="41" y="70"/>
                  </a:lnTo>
                  <a:lnTo>
                    <a:pt x="49" y="65"/>
                  </a:lnTo>
                  <a:lnTo>
                    <a:pt x="58" y="60"/>
                  </a:lnTo>
                  <a:lnTo>
                    <a:pt x="67" y="55"/>
                  </a:lnTo>
                  <a:lnTo>
                    <a:pt x="76" y="50"/>
                  </a:lnTo>
                  <a:lnTo>
                    <a:pt x="84" y="43"/>
                  </a:lnTo>
                  <a:lnTo>
                    <a:pt x="91" y="37"/>
                  </a:lnTo>
                  <a:lnTo>
                    <a:pt x="99" y="29"/>
                  </a:lnTo>
                  <a:lnTo>
                    <a:pt x="104" y="21"/>
                  </a:lnTo>
                  <a:lnTo>
                    <a:pt x="107" y="11"/>
                  </a:lnTo>
                  <a:lnTo>
                    <a:pt x="109" y="0"/>
                  </a:lnTo>
                  <a:lnTo>
                    <a:pt x="95" y="0"/>
                  </a:lnTo>
                  <a:lnTo>
                    <a:pt x="94" y="8"/>
                  </a:lnTo>
                  <a:lnTo>
                    <a:pt x="91" y="15"/>
                  </a:lnTo>
                  <a:lnTo>
                    <a:pt x="88" y="21"/>
                  </a:lnTo>
                  <a:lnTo>
                    <a:pt x="82" y="27"/>
                  </a:lnTo>
                  <a:lnTo>
                    <a:pt x="76" y="33"/>
                  </a:lnTo>
                  <a:lnTo>
                    <a:pt x="68" y="38"/>
                  </a:lnTo>
                  <a:lnTo>
                    <a:pt x="60" y="43"/>
                  </a:lnTo>
                  <a:lnTo>
                    <a:pt x="52" y="48"/>
                  </a:lnTo>
                  <a:lnTo>
                    <a:pt x="43" y="53"/>
                  </a:lnTo>
                  <a:lnTo>
                    <a:pt x="34" y="58"/>
                  </a:lnTo>
                  <a:lnTo>
                    <a:pt x="26" y="64"/>
                  </a:lnTo>
                  <a:lnTo>
                    <a:pt x="18" y="70"/>
                  </a:lnTo>
                  <a:lnTo>
                    <a:pt x="11" y="77"/>
                  </a:lnTo>
                  <a:lnTo>
                    <a:pt x="6" y="86"/>
                  </a:lnTo>
                  <a:lnTo>
                    <a:pt x="2" y="95"/>
                  </a:lnTo>
                  <a:lnTo>
                    <a:pt x="0" y="106"/>
                  </a:lnTo>
                  <a:lnTo>
                    <a:pt x="15" y="106"/>
                  </a:lnTo>
                </a:path>
              </a:pathLst>
            </a:custGeom>
            <a:solidFill>
              <a:srgbClr val="FF4C4C"/>
            </a:solidFill>
            <a:ln w="12700" cap="rnd">
              <a:noFill/>
              <a:round/>
              <a:headEnd/>
              <a:tailEnd/>
            </a:ln>
          </p:spPr>
          <p:txBody>
            <a:bodyPr/>
            <a:lstStyle/>
            <a:p>
              <a:endParaRPr lang="id-ID"/>
            </a:p>
          </p:txBody>
        </p:sp>
        <p:sp>
          <p:nvSpPr>
            <p:cNvPr id="18758" name="Freeform 170"/>
            <p:cNvSpPr>
              <a:spLocks/>
            </p:cNvSpPr>
            <p:nvPr/>
          </p:nvSpPr>
          <p:spPr bwMode="auto">
            <a:xfrm>
              <a:off x="3631" y="2342"/>
              <a:ext cx="110" cy="95"/>
            </a:xfrm>
            <a:custGeom>
              <a:avLst/>
              <a:gdLst>
                <a:gd name="T0" fmla="*/ 109 w 110"/>
                <a:gd name="T1" fmla="*/ 94 h 95"/>
                <a:gd name="T2" fmla="*/ 104 w 110"/>
                <a:gd name="T3" fmla="*/ 77 h 95"/>
                <a:gd name="T4" fmla="*/ 91 w 110"/>
                <a:gd name="T5" fmla="*/ 65 h 95"/>
                <a:gd name="T6" fmla="*/ 75 w 110"/>
                <a:gd name="T7" fmla="*/ 55 h 95"/>
                <a:gd name="T8" fmla="*/ 58 w 110"/>
                <a:gd name="T9" fmla="*/ 46 h 95"/>
                <a:gd name="T10" fmla="*/ 41 w 110"/>
                <a:gd name="T11" fmla="*/ 36 h 95"/>
                <a:gd name="T12" fmla="*/ 27 w 110"/>
                <a:gd name="T13" fmla="*/ 26 h 95"/>
                <a:gd name="T14" fmla="*/ 17 w 110"/>
                <a:gd name="T15" fmla="*/ 13 h 95"/>
                <a:gd name="T16" fmla="*/ 15 w 110"/>
                <a:gd name="T17" fmla="*/ 0 h 95"/>
                <a:gd name="T18" fmla="*/ 0 w 110"/>
                <a:gd name="T19" fmla="*/ 0 h 95"/>
                <a:gd name="T20" fmla="*/ 6 w 110"/>
                <a:gd name="T21" fmla="*/ 20 h 95"/>
                <a:gd name="T22" fmla="*/ 18 w 110"/>
                <a:gd name="T23" fmla="*/ 36 h 95"/>
                <a:gd name="T24" fmla="*/ 34 w 110"/>
                <a:gd name="T25" fmla="*/ 48 h 95"/>
                <a:gd name="T26" fmla="*/ 52 w 110"/>
                <a:gd name="T27" fmla="*/ 57 h 95"/>
                <a:gd name="T28" fmla="*/ 69 w 110"/>
                <a:gd name="T29" fmla="*/ 67 h 95"/>
                <a:gd name="T30" fmla="*/ 83 w 110"/>
                <a:gd name="T31" fmla="*/ 75 h 95"/>
                <a:gd name="T32" fmla="*/ 92 w 110"/>
                <a:gd name="T33" fmla="*/ 85 h 95"/>
                <a:gd name="T34" fmla="*/ 95 w 110"/>
                <a:gd name="T35" fmla="*/ 94 h 95"/>
                <a:gd name="T36" fmla="*/ 109 w 110"/>
                <a:gd name="T37" fmla="*/ 94 h 9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0"/>
                <a:gd name="T58" fmla="*/ 0 h 95"/>
                <a:gd name="T59" fmla="*/ 110 w 110"/>
                <a:gd name="T60" fmla="*/ 95 h 9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0" h="95">
                  <a:moveTo>
                    <a:pt x="109" y="94"/>
                  </a:moveTo>
                  <a:lnTo>
                    <a:pt x="104" y="77"/>
                  </a:lnTo>
                  <a:lnTo>
                    <a:pt x="91" y="65"/>
                  </a:lnTo>
                  <a:lnTo>
                    <a:pt x="75" y="55"/>
                  </a:lnTo>
                  <a:lnTo>
                    <a:pt x="58" y="46"/>
                  </a:lnTo>
                  <a:lnTo>
                    <a:pt x="41" y="36"/>
                  </a:lnTo>
                  <a:lnTo>
                    <a:pt x="27" y="26"/>
                  </a:lnTo>
                  <a:lnTo>
                    <a:pt x="17" y="13"/>
                  </a:lnTo>
                  <a:lnTo>
                    <a:pt x="15" y="0"/>
                  </a:lnTo>
                  <a:lnTo>
                    <a:pt x="0" y="0"/>
                  </a:lnTo>
                  <a:lnTo>
                    <a:pt x="6" y="20"/>
                  </a:lnTo>
                  <a:lnTo>
                    <a:pt x="18" y="36"/>
                  </a:lnTo>
                  <a:lnTo>
                    <a:pt x="34" y="48"/>
                  </a:lnTo>
                  <a:lnTo>
                    <a:pt x="52" y="57"/>
                  </a:lnTo>
                  <a:lnTo>
                    <a:pt x="69" y="67"/>
                  </a:lnTo>
                  <a:lnTo>
                    <a:pt x="83" y="75"/>
                  </a:lnTo>
                  <a:lnTo>
                    <a:pt x="92" y="85"/>
                  </a:lnTo>
                  <a:lnTo>
                    <a:pt x="95" y="94"/>
                  </a:lnTo>
                  <a:lnTo>
                    <a:pt x="109" y="94"/>
                  </a:lnTo>
                </a:path>
              </a:pathLst>
            </a:custGeom>
            <a:solidFill>
              <a:srgbClr val="FF4C4C"/>
            </a:solidFill>
            <a:ln w="12700" cap="rnd">
              <a:noFill/>
              <a:round/>
              <a:headEnd/>
              <a:tailEnd/>
            </a:ln>
          </p:spPr>
          <p:txBody>
            <a:bodyPr/>
            <a:lstStyle/>
            <a:p>
              <a:endParaRPr lang="id-ID"/>
            </a:p>
          </p:txBody>
        </p:sp>
        <p:sp>
          <p:nvSpPr>
            <p:cNvPr id="18759" name="Freeform 171"/>
            <p:cNvSpPr>
              <a:spLocks/>
            </p:cNvSpPr>
            <p:nvPr/>
          </p:nvSpPr>
          <p:spPr bwMode="auto">
            <a:xfrm>
              <a:off x="3725" y="2436"/>
              <a:ext cx="16" cy="5"/>
            </a:xfrm>
            <a:custGeom>
              <a:avLst/>
              <a:gdLst>
                <a:gd name="T0" fmla="*/ 15 w 16"/>
                <a:gd name="T1" fmla="*/ 4 h 5"/>
                <a:gd name="T2" fmla="*/ 15 w 16"/>
                <a:gd name="T3" fmla="*/ 0 h 5"/>
                <a:gd name="T4" fmla="*/ 0 w 16"/>
                <a:gd name="T5" fmla="*/ 0 h 5"/>
                <a:gd name="T6" fmla="*/ 0 w 16"/>
                <a:gd name="T7" fmla="*/ 4 h 5"/>
                <a:gd name="T8" fmla="*/ 15 w 16"/>
                <a:gd name="T9" fmla="*/ 4 h 5"/>
                <a:gd name="T10" fmla="*/ 0 60000 65536"/>
                <a:gd name="T11" fmla="*/ 0 60000 65536"/>
                <a:gd name="T12" fmla="*/ 0 60000 65536"/>
                <a:gd name="T13" fmla="*/ 0 60000 65536"/>
                <a:gd name="T14" fmla="*/ 0 60000 65536"/>
                <a:gd name="T15" fmla="*/ 0 w 16"/>
                <a:gd name="T16" fmla="*/ 0 h 5"/>
                <a:gd name="T17" fmla="*/ 16 w 16"/>
                <a:gd name="T18" fmla="*/ 5 h 5"/>
              </a:gdLst>
              <a:ahLst/>
              <a:cxnLst>
                <a:cxn ang="T10">
                  <a:pos x="T0" y="T1"/>
                </a:cxn>
                <a:cxn ang="T11">
                  <a:pos x="T2" y="T3"/>
                </a:cxn>
                <a:cxn ang="T12">
                  <a:pos x="T4" y="T5"/>
                </a:cxn>
                <a:cxn ang="T13">
                  <a:pos x="T6" y="T7"/>
                </a:cxn>
                <a:cxn ang="T14">
                  <a:pos x="T8" y="T9"/>
                </a:cxn>
              </a:cxnLst>
              <a:rect l="T15" t="T16" r="T17" b="T18"/>
              <a:pathLst>
                <a:path w="16" h="5">
                  <a:moveTo>
                    <a:pt x="15" y="4"/>
                  </a:moveTo>
                  <a:lnTo>
                    <a:pt x="15" y="0"/>
                  </a:lnTo>
                  <a:lnTo>
                    <a:pt x="0" y="0"/>
                  </a:lnTo>
                  <a:lnTo>
                    <a:pt x="0" y="4"/>
                  </a:lnTo>
                  <a:lnTo>
                    <a:pt x="15" y="4"/>
                  </a:lnTo>
                </a:path>
              </a:pathLst>
            </a:custGeom>
            <a:solidFill>
              <a:srgbClr val="FF4C4C"/>
            </a:solidFill>
            <a:ln w="12700" cap="rnd">
              <a:noFill/>
              <a:round/>
              <a:headEnd/>
              <a:tailEnd/>
            </a:ln>
          </p:spPr>
          <p:txBody>
            <a:bodyPr/>
            <a:lstStyle/>
            <a:p>
              <a:endParaRPr lang="id-ID"/>
            </a:p>
          </p:txBody>
        </p:sp>
        <p:sp>
          <p:nvSpPr>
            <p:cNvPr id="18760" name="Freeform 172"/>
            <p:cNvSpPr>
              <a:spLocks/>
            </p:cNvSpPr>
            <p:nvPr/>
          </p:nvSpPr>
          <p:spPr bwMode="auto">
            <a:xfrm>
              <a:off x="3631" y="2440"/>
              <a:ext cx="110" cy="107"/>
            </a:xfrm>
            <a:custGeom>
              <a:avLst/>
              <a:gdLst>
                <a:gd name="T0" fmla="*/ 15 w 110"/>
                <a:gd name="T1" fmla="*/ 106 h 107"/>
                <a:gd name="T2" fmla="*/ 15 w 110"/>
                <a:gd name="T3" fmla="*/ 98 h 107"/>
                <a:gd name="T4" fmla="*/ 18 w 110"/>
                <a:gd name="T5" fmla="*/ 91 h 107"/>
                <a:gd name="T6" fmla="*/ 21 w 110"/>
                <a:gd name="T7" fmla="*/ 84 h 107"/>
                <a:gd name="T8" fmla="*/ 27 w 110"/>
                <a:gd name="T9" fmla="*/ 78 h 107"/>
                <a:gd name="T10" fmla="*/ 34 w 110"/>
                <a:gd name="T11" fmla="*/ 72 h 107"/>
                <a:gd name="T12" fmla="*/ 41 w 110"/>
                <a:gd name="T13" fmla="*/ 67 h 107"/>
                <a:gd name="T14" fmla="*/ 50 w 110"/>
                <a:gd name="T15" fmla="*/ 61 h 107"/>
                <a:gd name="T16" fmla="*/ 58 w 110"/>
                <a:gd name="T17" fmla="*/ 56 h 107"/>
                <a:gd name="T18" fmla="*/ 67 w 110"/>
                <a:gd name="T19" fmla="*/ 51 h 107"/>
                <a:gd name="T20" fmla="*/ 76 w 110"/>
                <a:gd name="T21" fmla="*/ 46 h 107"/>
                <a:gd name="T22" fmla="*/ 84 w 110"/>
                <a:gd name="T23" fmla="*/ 39 h 107"/>
                <a:gd name="T24" fmla="*/ 91 w 110"/>
                <a:gd name="T25" fmla="*/ 33 h 107"/>
                <a:gd name="T26" fmla="*/ 99 w 110"/>
                <a:gd name="T27" fmla="*/ 27 h 107"/>
                <a:gd name="T28" fmla="*/ 104 w 110"/>
                <a:gd name="T29" fmla="*/ 19 h 107"/>
                <a:gd name="T30" fmla="*/ 107 w 110"/>
                <a:gd name="T31" fmla="*/ 9 h 107"/>
                <a:gd name="T32" fmla="*/ 109 w 110"/>
                <a:gd name="T33" fmla="*/ 0 h 107"/>
                <a:gd name="T34" fmla="*/ 95 w 110"/>
                <a:gd name="T35" fmla="*/ 0 h 107"/>
                <a:gd name="T36" fmla="*/ 94 w 110"/>
                <a:gd name="T37" fmla="*/ 7 h 107"/>
                <a:gd name="T38" fmla="*/ 92 w 110"/>
                <a:gd name="T39" fmla="*/ 13 h 107"/>
                <a:gd name="T40" fmla="*/ 88 w 110"/>
                <a:gd name="T41" fmla="*/ 18 h 107"/>
                <a:gd name="T42" fmla="*/ 82 w 110"/>
                <a:gd name="T43" fmla="*/ 23 h 107"/>
                <a:gd name="T44" fmla="*/ 76 w 110"/>
                <a:gd name="T45" fmla="*/ 29 h 107"/>
                <a:gd name="T46" fmla="*/ 68 w 110"/>
                <a:gd name="T47" fmla="*/ 34 h 107"/>
                <a:gd name="T48" fmla="*/ 60 w 110"/>
                <a:gd name="T49" fmla="*/ 39 h 107"/>
                <a:gd name="T50" fmla="*/ 52 w 110"/>
                <a:gd name="T51" fmla="*/ 44 h 107"/>
                <a:gd name="T52" fmla="*/ 42 w 110"/>
                <a:gd name="T53" fmla="*/ 50 h 107"/>
                <a:gd name="T54" fmla="*/ 34 w 110"/>
                <a:gd name="T55" fmla="*/ 55 h 107"/>
                <a:gd name="T56" fmla="*/ 25 w 110"/>
                <a:gd name="T57" fmla="*/ 61 h 107"/>
                <a:gd name="T58" fmla="*/ 18 w 110"/>
                <a:gd name="T59" fmla="*/ 69 h 107"/>
                <a:gd name="T60" fmla="*/ 11 w 110"/>
                <a:gd name="T61" fmla="*/ 76 h 107"/>
                <a:gd name="T62" fmla="*/ 5 w 110"/>
                <a:gd name="T63" fmla="*/ 85 h 107"/>
                <a:gd name="T64" fmla="*/ 2 w 110"/>
                <a:gd name="T65" fmla="*/ 95 h 107"/>
                <a:gd name="T66" fmla="*/ 0 w 110"/>
                <a:gd name="T67" fmla="*/ 106 h 107"/>
                <a:gd name="T68" fmla="*/ 15 w 110"/>
                <a:gd name="T69" fmla="*/ 106 h 10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0"/>
                <a:gd name="T106" fmla="*/ 0 h 107"/>
                <a:gd name="T107" fmla="*/ 110 w 110"/>
                <a:gd name="T108" fmla="*/ 107 h 10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0" h="107">
                  <a:moveTo>
                    <a:pt x="15" y="106"/>
                  </a:moveTo>
                  <a:lnTo>
                    <a:pt x="15" y="98"/>
                  </a:lnTo>
                  <a:lnTo>
                    <a:pt x="18" y="91"/>
                  </a:lnTo>
                  <a:lnTo>
                    <a:pt x="21" y="84"/>
                  </a:lnTo>
                  <a:lnTo>
                    <a:pt x="27" y="78"/>
                  </a:lnTo>
                  <a:lnTo>
                    <a:pt x="34" y="72"/>
                  </a:lnTo>
                  <a:lnTo>
                    <a:pt x="41" y="67"/>
                  </a:lnTo>
                  <a:lnTo>
                    <a:pt x="50" y="61"/>
                  </a:lnTo>
                  <a:lnTo>
                    <a:pt x="58" y="56"/>
                  </a:lnTo>
                  <a:lnTo>
                    <a:pt x="67" y="51"/>
                  </a:lnTo>
                  <a:lnTo>
                    <a:pt x="76" y="46"/>
                  </a:lnTo>
                  <a:lnTo>
                    <a:pt x="84" y="39"/>
                  </a:lnTo>
                  <a:lnTo>
                    <a:pt x="91" y="33"/>
                  </a:lnTo>
                  <a:lnTo>
                    <a:pt x="99" y="27"/>
                  </a:lnTo>
                  <a:lnTo>
                    <a:pt x="104" y="19"/>
                  </a:lnTo>
                  <a:lnTo>
                    <a:pt x="107" y="9"/>
                  </a:lnTo>
                  <a:lnTo>
                    <a:pt x="109" y="0"/>
                  </a:lnTo>
                  <a:lnTo>
                    <a:pt x="95" y="0"/>
                  </a:lnTo>
                  <a:lnTo>
                    <a:pt x="94" y="7"/>
                  </a:lnTo>
                  <a:lnTo>
                    <a:pt x="92" y="13"/>
                  </a:lnTo>
                  <a:lnTo>
                    <a:pt x="88" y="18"/>
                  </a:lnTo>
                  <a:lnTo>
                    <a:pt x="82" y="23"/>
                  </a:lnTo>
                  <a:lnTo>
                    <a:pt x="76" y="29"/>
                  </a:lnTo>
                  <a:lnTo>
                    <a:pt x="68" y="34"/>
                  </a:lnTo>
                  <a:lnTo>
                    <a:pt x="60" y="39"/>
                  </a:lnTo>
                  <a:lnTo>
                    <a:pt x="52" y="44"/>
                  </a:lnTo>
                  <a:lnTo>
                    <a:pt x="42" y="50"/>
                  </a:lnTo>
                  <a:lnTo>
                    <a:pt x="34" y="55"/>
                  </a:lnTo>
                  <a:lnTo>
                    <a:pt x="25" y="61"/>
                  </a:lnTo>
                  <a:lnTo>
                    <a:pt x="18" y="69"/>
                  </a:lnTo>
                  <a:lnTo>
                    <a:pt x="11" y="76"/>
                  </a:lnTo>
                  <a:lnTo>
                    <a:pt x="5" y="85"/>
                  </a:lnTo>
                  <a:lnTo>
                    <a:pt x="2" y="95"/>
                  </a:lnTo>
                  <a:lnTo>
                    <a:pt x="0" y="106"/>
                  </a:lnTo>
                  <a:lnTo>
                    <a:pt x="15" y="106"/>
                  </a:lnTo>
                </a:path>
              </a:pathLst>
            </a:custGeom>
            <a:solidFill>
              <a:srgbClr val="FF4C4C"/>
            </a:solidFill>
            <a:ln w="12700" cap="rnd">
              <a:noFill/>
              <a:round/>
              <a:headEnd/>
              <a:tailEnd/>
            </a:ln>
          </p:spPr>
          <p:txBody>
            <a:bodyPr/>
            <a:lstStyle/>
            <a:p>
              <a:endParaRPr lang="id-ID"/>
            </a:p>
          </p:txBody>
        </p:sp>
        <p:sp>
          <p:nvSpPr>
            <p:cNvPr id="18761" name="Freeform 173"/>
            <p:cNvSpPr>
              <a:spLocks/>
            </p:cNvSpPr>
            <p:nvPr/>
          </p:nvSpPr>
          <p:spPr bwMode="auto">
            <a:xfrm>
              <a:off x="3631" y="2546"/>
              <a:ext cx="110" cy="107"/>
            </a:xfrm>
            <a:custGeom>
              <a:avLst/>
              <a:gdLst>
                <a:gd name="T0" fmla="*/ 109 w 110"/>
                <a:gd name="T1" fmla="*/ 106 h 107"/>
                <a:gd name="T2" fmla="*/ 107 w 110"/>
                <a:gd name="T3" fmla="*/ 95 h 107"/>
                <a:gd name="T4" fmla="*/ 104 w 110"/>
                <a:gd name="T5" fmla="*/ 85 h 107"/>
                <a:gd name="T6" fmla="*/ 99 w 110"/>
                <a:gd name="T7" fmla="*/ 77 h 107"/>
                <a:gd name="T8" fmla="*/ 91 w 110"/>
                <a:gd name="T9" fmla="*/ 70 h 107"/>
                <a:gd name="T10" fmla="*/ 84 w 110"/>
                <a:gd name="T11" fmla="*/ 64 h 107"/>
                <a:gd name="T12" fmla="*/ 76 w 110"/>
                <a:gd name="T13" fmla="*/ 58 h 107"/>
                <a:gd name="T14" fmla="*/ 67 w 110"/>
                <a:gd name="T15" fmla="*/ 53 h 107"/>
                <a:gd name="T16" fmla="*/ 58 w 110"/>
                <a:gd name="T17" fmla="*/ 48 h 107"/>
                <a:gd name="T18" fmla="*/ 49 w 110"/>
                <a:gd name="T19" fmla="*/ 43 h 107"/>
                <a:gd name="T20" fmla="*/ 41 w 110"/>
                <a:gd name="T21" fmla="*/ 38 h 107"/>
                <a:gd name="T22" fmla="*/ 34 w 110"/>
                <a:gd name="T23" fmla="*/ 33 h 107"/>
                <a:gd name="T24" fmla="*/ 27 w 110"/>
                <a:gd name="T25" fmla="*/ 27 h 107"/>
                <a:gd name="T26" fmla="*/ 21 w 110"/>
                <a:gd name="T27" fmla="*/ 21 h 107"/>
                <a:gd name="T28" fmla="*/ 18 w 110"/>
                <a:gd name="T29" fmla="*/ 15 h 107"/>
                <a:gd name="T30" fmla="*/ 15 w 110"/>
                <a:gd name="T31" fmla="*/ 8 h 107"/>
                <a:gd name="T32" fmla="*/ 15 w 110"/>
                <a:gd name="T33" fmla="*/ 0 h 107"/>
                <a:gd name="T34" fmla="*/ 0 w 110"/>
                <a:gd name="T35" fmla="*/ 0 h 107"/>
                <a:gd name="T36" fmla="*/ 2 w 110"/>
                <a:gd name="T37" fmla="*/ 11 h 107"/>
                <a:gd name="T38" fmla="*/ 5 w 110"/>
                <a:gd name="T39" fmla="*/ 21 h 107"/>
                <a:gd name="T40" fmla="*/ 11 w 110"/>
                <a:gd name="T41" fmla="*/ 29 h 107"/>
                <a:gd name="T42" fmla="*/ 18 w 110"/>
                <a:gd name="T43" fmla="*/ 37 h 107"/>
                <a:gd name="T44" fmla="*/ 26 w 110"/>
                <a:gd name="T45" fmla="*/ 43 h 107"/>
                <a:gd name="T46" fmla="*/ 34 w 110"/>
                <a:gd name="T47" fmla="*/ 50 h 107"/>
                <a:gd name="T48" fmla="*/ 43 w 110"/>
                <a:gd name="T49" fmla="*/ 55 h 107"/>
                <a:gd name="T50" fmla="*/ 52 w 110"/>
                <a:gd name="T51" fmla="*/ 59 h 107"/>
                <a:gd name="T52" fmla="*/ 60 w 110"/>
                <a:gd name="T53" fmla="*/ 65 h 107"/>
                <a:gd name="T54" fmla="*/ 68 w 110"/>
                <a:gd name="T55" fmla="*/ 70 h 107"/>
                <a:gd name="T56" fmla="*/ 76 w 110"/>
                <a:gd name="T57" fmla="*/ 74 h 107"/>
                <a:gd name="T58" fmla="*/ 82 w 110"/>
                <a:gd name="T59" fmla="*/ 80 h 107"/>
                <a:gd name="T60" fmla="*/ 88 w 110"/>
                <a:gd name="T61" fmla="*/ 86 h 107"/>
                <a:gd name="T62" fmla="*/ 92 w 110"/>
                <a:gd name="T63" fmla="*/ 92 h 107"/>
                <a:gd name="T64" fmla="*/ 94 w 110"/>
                <a:gd name="T65" fmla="*/ 98 h 107"/>
                <a:gd name="T66" fmla="*/ 95 w 110"/>
                <a:gd name="T67" fmla="*/ 106 h 107"/>
                <a:gd name="T68" fmla="*/ 109 w 110"/>
                <a:gd name="T69" fmla="*/ 106 h 10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0"/>
                <a:gd name="T106" fmla="*/ 0 h 107"/>
                <a:gd name="T107" fmla="*/ 110 w 110"/>
                <a:gd name="T108" fmla="*/ 107 h 10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0" h="107">
                  <a:moveTo>
                    <a:pt x="109" y="106"/>
                  </a:moveTo>
                  <a:lnTo>
                    <a:pt x="107" y="95"/>
                  </a:lnTo>
                  <a:lnTo>
                    <a:pt x="104" y="85"/>
                  </a:lnTo>
                  <a:lnTo>
                    <a:pt x="99" y="77"/>
                  </a:lnTo>
                  <a:lnTo>
                    <a:pt x="91" y="70"/>
                  </a:lnTo>
                  <a:lnTo>
                    <a:pt x="84" y="64"/>
                  </a:lnTo>
                  <a:lnTo>
                    <a:pt x="76" y="58"/>
                  </a:lnTo>
                  <a:lnTo>
                    <a:pt x="67" y="53"/>
                  </a:lnTo>
                  <a:lnTo>
                    <a:pt x="58" y="48"/>
                  </a:lnTo>
                  <a:lnTo>
                    <a:pt x="49" y="43"/>
                  </a:lnTo>
                  <a:lnTo>
                    <a:pt x="41" y="38"/>
                  </a:lnTo>
                  <a:lnTo>
                    <a:pt x="34" y="33"/>
                  </a:lnTo>
                  <a:lnTo>
                    <a:pt x="27" y="27"/>
                  </a:lnTo>
                  <a:lnTo>
                    <a:pt x="21" y="21"/>
                  </a:lnTo>
                  <a:lnTo>
                    <a:pt x="18" y="15"/>
                  </a:lnTo>
                  <a:lnTo>
                    <a:pt x="15" y="8"/>
                  </a:lnTo>
                  <a:lnTo>
                    <a:pt x="15" y="0"/>
                  </a:lnTo>
                  <a:lnTo>
                    <a:pt x="0" y="0"/>
                  </a:lnTo>
                  <a:lnTo>
                    <a:pt x="2" y="11"/>
                  </a:lnTo>
                  <a:lnTo>
                    <a:pt x="5" y="21"/>
                  </a:lnTo>
                  <a:lnTo>
                    <a:pt x="11" y="29"/>
                  </a:lnTo>
                  <a:lnTo>
                    <a:pt x="18" y="37"/>
                  </a:lnTo>
                  <a:lnTo>
                    <a:pt x="26" y="43"/>
                  </a:lnTo>
                  <a:lnTo>
                    <a:pt x="34" y="50"/>
                  </a:lnTo>
                  <a:lnTo>
                    <a:pt x="43" y="55"/>
                  </a:lnTo>
                  <a:lnTo>
                    <a:pt x="52" y="59"/>
                  </a:lnTo>
                  <a:lnTo>
                    <a:pt x="60" y="65"/>
                  </a:lnTo>
                  <a:lnTo>
                    <a:pt x="68" y="70"/>
                  </a:lnTo>
                  <a:lnTo>
                    <a:pt x="76" y="74"/>
                  </a:lnTo>
                  <a:lnTo>
                    <a:pt x="82" y="80"/>
                  </a:lnTo>
                  <a:lnTo>
                    <a:pt x="88" y="86"/>
                  </a:lnTo>
                  <a:lnTo>
                    <a:pt x="92" y="92"/>
                  </a:lnTo>
                  <a:lnTo>
                    <a:pt x="94" y="98"/>
                  </a:lnTo>
                  <a:lnTo>
                    <a:pt x="95" y="106"/>
                  </a:lnTo>
                  <a:lnTo>
                    <a:pt x="109" y="106"/>
                  </a:lnTo>
                </a:path>
              </a:pathLst>
            </a:custGeom>
            <a:solidFill>
              <a:srgbClr val="FF4C4C"/>
            </a:solidFill>
            <a:ln w="12700" cap="rnd">
              <a:noFill/>
              <a:round/>
              <a:headEnd/>
              <a:tailEnd/>
            </a:ln>
          </p:spPr>
          <p:txBody>
            <a:bodyPr/>
            <a:lstStyle/>
            <a:p>
              <a:endParaRPr lang="id-ID"/>
            </a:p>
          </p:txBody>
        </p:sp>
        <p:sp>
          <p:nvSpPr>
            <p:cNvPr id="18762" name="Freeform 174"/>
            <p:cNvSpPr>
              <a:spLocks/>
            </p:cNvSpPr>
            <p:nvPr/>
          </p:nvSpPr>
          <p:spPr bwMode="auto">
            <a:xfrm>
              <a:off x="3631" y="2652"/>
              <a:ext cx="110" cy="107"/>
            </a:xfrm>
            <a:custGeom>
              <a:avLst/>
              <a:gdLst>
                <a:gd name="T0" fmla="*/ 15 w 110"/>
                <a:gd name="T1" fmla="*/ 106 h 107"/>
                <a:gd name="T2" fmla="*/ 15 w 110"/>
                <a:gd name="T3" fmla="*/ 98 h 107"/>
                <a:gd name="T4" fmla="*/ 18 w 110"/>
                <a:gd name="T5" fmla="*/ 90 h 107"/>
                <a:gd name="T6" fmla="*/ 21 w 110"/>
                <a:gd name="T7" fmla="*/ 85 h 107"/>
                <a:gd name="T8" fmla="*/ 27 w 110"/>
                <a:gd name="T9" fmla="*/ 79 h 107"/>
                <a:gd name="T10" fmla="*/ 34 w 110"/>
                <a:gd name="T11" fmla="*/ 73 h 107"/>
                <a:gd name="T12" fmla="*/ 41 w 110"/>
                <a:gd name="T13" fmla="*/ 68 h 107"/>
                <a:gd name="T14" fmla="*/ 49 w 110"/>
                <a:gd name="T15" fmla="*/ 62 h 107"/>
                <a:gd name="T16" fmla="*/ 58 w 110"/>
                <a:gd name="T17" fmla="*/ 58 h 107"/>
                <a:gd name="T18" fmla="*/ 67 w 110"/>
                <a:gd name="T19" fmla="*/ 53 h 107"/>
                <a:gd name="T20" fmla="*/ 76 w 110"/>
                <a:gd name="T21" fmla="*/ 48 h 107"/>
                <a:gd name="T22" fmla="*/ 84 w 110"/>
                <a:gd name="T23" fmla="*/ 42 h 107"/>
                <a:gd name="T24" fmla="*/ 91 w 110"/>
                <a:gd name="T25" fmla="*/ 36 h 107"/>
                <a:gd name="T26" fmla="*/ 99 w 110"/>
                <a:gd name="T27" fmla="*/ 29 h 107"/>
                <a:gd name="T28" fmla="*/ 104 w 110"/>
                <a:gd name="T29" fmla="*/ 20 h 107"/>
                <a:gd name="T30" fmla="*/ 107 w 110"/>
                <a:gd name="T31" fmla="*/ 10 h 107"/>
                <a:gd name="T32" fmla="*/ 109 w 110"/>
                <a:gd name="T33" fmla="*/ 0 h 107"/>
                <a:gd name="T34" fmla="*/ 95 w 110"/>
                <a:gd name="T35" fmla="*/ 0 h 107"/>
                <a:gd name="T36" fmla="*/ 94 w 110"/>
                <a:gd name="T37" fmla="*/ 8 h 107"/>
                <a:gd name="T38" fmla="*/ 92 w 110"/>
                <a:gd name="T39" fmla="*/ 14 h 107"/>
                <a:gd name="T40" fmla="*/ 88 w 110"/>
                <a:gd name="T41" fmla="*/ 20 h 107"/>
                <a:gd name="T42" fmla="*/ 82 w 110"/>
                <a:gd name="T43" fmla="*/ 25 h 107"/>
                <a:gd name="T44" fmla="*/ 76 w 110"/>
                <a:gd name="T45" fmla="*/ 31 h 107"/>
                <a:gd name="T46" fmla="*/ 68 w 110"/>
                <a:gd name="T47" fmla="*/ 36 h 107"/>
                <a:gd name="T48" fmla="*/ 60 w 110"/>
                <a:gd name="T49" fmla="*/ 41 h 107"/>
                <a:gd name="T50" fmla="*/ 52 w 110"/>
                <a:gd name="T51" fmla="*/ 46 h 107"/>
                <a:gd name="T52" fmla="*/ 43 w 110"/>
                <a:gd name="T53" fmla="*/ 51 h 107"/>
                <a:gd name="T54" fmla="*/ 34 w 110"/>
                <a:gd name="T55" fmla="*/ 56 h 107"/>
                <a:gd name="T56" fmla="*/ 26 w 110"/>
                <a:gd name="T57" fmla="*/ 62 h 107"/>
                <a:gd name="T58" fmla="*/ 18 w 110"/>
                <a:gd name="T59" fmla="*/ 68 h 107"/>
                <a:gd name="T60" fmla="*/ 11 w 110"/>
                <a:gd name="T61" fmla="*/ 77 h 107"/>
                <a:gd name="T62" fmla="*/ 5 w 110"/>
                <a:gd name="T63" fmla="*/ 85 h 107"/>
                <a:gd name="T64" fmla="*/ 2 w 110"/>
                <a:gd name="T65" fmla="*/ 95 h 107"/>
                <a:gd name="T66" fmla="*/ 0 w 110"/>
                <a:gd name="T67" fmla="*/ 106 h 107"/>
                <a:gd name="T68" fmla="*/ 15 w 110"/>
                <a:gd name="T69" fmla="*/ 106 h 10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0"/>
                <a:gd name="T106" fmla="*/ 0 h 107"/>
                <a:gd name="T107" fmla="*/ 110 w 110"/>
                <a:gd name="T108" fmla="*/ 107 h 10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0" h="107">
                  <a:moveTo>
                    <a:pt x="15" y="106"/>
                  </a:moveTo>
                  <a:lnTo>
                    <a:pt x="15" y="98"/>
                  </a:lnTo>
                  <a:lnTo>
                    <a:pt x="18" y="90"/>
                  </a:lnTo>
                  <a:lnTo>
                    <a:pt x="21" y="85"/>
                  </a:lnTo>
                  <a:lnTo>
                    <a:pt x="27" y="79"/>
                  </a:lnTo>
                  <a:lnTo>
                    <a:pt x="34" y="73"/>
                  </a:lnTo>
                  <a:lnTo>
                    <a:pt x="41" y="68"/>
                  </a:lnTo>
                  <a:lnTo>
                    <a:pt x="49" y="62"/>
                  </a:lnTo>
                  <a:lnTo>
                    <a:pt x="58" y="58"/>
                  </a:lnTo>
                  <a:lnTo>
                    <a:pt x="67" y="53"/>
                  </a:lnTo>
                  <a:lnTo>
                    <a:pt x="76" y="48"/>
                  </a:lnTo>
                  <a:lnTo>
                    <a:pt x="84" y="42"/>
                  </a:lnTo>
                  <a:lnTo>
                    <a:pt x="91" y="36"/>
                  </a:lnTo>
                  <a:lnTo>
                    <a:pt x="99" y="29"/>
                  </a:lnTo>
                  <a:lnTo>
                    <a:pt x="104" y="20"/>
                  </a:lnTo>
                  <a:lnTo>
                    <a:pt x="107" y="10"/>
                  </a:lnTo>
                  <a:lnTo>
                    <a:pt x="109" y="0"/>
                  </a:lnTo>
                  <a:lnTo>
                    <a:pt x="95" y="0"/>
                  </a:lnTo>
                  <a:lnTo>
                    <a:pt x="94" y="8"/>
                  </a:lnTo>
                  <a:lnTo>
                    <a:pt x="92" y="14"/>
                  </a:lnTo>
                  <a:lnTo>
                    <a:pt x="88" y="20"/>
                  </a:lnTo>
                  <a:lnTo>
                    <a:pt x="82" y="25"/>
                  </a:lnTo>
                  <a:lnTo>
                    <a:pt x="76" y="31"/>
                  </a:lnTo>
                  <a:lnTo>
                    <a:pt x="68" y="36"/>
                  </a:lnTo>
                  <a:lnTo>
                    <a:pt x="60" y="41"/>
                  </a:lnTo>
                  <a:lnTo>
                    <a:pt x="52" y="46"/>
                  </a:lnTo>
                  <a:lnTo>
                    <a:pt x="43" y="51"/>
                  </a:lnTo>
                  <a:lnTo>
                    <a:pt x="34" y="56"/>
                  </a:lnTo>
                  <a:lnTo>
                    <a:pt x="26" y="62"/>
                  </a:lnTo>
                  <a:lnTo>
                    <a:pt x="18" y="68"/>
                  </a:lnTo>
                  <a:lnTo>
                    <a:pt x="11" y="77"/>
                  </a:lnTo>
                  <a:lnTo>
                    <a:pt x="5" y="85"/>
                  </a:lnTo>
                  <a:lnTo>
                    <a:pt x="2" y="95"/>
                  </a:lnTo>
                  <a:lnTo>
                    <a:pt x="0" y="106"/>
                  </a:lnTo>
                  <a:lnTo>
                    <a:pt x="15" y="106"/>
                  </a:lnTo>
                </a:path>
              </a:pathLst>
            </a:custGeom>
            <a:solidFill>
              <a:srgbClr val="FF4C4C"/>
            </a:solidFill>
            <a:ln w="12700" cap="rnd">
              <a:noFill/>
              <a:round/>
              <a:headEnd/>
              <a:tailEnd/>
            </a:ln>
          </p:spPr>
          <p:txBody>
            <a:bodyPr/>
            <a:lstStyle/>
            <a:p>
              <a:endParaRPr lang="id-ID"/>
            </a:p>
          </p:txBody>
        </p:sp>
        <p:sp>
          <p:nvSpPr>
            <p:cNvPr id="18763" name="Freeform 175"/>
            <p:cNvSpPr>
              <a:spLocks/>
            </p:cNvSpPr>
            <p:nvPr/>
          </p:nvSpPr>
          <p:spPr bwMode="auto">
            <a:xfrm>
              <a:off x="3631" y="2758"/>
              <a:ext cx="110" cy="108"/>
            </a:xfrm>
            <a:custGeom>
              <a:avLst/>
              <a:gdLst>
                <a:gd name="T0" fmla="*/ 109 w 110"/>
                <a:gd name="T1" fmla="*/ 107 h 108"/>
                <a:gd name="T2" fmla="*/ 107 w 110"/>
                <a:gd name="T3" fmla="*/ 97 h 108"/>
                <a:gd name="T4" fmla="*/ 104 w 110"/>
                <a:gd name="T5" fmla="*/ 87 h 108"/>
                <a:gd name="T6" fmla="*/ 99 w 110"/>
                <a:gd name="T7" fmla="*/ 78 h 108"/>
                <a:gd name="T8" fmla="*/ 91 w 110"/>
                <a:gd name="T9" fmla="*/ 71 h 108"/>
                <a:gd name="T10" fmla="*/ 84 w 110"/>
                <a:gd name="T11" fmla="*/ 65 h 108"/>
                <a:gd name="T12" fmla="*/ 76 w 110"/>
                <a:gd name="T13" fmla="*/ 60 h 108"/>
                <a:gd name="T14" fmla="*/ 67 w 110"/>
                <a:gd name="T15" fmla="*/ 54 h 108"/>
                <a:gd name="T16" fmla="*/ 58 w 110"/>
                <a:gd name="T17" fmla="*/ 49 h 108"/>
                <a:gd name="T18" fmla="*/ 49 w 110"/>
                <a:gd name="T19" fmla="*/ 44 h 108"/>
                <a:gd name="T20" fmla="*/ 41 w 110"/>
                <a:gd name="T21" fmla="*/ 39 h 108"/>
                <a:gd name="T22" fmla="*/ 34 w 110"/>
                <a:gd name="T23" fmla="*/ 34 h 108"/>
                <a:gd name="T24" fmla="*/ 27 w 110"/>
                <a:gd name="T25" fmla="*/ 28 h 108"/>
                <a:gd name="T26" fmla="*/ 21 w 110"/>
                <a:gd name="T27" fmla="*/ 23 h 108"/>
                <a:gd name="T28" fmla="*/ 18 w 110"/>
                <a:gd name="T29" fmla="*/ 16 h 108"/>
                <a:gd name="T30" fmla="*/ 15 w 110"/>
                <a:gd name="T31" fmla="*/ 9 h 108"/>
                <a:gd name="T32" fmla="*/ 15 w 110"/>
                <a:gd name="T33" fmla="*/ 0 h 108"/>
                <a:gd name="T34" fmla="*/ 0 w 110"/>
                <a:gd name="T35" fmla="*/ 0 h 108"/>
                <a:gd name="T36" fmla="*/ 2 w 110"/>
                <a:gd name="T37" fmla="*/ 12 h 108"/>
                <a:gd name="T38" fmla="*/ 5 w 110"/>
                <a:gd name="T39" fmla="*/ 21 h 108"/>
                <a:gd name="T40" fmla="*/ 11 w 110"/>
                <a:gd name="T41" fmla="*/ 30 h 108"/>
                <a:gd name="T42" fmla="*/ 18 w 110"/>
                <a:gd name="T43" fmla="*/ 38 h 108"/>
                <a:gd name="T44" fmla="*/ 26 w 110"/>
                <a:gd name="T45" fmla="*/ 45 h 108"/>
                <a:gd name="T46" fmla="*/ 34 w 110"/>
                <a:gd name="T47" fmla="*/ 50 h 108"/>
                <a:gd name="T48" fmla="*/ 43 w 110"/>
                <a:gd name="T49" fmla="*/ 56 h 108"/>
                <a:gd name="T50" fmla="*/ 52 w 110"/>
                <a:gd name="T51" fmla="*/ 61 h 108"/>
                <a:gd name="T52" fmla="*/ 60 w 110"/>
                <a:gd name="T53" fmla="*/ 66 h 108"/>
                <a:gd name="T54" fmla="*/ 68 w 110"/>
                <a:gd name="T55" fmla="*/ 71 h 108"/>
                <a:gd name="T56" fmla="*/ 76 w 110"/>
                <a:gd name="T57" fmla="*/ 76 h 108"/>
                <a:gd name="T58" fmla="*/ 82 w 110"/>
                <a:gd name="T59" fmla="*/ 82 h 108"/>
                <a:gd name="T60" fmla="*/ 88 w 110"/>
                <a:gd name="T61" fmla="*/ 88 h 108"/>
                <a:gd name="T62" fmla="*/ 92 w 110"/>
                <a:gd name="T63" fmla="*/ 93 h 108"/>
                <a:gd name="T64" fmla="*/ 94 w 110"/>
                <a:gd name="T65" fmla="*/ 99 h 108"/>
                <a:gd name="T66" fmla="*/ 95 w 110"/>
                <a:gd name="T67" fmla="*/ 107 h 108"/>
                <a:gd name="T68" fmla="*/ 109 w 110"/>
                <a:gd name="T69" fmla="*/ 107 h 10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0"/>
                <a:gd name="T106" fmla="*/ 0 h 108"/>
                <a:gd name="T107" fmla="*/ 110 w 110"/>
                <a:gd name="T108" fmla="*/ 108 h 10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0" h="108">
                  <a:moveTo>
                    <a:pt x="109" y="107"/>
                  </a:moveTo>
                  <a:lnTo>
                    <a:pt x="107" y="97"/>
                  </a:lnTo>
                  <a:lnTo>
                    <a:pt x="104" y="87"/>
                  </a:lnTo>
                  <a:lnTo>
                    <a:pt x="99" y="78"/>
                  </a:lnTo>
                  <a:lnTo>
                    <a:pt x="91" y="71"/>
                  </a:lnTo>
                  <a:lnTo>
                    <a:pt x="84" y="65"/>
                  </a:lnTo>
                  <a:lnTo>
                    <a:pt x="76" y="60"/>
                  </a:lnTo>
                  <a:lnTo>
                    <a:pt x="67" y="54"/>
                  </a:lnTo>
                  <a:lnTo>
                    <a:pt x="58" y="49"/>
                  </a:lnTo>
                  <a:lnTo>
                    <a:pt x="49" y="44"/>
                  </a:lnTo>
                  <a:lnTo>
                    <a:pt x="41" y="39"/>
                  </a:lnTo>
                  <a:lnTo>
                    <a:pt x="34" y="34"/>
                  </a:lnTo>
                  <a:lnTo>
                    <a:pt x="27" y="28"/>
                  </a:lnTo>
                  <a:lnTo>
                    <a:pt x="21" y="23"/>
                  </a:lnTo>
                  <a:lnTo>
                    <a:pt x="18" y="16"/>
                  </a:lnTo>
                  <a:lnTo>
                    <a:pt x="15" y="9"/>
                  </a:lnTo>
                  <a:lnTo>
                    <a:pt x="15" y="0"/>
                  </a:lnTo>
                  <a:lnTo>
                    <a:pt x="0" y="0"/>
                  </a:lnTo>
                  <a:lnTo>
                    <a:pt x="2" y="12"/>
                  </a:lnTo>
                  <a:lnTo>
                    <a:pt x="5" y="21"/>
                  </a:lnTo>
                  <a:lnTo>
                    <a:pt x="11" y="30"/>
                  </a:lnTo>
                  <a:lnTo>
                    <a:pt x="18" y="38"/>
                  </a:lnTo>
                  <a:lnTo>
                    <a:pt x="26" y="45"/>
                  </a:lnTo>
                  <a:lnTo>
                    <a:pt x="34" y="50"/>
                  </a:lnTo>
                  <a:lnTo>
                    <a:pt x="43" y="56"/>
                  </a:lnTo>
                  <a:lnTo>
                    <a:pt x="52" y="61"/>
                  </a:lnTo>
                  <a:lnTo>
                    <a:pt x="60" y="66"/>
                  </a:lnTo>
                  <a:lnTo>
                    <a:pt x="68" y="71"/>
                  </a:lnTo>
                  <a:lnTo>
                    <a:pt x="76" y="76"/>
                  </a:lnTo>
                  <a:lnTo>
                    <a:pt x="82" y="82"/>
                  </a:lnTo>
                  <a:lnTo>
                    <a:pt x="88" y="88"/>
                  </a:lnTo>
                  <a:lnTo>
                    <a:pt x="92" y="93"/>
                  </a:lnTo>
                  <a:lnTo>
                    <a:pt x="94" y="99"/>
                  </a:lnTo>
                  <a:lnTo>
                    <a:pt x="95" y="107"/>
                  </a:lnTo>
                  <a:lnTo>
                    <a:pt x="109" y="107"/>
                  </a:lnTo>
                </a:path>
              </a:pathLst>
            </a:custGeom>
            <a:solidFill>
              <a:srgbClr val="FF4C4C"/>
            </a:solidFill>
            <a:ln w="12700" cap="rnd">
              <a:noFill/>
              <a:round/>
              <a:headEnd/>
              <a:tailEnd/>
            </a:ln>
          </p:spPr>
          <p:txBody>
            <a:bodyPr/>
            <a:lstStyle/>
            <a:p>
              <a:endParaRPr lang="id-ID"/>
            </a:p>
          </p:txBody>
        </p:sp>
        <p:sp>
          <p:nvSpPr>
            <p:cNvPr id="18764" name="Freeform 176"/>
            <p:cNvSpPr>
              <a:spLocks/>
            </p:cNvSpPr>
            <p:nvPr/>
          </p:nvSpPr>
          <p:spPr bwMode="auto">
            <a:xfrm>
              <a:off x="3631" y="2865"/>
              <a:ext cx="110" cy="93"/>
            </a:xfrm>
            <a:custGeom>
              <a:avLst/>
              <a:gdLst>
                <a:gd name="T0" fmla="*/ 15 w 110"/>
                <a:gd name="T1" fmla="*/ 92 h 93"/>
                <a:gd name="T2" fmla="*/ 17 w 110"/>
                <a:gd name="T3" fmla="*/ 82 h 93"/>
                <a:gd name="T4" fmla="*/ 26 w 110"/>
                <a:gd name="T5" fmla="*/ 73 h 93"/>
                <a:gd name="T6" fmla="*/ 41 w 110"/>
                <a:gd name="T7" fmla="*/ 64 h 93"/>
                <a:gd name="T8" fmla="*/ 58 w 110"/>
                <a:gd name="T9" fmla="*/ 56 h 93"/>
                <a:gd name="T10" fmla="*/ 76 w 110"/>
                <a:gd name="T11" fmla="*/ 47 h 93"/>
                <a:gd name="T12" fmla="*/ 91 w 110"/>
                <a:gd name="T13" fmla="*/ 35 h 93"/>
                <a:gd name="T14" fmla="*/ 104 w 110"/>
                <a:gd name="T15" fmla="*/ 20 h 93"/>
                <a:gd name="T16" fmla="*/ 109 w 110"/>
                <a:gd name="T17" fmla="*/ 0 h 93"/>
                <a:gd name="T18" fmla="*/ 95 w 110"/>
                <a:gd name="T19" fmla="*/ 0 h 93"/>
                <a:gd name="T20" fmla="*/ 92 w 110"/>
                <a:gd name="T21" fmla="*/ 14 h 93"/>
                <a:gd name="T22" fmla="*/ 82 w 110"/>
                <a:gd name="T23" fmla="*/ 25 h 93"/>
                <a:gd name="T24" fmla="*/ 68 w 110"/>
                <a:gd name="T25" fmla="*/ 35 h 93"/>
                <a:gd name="T26" fmla="*/ 52 w 110"/>
                <a:gd name="T27" fmla="*/ 44 h 93"/>
                <a:gd name="T28" fmla="*/ 34 w 110"/>
                <a:gd name="T29" fmla="*/ 53 h 93"/>
                <a:gd name="T30" fmla="*/ 19 w 110"/>
                <a:gd name="T31" fmla="*/ 63 h 93"/>
                <a:gd name="T32" fmla="*/ 6 w 110"/>
                <a:gd name="T33" fmla="*/ 75 h 93"/>
                <a:gd name="T34" fmla="*/ 0 w 110"/>
                <a:gd name="T35" fmla="*/ 92 h 93"/>
                <a:gd name="T36" fmla="*/ 15 w 110"/>
                <a:gd name="T37" fmla="*/ 92 h 9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0"/>
                <a:gd name="T58" fmla="*/ 0 h 93"/>
                <a:gd name="T59" fmla="*/ 110 w 110"/>
                <a:gd name="T60" fmla="*/ 93 h 9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0" h="93">
                  <a:moveTo>
                    <a:pt x="15" y="92"/>
                  </a:moveTo>
                  <a:lnTo>
                    <a:pt x="17" y="82"/>
                  </a:lnTo>
                  <a:lnTo>
                    <a:pt x="26" y="73"/>
                  </a:lnTo>
                  <a:lnTo>
                    <a:pt x="41" y="64"/>
                  </a:lnTo>
                  <a:lnTo>
                    <a:pt x="58" y="56"/>
                  </a:lnTo>
                  <a:lnTo>
                    <a:pt x="76" y="47"/>
                  </a:lnTo>
                  <a:lnTo>
                    <a:pt x="91" y="35"/>
                  </a:lnTo>
                  <a:lnTo>
                    <a:pt x="104" y="20"/>
                  </a:lnTo>
                  <a:lnTo>
                    <a:pt x="109" y="0"/>
                  </a:lnTo>
                  <a:lnTo>
                    <a:pt x="95" y="0"/>
                  </a:lnTo>
                  <a:lnTo>
                    <a:pt x="92" y="14"/>
                  </a:lnTo>
                  <a:lnTo>
                    <a:pt x="82" y="25"/>
                  </a:lnTo>
                  <a:lnTo>
                    <a:pt x="68" y="35"/>
                  </a:lnTo>
                  <a:lnTo>
                    <a:pt x="52" y="44"/>
                  </a:lnTo>
                  <a:lnTo>
                    <a:pt x="34" y="53"/>
                  </a:lnTo>
                  <a:lnTo>
                    <a:pt x="19" y="63"/>
                  </a:lnTo>
                  <a:lnTo>
                    <a:pt x="6" y="75"/>
                  </a:lnTo>
                  <a:lnTo>
                    <a:pt x="0" y="92"/>
                  </a:lnTo>
                  <a:lnTo>
                    <a:pt x="15" y="92"/>
                  </a:lnTo>
                </a:path>
              </a:pathLst>
            </a:custGeom>
            <a:solidFill>
              <a:srgbClr val="FF4C4C"/>
            </a:solidFill>
            <a:ln w="12700" cap="rnd">
              <a:noFill/>
              <a:round/>
              <a:headEnd/>
              <a:tailEnd/>
            </a:ln>
          </p:spPr>
          <p:txBody>
            <a:bodyPr/>
            <a:lstStyle/>
            <a:p>
              <a:endParaRPr lang="id-ID"/>
            </a:p>
          </p:txBody>
        </p:sp>
        <p:sp>
          <p:nvSpPr>
            <p:cNvPr id="18765" name="Freeform 177"/>
            <p:cNvSpPr>
              <a:spLocks/>
            </p:cNvSpPr>
            <p:nvPr/>
          </p:nvSpPr>
          <p:spPr bwMode="auto">
            <a:xfrm>
              <a:off x="3631" y="2957"/>
              <a:ext cx="15" cy="2"/>
            </a:xfrm>
            <a:custGeom>
              <a:avLst/>
              <a:gdLst>
                <a:gd name="T0" fmla="*/ 14 w 15"/>
                <a:gd name="T1" fmla="*/ 1 h 2"/>
                <a:gd name="T2" fmla="*/ 14 w 15"/>
                <a:gd name="T3" fmla="*/ 0 h 2"/>
                <a:gd name="T4" fmla="*/ 0 w 15"/>
                <a:gd name="T5" fmla="*/ 0 h 2"/>
                <a:gd name="T6" fmla="*/ 0 w 15"/>
                <a:gd name="T7" fmla="*/ 1 h 2"/>
                <a:gd name="T8" fmla="*/ 14 w 15"/>
                <a:gd name="T9" fmla="*/ 1 h 2"/>
                <a:gd name="T10" fmla="*/ 0 60000 65536"/>
                <a:gd name="T11" fmla="*/ 0 60000 65536"/>
                <a:gd name="T12" fmla="*/ 0 60000 65536"/>
                <a:gd name="T13" fmla="*/ 0 60000 65536"/>
                <a:gd name="T14" fmla="*/ 0 60000 65536"/>
                <a:gd name="T15" fmla="*/ 0 w 15"/>
                <a:gd name="T16" fmla="*/ 0 h 2"/>
                <a:gd name="T17" fmla="*/ 15 w 15"/>
                <a:gd name="T18" fmla="*/ 2 h 2"/>
              </a:gdLst>
              <a:ahLst/>
              <a:cxnLst>
                <a:cxn ang="T10">
                  <a:pos x="T0" y="T1"/>
                </a:cxn>
                <a:cxn ang="T11">
                  <a:pos x="T2" y="T3"/>
                </a:cxn>
                <a:cxn ang="T12">
                  <a:pos x="T4" y="T5"/>
                </a:cxn>
                <a:cxn ang="T13">
                  <a:pos x="T6" y="T7"/>
                </a:cxn>
                <a:cxn ang="T14">
                  <a:pos x="T8" y="T9"/>
                </a:cxn>
              </a:cxnLst>
              <a:rect l="T15" t="T16" r="T17" b="T18"/>
              <a:pathLst>
                <a:path w="15" h="2">
                  <a:moveTo>
                    <a:pt x="14" y="1"/>
                  </a:moveTo>
                  <a:lnTo>
                    <a:pt x="14" y="0"/>
                  </a:lnTo>
                  <a:lnTo>
                    <a:pt x="0" y="0"/>
                  </a:lnTo>
                  <a:lnTo>
                    <a:pt x="0" y="1"/>
                  </a:lnTo>
                  <a:lnTo>
                    <a:pt x="14" y="1"/>
                  </a:lnTo>
                </a:path>
              </a:pathLst>
            </a:custGeom>
            <a:solidFill>
              <a:srgbClr val="FF4C4C"/>
            </a:solidFill>
            <a:ln w="12700" cap="rnd">
              <a:noFill/>
              <a:round/>
              <a:headEnd/>
              <a:tailEnd/>
            </a:ln>
          </p:spPr>
          <p:txBody>
            <a:bodyPr/>
            <a:lstStyle/>
            <a:p>
              <a:endParaRPr lang="id-ID"/>
            </a:p>
          </p:txBody>
        </p:sp>
        <p:sp>
          <p:nvSpPr>
            <p:cNvPr id="18766" name="Freeform 178"/>
            <p:cNvSpPr>
              <a:spLocks/>
            </p:cNvSpPr>
            <p:nvPr/>
          </p:nvSpPr>
          <p:spPr bwMode="auto">
            <a:xfrm>
              <a:off x="3631" y="2958"/>
              <a:ext cx="110" cy="107"/>
            </a:xfrm>
            <a:custGeom>
              <a:avLst/>
              <a:gdLst>
                <a:gd name="T0" fmla="*/ 109 w 110"/>
                <a:gd name="T1" fmla="*/ 106 h 107"/>
                <a:gd name="T2" fmla="*/ 107 w 110"/>
                <a:gd name="T3" fmla="*/ 96 h 107"/>
                <a:gd name="T4" fmla="*/ 104 w 110"/>
                <a:gd name="T5" fmla="*/ 86 h 107"/>
                <a:gd name="T6" fmla="*/ 99 w 110"/>
                <a:gd name="T7" fmla="*/ 79 h 107"/>
                <a:gd name="T8" fmla="*/ 91 w 110"/>
                <a:gd name="T9" fmla="*/ 73 h 107"/>
                <a:gd name="T10" fmla="*/ 83 w 110"/>
                <a:gd name="T11" fmla="*/ 67 h 107"/>
                <a:gd name="T12" fmla="*/ 75 w 110"/>
                <a:gd name="T13" fmla="*/ 63 h 107"/>
                <a:gd name="T14" fmla="*/ 67 w 110"/>
                <a:gd name="T15" fmla="*/ 58 h 107"/>
                <a:gd name="T16" fmla="*/ 58 w 110"/>
                <a:gd name="T17" fmla="*/ 55 h 107"/>
                <a:gd name="T18" fmla="*/ 49 w 110"/>
                <a:gd name="T19" fmla="*/ 50 h 107"/>
                <a:gd name="T20" fmla="*/ 41 w 110"/>
                <a:gd name="T21" fmla="*/ 45 h 107"/>
                <a:gd name="T22" fmla="*/ 34 w 110"/>
                <a:gd name="T23" fmla="*/ 40 h 107"/>
                <a:gd name="T24" fmla="*/ 28 w 110"/>
                <a:gd name="T25" fmla="*/ 34 h 107"/>
                <a:gd name="T26" fmla="*/ 22 w 110"/>
                <a:gd name="T27" fmla="*/ 27 h 107"/>
                <a:gd name="T28" fmla="*/ 18 w 110"/>
                <a:gd name="T29" fmla="*/ 20 h 107"/>
                <a:gd name="T30" fmla="*/ 15 w 110"/>
                <a:gd name="T31" fmla="*/ 11 h 107"/>
                <a:gd name="T32" fmla="*/ 15 w 110"/>
                <a:gd name="T33" fmla="*/ 0 h 107"/>
                <a:gd name="T34" fmla="*/ 0 w 110"/>
                <a:gd name="T35" fmla="*/ 0 h 107"/>
                <a:gd name="T36" fmla="*/ 2 w 110"/>
                <a:gd name="T37" fmla="*/ 14 h 107"/>
                <a:gd name="T38" fmla="*/ 5 w 110"/>
                <a:gd name="T39" fmla="*/ 25 h 107"/>
                <a:gd name="T40" fmla="*/ 10 w 110"/>
                <a:gd name="T41" fmla="*/ 35 h 107"/>
                <a:gd name="T42" fmla="*/ 17 w 110"/>
                <a:gd name="T43" fmla="*/ 44 h 107"/>
                <a:gd name="T44" fmla="*/ 26 w 110"/>
                <a:gd name="T45" fmla="*/ 51 h 107"/>
                <a:gd name="T46" fmla="*/ 34 w 110"/>
                <a:gd name="T47" fmla="*/ 57 h 107"/>
                <a:gd name="T48" fmla="*/ 43 w 110"/>
                <a:gd name="T49" fmla="*/ 62 h 107"/>
                <a:gd name="T50" fmla="*/ 52 w 110"/>
                <a:gd name="T51" fmla="*/ 66 h 107"/>
                <a:gd name="T52" fmla="*/ 60 w 110"/>
                <a:gd name="T53" fmla="*/ 70 h 107"/>
                <a:gd name="T54" fmla="*/ 69 w 110"/>
                <a:gd name="T55" fmla="*/ 75 h 107"/>
                <a:gd name="T56" fmla="*/ 76 w 110"/>
                <a:gd name="T57" fmla="*/ 79 h 107"/>
                <a:gd name="T58" fmla="*/ 83 w 110"/>
                <a:gd name="T59" fmla="*/ 83 h 107"/>
                <a:gd name="T60" fmla="*/ 88 w 110"/>
                <a:gd name="T61" fmla="*/ 88 h 107"/>
                <a:gd name="T62" fmla="*/ 92 w 110"/>
                <a:gd name="T63" fmla="*/ 93 h 107"/>
                <a:gd name="T64" fmla="*/ 94 w 110"/>
                <a:gd name="T65" fmla="*/ 99 h 107"/>
                <a:gd name="T66" fmla="*/ 95 w 110"/>
                <a:gd name="T67" fmla="*/ 106 h 107"/>
                <a:gd name="T68" fmla="*/ 109 w 110"/>
                <a:gd name="T69" fmla="*/ 106 h 10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0"/>
                <a:gd name="T106" fmla="*/ 0 h 107"/>
                <a:gd name="T107" fmla="*/ 110 w 110"/>
                <a:gd name="T108" fmla="*/ 107 h 10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0" h="107">
                  <a:moveTo>
                    <a:pt x="109" y="106"/>
                  </a:moveTo>
                  <a:lnTo>
                    <a:pt x="107" y="96"/>
                  </a:lnTo>
                  <a:lnTo>
                    <a:pt x="104" y="86"/>
                  </a:lnTo>
                  <a:lnTo>
                    <a:pt x="99" y="79"/>
                  </a:lnTo>
                  <a:lnTo>
                    <a:pt x="91" y="73"/>
                  </a:lnTo>
                  <a:lnTo>
                    <a:pt x="83" y="67"/>
                  </a:lnTo>
                  <a:lnTo>
                    <a:pt x="75" y="63"/>
                  </a:lnTo>
                  <a:lnTo>
                    <a:pt x="67" y="58"/>
                  </a:lnTo>
                  <a:lnTo>
                    <a:pt x="58" y="55"/>
                  </a:lnTo>
                  <a:lnTo>
                    <a:pt x="49" y="50"/>
                  </a:lnTo>
                  <a:lnTo>
                    <a:pt x="41" y="45"/>
                  </a:lnTo>
                  <a:lnTo>
                    <a:pt x="34" y="40"/>
                  </a:lnTo>
                  <a:lnTo>
                    <a:pt x="28" y="34"/>
                  </a:lnTo>
                  <a:lnTo>
                    <a:pt x="22" y="27"/>
                  </a:lnTo>
                  <a:lnTo>
                    <a:pt x="18" y="20"/>
                  </a:lnTo>
                  <a:lnTo>
                    <a:pt x="15" y="11"/>
                  </a:lnTo>
                  <a:lnTo>
                    <a:pt x="15" y="0"/>
                  </a:lnTo>
                  <a:lnTo>
                    <a:pt x="0" y="0"/>
                  </a:lnTo>
                  <a:lnTo>
                    <a:pt x="2" y="14"/>
                  </a:lnTo>
                  <a:lnTo>
                    <a:pt x="5" y="25"/>
                  </a:lnTo>
                  <a:lnTo>
                    <a:pt x="10" y="35"/>
                  </a:lnTo>
                  <a:lnTo>
                    <a:pt x="17" y="44"/>
                  </a:lnTo>
                  <a:lnTo>
                    <a:pt x="26" y="51"/>
                  </a:lnTo>
                  <a:lnTo>
                    <a:pt x="34" y="57"/>
                  </a:lnTo>
                  <a:lnTo>
                    <a:pt x="43" y="62"/>
                  </a:lnTo>
                  <a:lnTo>
                    <a:pt x="52" y="66"/>
                  </a:lnTo>
                  <a:lnTo>
                    <a:pt x="60" y="70"/>
                  </a:lnTo>
                  <a:lnTo>
                    <a:pt x="69" y="75"/>
                  </a:lnTo>
                  <a:lnTo>
                    <a:pt x="76" y="79"/>
                  </a:lnTo>
                  <a:lnTo>
                    <a:pt x="83" y="83"/>
                  </a:lnTo>
                  <a:lnTo>
                    <a:pt x="88" y="88"/>
                  </a:lnTo>
                  <a:lnTo>
                    <a:pt x="92" y="93"/>
                  </a:lnTo>
                  <a:lnTo>
                    <a:pt x="94" y="99"/>
                  </a:lnTo>
                  <a:lnTo>
                    <a:pt x="95" y="106"/>
                  </a:lnTo>
                  <a:lnTo>
                    <a:pt x="109" y="106"/>
                  </a:lnTo>
                </a:path>
              </a:pathLst>
            </a:custGeom>
            <a:solidFill>
              <a:srgbClr val="FF4C4C"/>
            </a:solidFill>
            <a:ln w="12700" cap="rnd">
              <a:noFill/>
              <a:round/>
              <a:headEnd/>
              <a:tailEnd/>
            </a:ln>
          </p:spPr>
          <p:txBody>
            <a:bodyPr/>
            <a:lstStyle/>
            <a:p>
              <a:endParaRPr lang="id-ID"/>
            </a:p>
          </p:txBody>
        </p:sp>
        <p:sp>
          <p:nvSpPr>
            <p:cNvPr id="18767" name="Freeform 179"/>
            <p:cNvSpPr>
              <a:spLocks/>
            </p:cNvSpPr>
            <p:nvPr/>
          </p:nvSpPr>
          <p:spPr bwMode="auto">
            <a:xfrm>
              <a:off x="3631" y="3064"/>
              <a:ext cx="110" cy="108"/>
            </a:xfrm>
            <a:custGeom>
              <a:avLst/>
              <a:gdLst>
                <a:gd name="T0" fmla="*/ 15 w 110"/>
                <a:gd name="T1" fmla="*/ 107 h 108"/>
                <a:gd name="T2" fmla="*/ 15 w 110"/>
                <a:gd name="T3" fmla="*/ 98 h 108"/>
                <a:gd name="T4" fmla="*/ 18 w 110"/>
                <a:gd name="T5" fmla="*/ 91 h 108"/>
                <a:gd name="T6" fmla="*/ 21 w 110"/>
                <a:gd name="T7" fmla="*/ 85 h 108"/>
                <a:gd name="T8" fmla="*/ 27 w 110"/>
                <a:gd name="T9" fmla="*/ 80 h 108"/>
                <a:gd name="T10" fmla="*/ 34 w 110"/>
                <a:gd name="T11" fmla="*/ 73 h 108"/>
                <a:gd name="T12" fmla="*/ 41 w 110"/>
                <a:gd name="T13" fmla="*/ 69 h 108"/>
                <a:gd name="T14" fmla="*/ 49 w 110"/>
                <a:gd name="T15" fmla="*/ 63 h 108"/>
                <a:gd name="T16" fmla="*/ 58 w 110"/>
                <a:gd name="T17" fmla="*/ 58 h 108"/>
                <a:gd name="T18" fmla="*/ 67 w 110"/>
                <a:gd name="T19" fmla="*/ 53 h 108"/>
                <a:gd name="T20" fmla="*/ 76 w 110"/>
                <a:gd name="T21" fmla="*/ 48 h 108"/>
                <a:gd name="T22" fmla="*/ 84 w 110"/>
                <a:gd name="T23" fmla="*/ 42 h 108"/>
                <a:gd name="T24" fmla="*/ 91 w 110"/>
                <a:gd name="T25" fmla="*/ 36 h 108"/>
                <a:gd name="T26" fmla="*/ 99 w 110"/>
                <a:gd name="T27" fmla="*/ 29 h 108"/>
                <a:gd name="T28" fmla="*/ 104 w 110"/>
                <a:gd name="T29" fmla="*/ 21 h 108"/>
                <a:gd name="T30" fmla="*/ 107 w 110"/>
                <a:gd name="T31" fmla="*/ 11 h 108"/>
                <a:gd name="T32" fmla="*/ 109 w 110"/>
                <a:gd name="T33" fmla="*/ 0 h 108"/>
                <a:gd name="T34" fmla="*/ 95 w 110"/>
                <a:gd name="T35" fmla="*/ 0 h 108"/>
                <a:gd name="T36" fmla="*/ 94 w 110"/>
                <a:gd name="T37" fmla="*/ 8 h 108"/>
                <a:gd name="T38" fmla="*/ 92 w 110"/>
                <a:gd name="T39" fmla="*/ 14 h 108"/>
                <a:gd name="T40" fmla="*/ 88 w 110"/>
                <a:gd name="T41" fmla="*/ 20 h 108"/>
                <a:gd name="T42" fmla="*/ 82 w 110"/>
                <a:gd name="T43" fmla="*/ 26 h 108"/>
                <a:gd name="T44" fmla="*/ 76 w 110"/>
                <a:gd name="T45" fmla="*/ 32 h 108"/>
                <a:gd name="T46" fmla="*/ 68 w 110"/>
                <a:gd name="T47" fmla="*/ 36 h 108"/>
                <a:gd name="T48" fmla="*/ 60 w 110"/>
                <a:gd name="T49" fmla="*/ 41 h 108"/>
                <a:gd name="T50" fmla="*/ 52 w 110"/>
                <a:gd name="T51" fmla="*/ 47 h 108"/>
                <a:gd name="T52" fmla="*/ 43 w 110"/>
                <a:gd name="T53" fmla="*/ 52 h 108"/>
                <a:gd name="T54" fmla="*/ 34 w 110"/>
                <a:gd name="T55" fmla="*/ 57 h 108"/>
                <a:gd name="T56" fmla="*/ 26 w 110"/>
                <a:gd name="T57" fmla="*/ 63 h 108"/>
                <a:gd name="T58" fmla="*/ 18 w 110"/>
                <a:gd name="T59" fmla="*/ 69 h 108"/>
                <a:gd name="T60" fmla="*/ 11 w 110"/>
                <a:gd name="T61" fmla="*/ 77 h 108"/>
                <a:gd name="T62" fmla="*/ 5 w 110"/>
                <a:gd name="T63" fmla="*/ 86 h 108"/>
                <a:gd name="T64" fmla="*/ 2 w 110"/>
                <a:gd name="T65" fmla="*/ 96 h 108"/>
                <a:gd name="T66" fmla="*/ 0 w 110"/>
                <a:gd name="T67" fmla="*/ 107 h 108"/>
                <a:gd name="T68" fmla="*/ 15 w 110"/>
                <a:gd name="T69" fmla="*/ 107 h 10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0"/>
                <a:gd name="T106" fmla="*/ 0 h 108"/>
                <a:gd name="T107" fmla="*/ 110 w 110"/>
                <a:gd name="T108" fmla="*/ 108 h 10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0" h="108">
                  <a:moveTo>
                    <a:pt x="15" y="107"/>
                  </a:moveTo>
                  <a:lnTo>
                    <a:pt x="15" y="98"/>
                  </a:lnTo>
                  <a:lnTo>
                    <a:pt x="18" y="91"/>
                  </a:lnTo>
                  <a:lnTo>
                    <a:pt x="21" y="85"/>
                  </a:lnTo>
                  <a:lnTo>
                    <a:pt x="27" y="80"/>
                  </a:lnTo>
                  <a:lnTo>
                    <a:pt x="34" y="73"/>
                  </a:lnTo>
                  <a:lnTo>
                    <a:pt x="41" y="69"/>
                  </a:lnTo>
                  <a:lnTo>
                    <a:pt x="49" y="63"/>
                  </a:lnTo>
                  <a:lnTo>
                    <a:pt x="58" y="58"/>
                  </a:lnTo>
                  <a:lnTo>
                    <a:pt x="67" y="53"/>
                  </a:lnTo>
                  <a:lnTo>
                    <a:pt x="76" y="48"/>
                  </a:lnTo>
                  <a:lnTo>
                    <a:pt x="84" y="42"/>
                  </a:lnTo>
                  <a:lnTo>
                    <a:pt x="91" y="36"/>
                  </a:lnTo>
                  <a:lnTo>
                    <a:pt x="99" y="29"/>
                  </a:lnTo>
                  <a:lnTo>
                    <a:pt x="104" y="21"/>
                  </a:lnTo>
                  <a:lnTo>
                    <a:pt x="107" y="11"/>
                  </a:lnTo>
                  <a:lnTo>
                    <a:pt x="109" y="0"/>
                  </a:lnTo>
                  <a:lnTo>
                    <a:pt x="95" y="0"/>
                  </a:lnTo>
                  <a:lnTo>
                    <a:pt x="94" y="8"/>
                  </a:lnTo>
                  <a:lnTo>
                    <a:pt x="92" y="14"/>
                  </a:lnTo>
                  <a:lnTo>
                    <a:pt x="88" y="20"/>
                  </a:lnTo>
                  <a:lnTo>
                    <a:pt x="82" y="26"/>
                  </a:lnTo>
                  <a:lnTo>
                    <a:pt x="76" y="32"/>
                  </a:lnTo>
                  <a:lnTo>
                    <a:pt x="68" y="36"/>
                  </a:lnTo>
                  <a:lnTo>
                    <a:pt x="60" y="41"/>
                  </a:lnTo>
                  <a:lnTo>
                    <a:pt x="52" y="47"/>
                  </a:lnTo>
                  <a:lnTo>
                    <a:pt x="43" y="52"/>
                  </a:lnTo>
                  <a:lnTo>
                    <a:pt x="34" y="57"/>
                  </a:lnTo>
                  <a:lnTo>
                    <a:pt x="26" y="63"/>
                  </a:lnTo>
                  <a:lnTo>
                    <a:pt x="18" y="69"/>
                  </a:lnTo>
                  <a:lnTo>
                    <a:pt x="11" y="77"/>
                  </a:lnTo>
                  <a:lnTo>
                    <a:pt x="5" y="86"/>
                  </a:lnTo>
                  <a:lnTo>
                    <a:pt x="2" y="96"/>
                  </a:lnTo>
                  <a:lnTo>
                    <a:pt x="0" y="107"/>
                  </a:lnTo>
                  <a:lnTo>
                    <a:pt x="15" y="107"/>
                  </a:lnTo>
                </a:path>
              </a:pathLst>
            </a:custGeom>
            <a:solidFill>
              <a:srgbClr val="FF4C4C"/>
            </a:solidFill>
            <a:ln w="12700" cap="rnd">
              <a:noFill/>
              <a:round/>
              <a:headEnd/>
              <a:tailEnd/>
            </a:ln>
          </p:spPr>
          <p:txBody>
            <a:bodyPr/>
            <a:lstStyle/>
            <a:p>
              <a:endParaRPr lang="id-ID"/>
            </a:p>
          </p:txBody>
        </p:sp>
        <p:sp>
          <p:nvSpPr>
            <p:cNvPr id="18768" name="Freeform 180"/>
            <p:cNvSpPr>
              <a:spLocks/>
            </p:cNvSpPr>
            <p:nvPr/>
          </p:nvSpPr>
          <p:spPr bwMode="auto">
            <a:xfrm>
              <a:off x="3631" y="3171"/>
              <a:ext cx="110" cy="107"/>
            </a:xfrm>
            <a:custGeom>
              <a:avLst/>
              <a:gdLst>
                <a:gd name="T0" fmla="*/ 109 w 110"/>
                <a:gd name="T1" fmla="*/ 106 h 107"/>
                <a:gd name="T2" fmla="*/ 107 w 110"/>
                <a:gd name="T3" fmla="*/ 95 h 107"/>
                <a:gd name="T4" fmla="*/ 104 w 110"/>
                <a:gd name="T5" fmla="*/ 86 h 107"/>
                <a:gd name="T6" fmla="*/ 99 w 110"/>
                <a:gd name="T7" fmla="*/ 77 h 107"/>
                <a:gd name="T8" fmla="*/ 91 w 110"/>
                <a:gd name="T9" fmla="*/ 70 h 107"/>
                <a:gd name="T10" fmla="*/ 84 w 110"/>
                <a:gd name="T11" fmla="*/ 64 h 107"/>
                <a:gd name="T12" fmla="*/ 76 w 110"/>
                <a:gd name="T13" fmla="*/ 58 h 107"/>
                <a:gd name="T14" fmla="*/ 67 w 110"/>
                <a:gd name="T15" fmla="*/ 53 h 107"/>
                <a:gd name="T16" fmla="*/ 58 w 110"/>
                <a:gd name="T17" fmla="*/ 48 h 107"/>
                <a:gd name="T18" fmla="*/ 49 w 110"/>
                <a:gd name="T19" fmla="*/ 43 h 107"/>
                <a:gd name="T20" fmla="*/ 41 w 110"/>
                <a:gd name="T21" fmla="*/ 38 h 107"/>
                <a:gd name="T22" fmla="*/ 34 w 110"/>
                <a:gd name="T23" fmla="*/ 33 h 107"/>
                <a:gd name="T24" fmla="*/ 27 w 110"/>
                <a:gd name="T25" fmla="*/ 27 h 107"/>
                <a:gd name="T26" fmla="*/ 21 w 110"/>
                <a:gd name="T27" fmla="*/ 21 h 107"/>
                <a:gd name="T28" fmla="*/ 18 w 110"/>
                <a:gd name="T29" fmla="*/ 15 h 107"/>
                <a:gd name="T30" fmla="*/ 15 w 110"/>
                <a:gd name="T31" fmla="*/ 8 h 107"/>
                <a:gd name="T32" fmla="*/ 15 w 110"/>
                <a:gd name="T33" fmla="*/ 0 h 107"/>
                <a:gd name="T34" fmla="*/ 0 w 110"/>
                <a:gd name="T35" fmla="*/ 0 h 107"/>
                <a:gd name="T36" fmla="*/ 2 w 110"/>
                <a:gd name="T37" fmla="*/ 11 h 107"/>
                <a:gd name="T38" fmla="*/ 5 w 110"/>
                <a:gd name="T39" fmla="*/ 21 h 107"/>
                <a:gd name="T40" fmla="*/ 11 w 110"/>
                <a:gd name="T41" fmla="*/ 29 h 107"/>
                <a:gd name="T42" fmla="*/ 18 w 110"/>
                <a:gd name="T43" fmla="*/ 38 h 107"/>
                <a:gd name="T44" fmla="*/ 26 w 110"/>
                <a:gd name="T45" fmla="*/ 43 h 107"/>
                <a:gd name="T46" fmla="*/ 34 w 110"/>
                <a:gd name="T47" fmla="*/ 50 h 107"/>
                <a:gd name="T48" fmla="*/ 43 w 110"/>
                <a:gd name="T49" fmla="*/ 55 h 107"/>
                <a:gd name="T50" fmla="*/ 52 w 110"/>
                <a:gd name="T51" fmla="*/ 60 h 107"/>
                <a:gd name="T52" fmla="*/ 60 w 110"/>
                <a:gd name="T53" fmla="*/ 65 h 107"/>
                <a:gd name="T54" fmla="*/ 68 w 110"/>
                <a:gd name="T55" fmla="*/ 70 h 107"/>
                <a:gd name="T56" fmla="*/ 76 w 110"/>
                <a:gd name="T57" fmla="*/ 75 h 107"/>
                <a:gd name="T58" fmla="*/ 82 w 110"/>
                <a:gd name="T59" fmla="*/ 80 h 107"/>
                <a:gd name="T60" fmla="*/ 88 w 110"/>
                <a:gd name="T61" fmla="*/ 86 h 107"/>
                <a:gd name="T62" fmla="*/ 92 w 110"/>
                <a:gd name="T63" fmla="*/ 92 h 107"/>
                <a:gd name="T64" fmla="*/ 94 w 110"/>
                <a:gd name="T65" fmla="*/ 98 h 107"/>
                <a:gd name="T66" fmla="*/ 95 w 110"/>
                <a:gd name="T67" fmla="*/ 106 h 107"/>
                <a:gd name="T68" fmla="*/ 109 w 110"/>
                <a:gd name="T69" fmla="*/ 106 h 10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0"/>
                <a:gd name="T106" fmla="*/ 0 h 107"/>
                <a:gd name="T107" fmla="*/ 110 w 110"/>
                <a:gd name="T108" fmla="*/ 107 h 10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0" h="107">
                  <a:moveTo>
                    <a:pt x="109" y="106"/>
                  </a:moveTo>
                  <a:lnTo>
                    <a:pt x="107" y="95"/>
                  </a:lnTo>
                  <a:lnTo>
                    <a:pt x="104" y="86"/>
                  </a:lnTo>
                  <a:lnTo>
                    <a:pt x="99" y="77"/>
                  </a:lnTo>
                  <a:lnTo>
                    <a:pt x="91" y="70"/>
                  </a:lnTo>
                  <a:lnTo>
                    <a:pt x="84" y="64"/>
                  </a:lnTo>
                  <a:lnTo>
                    <a:pt x="76" y="58"/>
                  </a:lnTo>
                  <a:lnTo>
                    <a:pt x="67" y="53"/>
                  </a:lnTo>
                  <a:lnTo>
                    <a:pt x="58" y="48"/>
                  </a:lnTo>
                  <a:lnTo>
                    <a:pt x="49" y="43"/>
                  </a:lnTo>
                  <a:lnTo>
                    <a:pt x="41" y="38"/>
                  </a:lnTo>
                  <a:lnTo>
                    <a:pt x="34" y="33"/>
                  </a:lnTo>
                  <a:lnTo>
                    <a:pt x="27" y="27"/>
                  </a:lnTo>
                  <a:lnTo>
                    <a:pt x="21" y="21"/>
                  </a:lnTo>
                  <a:lnTo>
                    <a:pt x="18" y="15"/>
                  </a:lnTo>
                  <a:lnTo>
                    <a:pt x="15" y="8"/>
                  </a:lnTo>
                  <a:lnTo>
                    <a:pt x="15" y="0"/>
                  </a:lnTo>
                  <a:lnTo>
                    <a:pt x="0" y="0"/>
                  </a:lnTo>
                  <a:lnTo>
                    <a:pt x="2" y="11"/>
                  </a:lnTo>
                  <a:lnTo>
                    <a:pt x="5" y="21"/>
                  </a:lnTo>
                  <a:lnTo>
                    <a:pt x="11" y="29"/>
                  </a:lnTo>
                  <a:lnTo>
                    <a:pt x="18" y="38"/>
                  </a:lnTo>
                  <a:lnTo>
                    <a:pt x="26" y="43"/>
                  </a:lnTo>
                  <a:lnTo>
                    <a:pt x="34" y="50"/>
                  </a:lnTo>
                  <a:lnTo>
                    <a:pt x="43" y="55"/>
                  </a:lnTo>
                  <a:lnTo>
                    <a:pt x="52" y="60"/>
                  </a:lnTo>
                  <a:lnTo>
                    <a:pt x="60" y="65"/>
                  </a:lnTo>
                  <a:lnTo>
                    <a:pt x="68" y="70"/>
                  </a:lnTo>
                  <a:lnTo>
                    <a:pt x="76" y="75"/>
                  </a:lnTo>
                  <a:lnTo>
                    <a:pt x="82" y="80"/>
                  </a:lnTo>
                  <a:lnTo>
                    <a:pt x="88" y="86"/>
                  </a:lnTo>
                  <a:lnTo>
                    <a:pt x="92" y="92"/>
                  </a:lnTo>
                  <a:lnTo>
                    <a:pt x="94" y="98"/>
                  </a:lnTo>
                  <a:lnTo>
                    <a:pt x="95" y="106"/>
                  </a:lnTo>
                  <a:lnTo>
                    <a:pt x="109" y="106"/>
                  </a:lnTo>
                </a:path>
              </a:pathLst>
            </a:custGeom>
            <a:solidFill>
              <a:srgbClr val="FF4C4C"/>
            </a:solidFill>
            <a:ln w="12700" cap="rnd">
              <a:noFill/>
              <a:round/>
              <a:headEnd/>
              <a:tailEnd/>
            </a:ln>
          </p:spPr>
          <p:txBody>
            <a:bodyPr/>
            <a:lstStyle/>
            <a:p>
              <a:endParaRPr lang="id-ID"/>
            </a:p>
          </p:txBody>
        </p:sp>
        <p:sp>
          <p:nvSpPr>
            <p:cNvPr id="18769" name="Freeform 181"/>
            <p:cNvSpPr>
              <a:spLocks/>
            </p:cNvSpPr>
            <p:nvPr/>
          </p:nvSpPr>
          <p:spPr bwMode="auto">
            <a:xfrm>
              <a:off x="3631" y="3277"/>
              <a:ext cx="110" cy="95"/>
            </a:xfrm>
            <a:custGeom>
              <a:avLst/>
              <a:gdLst>
                <a:gd name="T0" fmla="*/ 15 w 110"/>
                <a:gd name="T1" fmla="*/ 94 h 95"/>
                <a:gd name="T2" fmla="*/ 17 w 110"/>
                <a:gd name="T3" fmla="*/ 85 h 95"/>
                <a:gd name="T4" fmla="*/ 26 w 110"/>
                <a:gd name="T5" fmla="*/ 75 h 95"/>
                <a:gd name="T6" fmla="*/ 41 w 110"/>
                <a:gd name="T7" fmla="*/ 67 h 95"/>
                <a:gd name="T8" fmla="*/ 58 w 110"/>
                <a:gd name="T9" fmla="*/ 58 h 95"/>
                <a:gd name="T10" fmla="*/ 76 w 110"/>
                <a:gd name="T11" fmla="*/ 48 h 95"/>
                <a:gd name="T12" fmla="*/ 91 w 110"/>
                <a:gd name="T13" fmla="*/ 36 h 95"/>
                <a:gd name="T14" fmla="*/ 104 w 110"/>
                <a:gd name="T15" fmla="*/ 20 h 95"/>
                <a:gd name="T16" fmla="*/ 109 w 110"/>
                <a:gd name="T17" fmla="*/ 0 h 95"/>
                <a:gd name="T18" fmla="*/ 95 w 110"/>
                <a:gd name="T19" fmla="*/ 0 h 95"/>
                <a:gd name="T20" fmla="*/ 92 w 110"/>
                <a:gd name="T21" fmla="*/ 13 h 95"/>
                <a:gd name="T22" fmla="*/ 82 w 110"/>
                <a:gd name="T23" fmla="*/ 26 h 95"/>
                <a:gd name="T24" fmla="*/ 68 w 110"/>
                <a:gd name="T25" fmla="*/ 36 h 95"/>
                <a:gd name="T26" fmla="*/ 52 w 110"/>
                <a:gd name="T27" fmla="*/ 46 h 95"/>
                <a:gd name="T28" fmla="*/ 34 w 110"/>
                <a:gd name="T29" fmla="*/ 55 h 95"/>
                <a:gd name="T30" fmla="*/ 19 w 110"/>
                <a:gd name="T31" fmla="*/ 65 h 95"/>
                <a:gd name="T32" fmla="*/ 6 w 110"/>
                <a:gd name="T33" fmla="*/ 77 h 95"/>
                <a:gd name="T34" fmla="*/ 0 w 110"/>
                <a:gd name="T35" fmla="*/ 94 h 95"/>
                <a:gd name="T36" fmla="*/ 15 w 110"/>
                <a:gd name="T37" fmla="*/ 94 h 9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0"/>
                <a:gd name="T58" fmla="*/ 0 h 95"/>
                <a:gd name="T59" fmla="*/ 110 w 110"/>
                <a:gd name="T60" fmla="*/ 95 h 9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0" h="95">
                  <a:moveTo>
                    <a:pt x="15" y="94"/>
                  </a:moveTo>
                  <a:lnTo>
                    <a:pt x="17" y="85"/>
                  </a:lnTo>
                  <a:lnTo>
                    <a:pt x="26" y="75"/>
                  </a:lnTo>
                  <a:lnTo>
                    <a:pt x="41" y="67"/>
                  </a:lnTo>
                  <a:lnTo>
                    <a:pt x="58" y="58"/>
                  </a:lnTo>
                  <a:lnTo>
                    <a:pt x="76" y="48"/>
                  </a:lnTo>
                  <a:lnTo>
                    <a:pt x="91" y="36"/>
                  </a:lnTo>
                  <a:lnTo>
                    <a:pt x="104" y="20"/>
                  </a:lnTo>
                  <a:lnTo>
                    <a:pt x="109" y="0"/>
                  </a:lnTo>
                  <a:lnTo>
                    <a:pt x="95" y="0"/>
                  </a:lnTo>
                  <a:lnTo>
                    <a:pt x="92" y="13"/>
                  </a:lnTo>
                  <a:lnTo>
                    <a:pt x="82" y="26"/>
                  </a:lnTo>
                  <a:lnTo>
                    <a:pt x="68" y="36"/>
                  </a:lnTo>
                  <a:lnTo>
                    <a:pt x="52" y="46"/>
                  </a:lnTo>
                  <a:lnTo>
                    <a:pt x="34" y="55"/>
                  </a:lnTo>
                  <a:lnTo>
                    <a:pt x="19" y="65"/>
                  </a:lnTo>
                  <a:lnTo>
                    <a:pt x="6" y="77"/>
                  </a:lnTo>
                  <a:lnTo>
                    <a:pt x="0" y="94"/>
                  </a:lnTo>
                  <a:lnTo>
                    <a:pt x="15" y="94"/>
                  </a:lnTo>
                </a:path>
              </a:pathLst>
            </a:custGeom>
            <a:solidFill>
              <a:srgbClr val="FF4C4C"/>
            </a:solidFill>
            <a:ln w="12700" cap="rnd">
              <a:noFill/>
              <a:round/>
              <a:headEnd/>
              <a:tailEnd/>
            </a:ln>
          </p:spPr>
          <p:txBody>
            <a:bodyPr/>
            <a:lstStyle/>
            <a:p>
              <a:endParaRPr lang="id-ID"/>
            </a:p>
          </p:txBody>
        </p:sp>
        <p:sp>
          <p:nvSpPr>
            <p:cNvPr id="18770" name="Freeform 182"/>
            <p:cNvSpPr>
              <a:spLocks/>
            </p:cNvSpPr>
            <p:nvPr/>
          </p:nvSpPr>
          <p:spPr bwMode="auto">
            <a:xfrm>
              <a:off x="3631" y="3371"/>
              <a:ext cx="15" cy="3"/>
            </a:xfrm>
            <a:custGeom>
              <a:avLst/>
              <a:gdLst>
                <a:gd name="T0" fmla="*/ 14 w 15"/>
                <a:gd name="T1" fmla="*/ 2 h 3"/>
                <a:gd name="T2" fmla="*/ 14 w 15"/>
                <a:gd name="T3" fmla="*/ 0 h 3"/>
                <a:gd name="T4" fmla="*/ 0 w 15"/>
                <a:gd name="T5" fmla="*/ 0 h 3"/>
                <a:gd name="T6" fmla="*/ 0 w 15"/>
                <a:gd name="T7" fmla="*/ 2 h 3"/>
                <a:gd name="T8" fmla="*/ 14 w 15"/>
                <a:gd name="T9" fmla="*/ 2 h 3"/>
                <a:gd name="T10" fmla="*/ 0 60000 65536"/>
                <a:gd name="T11" fmla="*/ 0 60000 65536"/>
                <a:gd name="T12" fmla="*/ 0 60000 65536"/>
                <a:gd name="T13" fmla="*/ 0 60000 65536"/>
                <a:gd name="T14" fmla="*/ 0 60000 65536"/>
                <a:gd name="T15" fmla="*/ 0 w 15"/>
                <a:gd name="T16" fmla="*/ 0 h 3"/>
                <a:gd name="T17" fmla="*/ 15 w 15"/>
                <a:gd name="T18" fmla="*/ 3 h 3"/>
              </a:gdLst>
              <a:ahLst/>
              <a:cxnLst>
                <a:cxn ang="T10">
                  <a:pos x="T0" y="T1"/>
                </a:cxn>
                <a:cxn ang="T11">
                  <a:pos x="T2" y="T3"/>
                </a:cxn>
                <a:cxn ang="T12">
                  <a:pos x="T4" y="T5"/>
                </a:cxn>
                <a:cxn ang="T13">
                  <a:pos x="T6" y="T7"/>
                </a:cxn>
                <a:cxn ang="T14">
                  <a:pos x="T8" y="T9"/>
                </a:cxn>
              </a:cxnLst>
              <a:rect l="T15" t="T16" r="T17" b="T18"/>
              <a:pathLst>
                <a:path w="15" h="3">
                  <a:moveTo>
                    <a:pt x="14" y="2"/>
                  </a:moveTo>
                  <a:lnTo>
                    <a:pt x="14" y="0"/>
                  </a:lnTo>
                  <a:lnTo>
                    <a:pt x="0" y="0"/>
                  </a:lnTo>
                  <a:lnTo>
                    <a:pt x="0" y="2"/>
                  </a:lnTo>
                  <a:lnTo>
                    <a:pt x="14" y="2"/>
                  </a:lnTo>
                </a:path>
              </a:pathLst>
            </a:custGeom>
            <a:solidFill>
              <a:srgbClr val="FF4C4C"/>
            </a:solidFill>
            <a:ln w="12700" cap="rnd">
              <a:noFill/>
              <a:round/>
              <a:headEnd/>
              <a:tailEnd/>
            </a:ln>
          </p:spPr>
          <p:txBody>
            <a:bodyPr/>
            <a:lstStyle/>
            <a:p>
              <a:endParaRPr lang="id-ID"/>
            </a:p>
          </p:txBody>
        </p:sp>
        <p:sp>
          <p:nvSpPr>
            <p:cNvPr id="18771" name="Freeform 183"/>
            <p:cNvSpPr>
              <a:spLocks/>
            </p:cNvSpPr>
            <p:nvPr/>
          </p:nvSpPr>
          <p:spPr bwMode="auto">
            <a:xfrm>
              <a:off x="3631" y="3373"/>
              <a:ext cx="110" cy="109"/>
            </a:xfrm>
            <a:custGeom>
              <a:avLst/>
              <a:gdLst>
                <a:gd name="T0" fmla="*/ 109 w 110"/>
                <a:gd name="T1" fmla="*/ 108 h 109"/>
                <a:gd name="T2" fmla="*/ 107 w 110"/>
                <a:gd name="T3" fmla="*/ 97 h 109"/>
                <a:gd name="T4" fmla="*/ 104 w 110"/>
                <a:gd name="T5" fmla="*/ 87 h 109"/>
                <a:gd name="T6" fmla="*/ 99 w 110"/>
                <a:gd name="T7" fmla="*/ 78 h 109"/>
                <a:gd name="T8" fmla="*/ 91 w 110"/>
                <a:gd name="T9" fmla="*/ 70 h 109"/>
                <a:gd name="T10" fmla="*/ 84 w 110"/>
                <a:gd name="T11" fmla="*/ 63 h 109"/>
                <a:gd name="T12" fmla="*/ 76 w 110"/>
                <a:gd name="T13" fmla="*/ 57 h 109"/>
                <a:gd name="T14" fmla="*/ 67 w 110"/>
                <a:gd name="T15" fmla="*/ 51 h 109"/>
                <a:gd name="T16" fmla="*/ 59 w 110"/>
                <a:gd name="T17" fmla="*/ 45 h 109"/>
                <a:gd name="T18" fmla="*/ 50 w 110"/>
                <a:gd name="T19" fmla="*/ 40 h 109"/>
                <a:gd name="T20" fmla="*/ 41 w 110"/>
                <a:gd name="T21" fmla="*/ 34 h 109"/>
                <a:gd name="T22" fmla="*/ 34 w 110"/>
                <a:gd name="T23" fmla="*/ 30 h 109"/>
                <a:gd name="T24" fmla="*/ 27 w 110"/>
                <a:gd name="T25" fmla="*/ 24 h 109"/>
                <a:gd name="T26" fmla="*/ 21 w 110"/>
                <a:gd name="T27" fmla="*/ 18 h 109"/>
                <a:gd name="T28" fmla="*/ 17 w 110"/>
                <a:gd name="T29" fmla="*/ 12 h 109"/>
                <a:gd name="T30" fmla="*/ 15 w 110"/>
                <a:gd name="T31" fmla="*/ 6 h 109"/>
                <a:gd name="T32" fmla="*/ 15 w 110"/>
                <a:gd name="T33" fmla="*/ 0 h 109"/>
                <a:gd name="T34" fmla="*/ 0 w 110"/>
                <a:gd name="T35" fmla="*/ 0 h 109"/>
                <a:gd name="T36" fmla="*/ 2 w 110"/>
                <a:gd name="T37" fmla="*/ 10 h 109"/>
                <a:gd name="T38" fmla="*/ 6 w 110"/>
                <a:gd name="T39" fmla="*/ 19 h 109"/>
                <a:gd name="T40" fmla="*/ 11 w 110"/>
                <a:gd name="T41" fmla="*/ 27 h 109"/>
                <a:gd name="T42" fmla="*/ 18 w 110"/>
                <a:gd name="T43" fmla="*/ 34 h 109"/>
                <a:gd name="T44" fmla="*/ 26 w 110"/>
                <a:gd name="T45" fmla="*/ 40 h 109"/>
                <a:gd name="T46" fmla="*/ 34 w 110"/>
                <a:gd name="T47" fmla="*/ 46 h 109"/>
                <a:gd name="T48" fmla="*/ 42 w 110"/>
                <a:gd name="T49" fmla="*/ 51 h 109"/>
                <a:gd name="T50" fmla="*/ 51 w 110"/>
                <a:gd name="T51" fmla="*/ 57 h 109"/>
                <a:gd name="T52" fmla="*/ 60 w 110"/>
                <a:gd name="T53" fmla="*/ 62 h 109"/>
                <a:gd name="T54" fmla="*/ 68 w 110"/>
                <a:gd name="T55" fmla="*/ 67 h 109"/>
                <a:gd name="T56" fmla="*/ 75 w 110"/>
                <a:gd name="T57" fmla="*/ 73 h 109"/>
                <a:gd name="T58" fmla="*/ 82 w 110"/>
                <a:gd name="T59" fmla="*/ 79 h 109"/>
                <a:gd name="T60" fmla="*/ 88 w 110"/>
                <a:gd name="T61" fmla="*/ 86 h 109"/>
                <a:gd name="T62" fmla="*/ 91 w 110"/>
                <a:gd name="T63" fmla="*/ 92 h 109"/>
                <a:gd name="T64" fmla="*/ 94 w 110"/>
                <a:gd name="T65" fmla="*/ 100 h 109"/>
                <a:gd name="T66" fmla="*/ 95 w 110"/>
                <a:gd name="T67" fmla="*/ 108 h 109"/>
                <a:gd name="T68" fmla="*/ 109 w 110"/>
                <a:gd name="T69" fmla="*/ 108 h 10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0"/>
                <a:gd name="T106" fmla="*/ 0 h 109"/>
                <a:gd name="T107" fmla="*/ 110 w 110"/>
                <a:gd name="T108" fmla="*/ 109 h 10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0" h="109">
                  <a:moveTo>
                    <a:pt x="109" y="108"/>
                  </a:moveTo>
                  <a:lnTo>
                    <a:pt x="107" y="97"/>
                  </a:lnTo>
                  <a:lnTo>
                    <a:pt x="104" y="87"/>
                  </a:lnTo>
                  <a:lnTo>
                    <a:pt x="99" y="78"/>
                  </a:lnTo>
                  <a:lnTo>
                    <a:pt x="91" y="70"/>
                  </a:lnTo>
                  <a:lnTo>
                    <a:pt x="84" y="63"/>
                  </a:lnTo>
                  <a:lnTo>
                    <a:pt x="76" y="57"/>
                  </a:lnTo>
                  <a:lnTo>
                    <a:pt x="67" y="51"/>
                  </a:lnTo>
                  <a:lnTo>
                    <a:pt x="59" y="45"/>
                  </a:lnTo>
                  <a:lnTo>
                    <a:pt x="50" y="40"/>
                  </a:lnTo>
                  <a:lnTo>
                    <a:pt x="41" y="34"/>
                  </a:lnTo>
                  <a:lnTo>
                    <a:pt x="34" y="30"/>
                  </a:lnTo>
                  <a:lnTo>
                    <a:pt x="27" y="24"/>
                  </a:lnTo>
                  <a:lnTo>
                    <a:pt x="21" y="18"/>
                  </a:lnTo>
                  <a:lnTo>
                    <a:pt x="17" y="12"/>
                  </a:lnTo>
                  <a:lnTo>
                    <a:pt x="15" y="6"/>
                  </a:lnTo>
                  <a:lnTo>
                    <a:pt x="15" y="0"/>
                  </a:lnTo>
                  <a:lnTo>
                    <a:pt x="0" y="0"/>
                  </a:lnTo>
                  <a:lnTo>
                    <a:pt x="2" y="10"/>
                  </a:lnTo>
                  <a:lnTo>
                    <a:pt x="6" y="19"/>
                  </a:lnTo>
                  <a:lnTo>
                    <a:pt x="11" y="27"/>
                  </a:lnTo>
                  <a:lnTo>
                    <a:pt x="18" y="34"/>
                  </a:lnTo>
                  <a:lnTo>
                    <a:pt x="26" y="40"/>
                  </a:lnTo>
                  <a:lnTo>
                    <a:pt x="34" y="46"/>
                  </a:lnTo>
                  <a:lnTo>
                    <a:pt x="42" y="51"/>
                  </a:lnTo>
                  <a:lnTo>
                    <a:pt x="51" y="57"/>
                  </a:lnTo>
                  <a:lnTo>
                    <a:pt x="60" y="62"/>
                  </a:lnTo>
                  <a:lnTo>
                    <a:pt x="68" y="67"/>
                  </a:lnTo>
                  <a:lnTo>
                    <a:pt x="75" y="73"/>
                  </a:lnTo>
                  <a:lnTo>
                    <a:pt x="82" y="79"/>
                  </a:lnTo>
                  <a:lnTo>
                    <a:pt x="88" y="86"/>
                  </a:lnTo>
                  <a:lnTo>
                    <a:pt x="91" y="92"/>
                  </a:lnTo>
                  <a:lnTo>
                    <a:pt x="94" y="100"/>
                  </a:lnTo>
                  <a:lnTo>
                    <a:pt x="95" y="108"/>
                  </a:lnTo>
                  <a:lnTo>
                    <a:pt x="109" y="108"/>
                  </a:lnTo>
                </a:path>
              </a:pathLst>
            </a:custGeom>
            <a:solidFill>
              <a:srgbClr val="FF4C4C"/>
            </a:solidFill>
            <a:ln w="12700" cap="rnd">
              <a:noFill/>
              <a:round/>
              <a:headEnd/>
              <a:tailEnd/>
            </a:ln>
          </p:spPr>
          <p:txBody>
            <a:bodyPr/>
            <a:lstStyle/>
            <a:p>
              <a:endParaRPr lang="id-ID"/>
            </a:p>
          </p:txBody>
        </p:sp>
        <p:sp>
          <p:nvSpPr>
            <p:cNvPr id="18772" name="Freeform 184"/>
            <p:cNvSpPr>
              <a:spLocks/>
            </p:cNvSpPr>
            <p:nvPr/>
          </p:nvSpPr>
          <p:spPr bwMode="auto">
            <a:xfrm>
              <a:off x="3631" y="3481"/>
              <a:ext cx="110" cy="107"/>
            </a:xfrm>
            <a:custGeom>
              <a:avLst/>
              <a:gdLst>
                <a:gd name="T0" fmla="*/ 15 w 110"/>
                <a:gd name="T1" fmla="*/ 106 h 107"/>
                <a:gd name="T2" fmla="*/ 15 w 110"/>
                <a:gd name="T3" fmla="*/ 98 h 107"/>
                <a:gd name="T4" fmla="*/ 17 w 110"/>
                <a:gd name="T5" fmla="*/ 92 h 107"/>
                <a:gd name="T6" fmla="*/ 21 w 110"/>
                <a:gd name="T7" fmla="*/ 86 h 107"/>
                <a:gd name="T8" fmla="*/ 27 w 110"/>
                <a:gd name="T9" fmla="*/ 80 h 107"/>
                <a:gd name="T10" fmla="*/ 34 w 110"/>
                <a:gd name="T11" fmla="*/ 75 h 107"/>
                <a:gd name="T12" fmla="*/ 41 w 110"/>
                <a:gd name="T13" fmla="*/ 70 h 107"/>
                <a:gd name="T14" fmla="*/ 49 w 110"/>
                <a:gd name="T15" fmla="*/ 65 h 107"/>
                <a:gd name="T16" fmla="*/ 58 w 110"/>
                <a:gd name="T17" fmla="*/ 60 h 107"/>
                <a:gd name="T18" fmla="*/ 67 w 110"/>
                <a:gd name="T19" fmla="*/ 55 h 107"/>
                <a:gd name="T20" fmla="*/ 76 w 110"/>
                <a:gd name="T21" fmla="*/ 50 h 107"/>
                <a:gd name="T22" fmla="*/ 84 w 110"/>
                <a:gd name="T23" fmla="*/ 43 h 107"/>
                <a:gd name="T24" fmla="*/ 91 w 110"/>
                <a:gd name="T25" fmla="*/ 38 h 107"/>
                <a:gd name="T26" fmla="*/ 99 w 110"/>
                <a:gd name="T27" fmla="*/ 29 h 107"/>
                <a:gd name="T28" fmla="*/ 104 w 110"/>
                <a:gd name="T29" fmla="*/ 21 h 107"/>
                <a:gd name="T30" fmla="*/ 107 w 110"/>
                <a:gd name="T31" fmla="*/ 11 h 107"/>
                <a:gd name="T32" fmla="*/ 109 w 110"/>
                <a:gd name="T33" fmla="*/ 0 h 107"/>
                <a:gd name="T34" fmla="*/ 95 w 110"/>
                <a:gd name="T35" fmla="*/ 0 h 107"/>
                <a:gd name="T36" fmla="*/ 94 w 110"/>
                <a:gd name="T37" fmla="*/ 8 h 107"/>
                <a:gd name="T38" fmla="*/ 91 w 110"/>
                <a:gd name="T39" fmla="*/ 15 h 107"/>
                <a:gd name="T40" fmla="*/ 88 w 110"/>
                <a:gd name="T41" fmla="*/ 21 h 107"/>
                <a:gd name="T42" fmla="*/ 82 w 110"/>
                <a:gd name="T43" fmla="*/ 27 h 107"/>
                <a:gd name="T44" fmla="*/ 76 w 110"/>
                <a:gd name="T45" fmla="*/ 33 h 107"/>
                <a:gd name="T46" fmla="*/ 68 w 110"/>
                <a:gd name="T47" fmla="*/ 38 h 107"/>
                <a:gd name="T48" fmla="*/ 60 w 110"/>
                <a:gd name="T49" fmla="*/ 43 h 107"/>
                <a:gd name="T50" fmla="*/ 52 w 110"/>
                <a:gd name="T51" fmla="*/ 48 h 107"/>
                <a:gd name="T52" fmla="*/ 43 w 110"/>
                <a:gd name="T53" fmla="*/ 53 h 107"/>
                <a:gd name="T54" fmla="*/ 34 w 110"/>
                <a:gd name="T55" fmla="*/ 58 h 107"/>
                <a:gd name="T56" fmla="*/ 26 w 110"/>
                <a:gd name="T57" fmla="*/ 64 h 107"/>
                <a:gd name="T58" fmla="*/ 18 w 110"/>
                <a:gd name="T59" fmla="*/ 70 h 107"/>
                <a:gd name="T60" fmla="*/ 11 w 110"/>
                <a:gd name="T61" fmla="*/ 77 h 107"/>
                <a:gd name="T62" fmla="*/ 6 w 110"/>
                <a:gd name="T63" fmla="*/ 86 h 107"/>
                <a:gd name="T64" fmla="*/ 2 w 110"/>
                <a:gd name="T65" fmla="*/ 95 h 107"/>
                <a:gd name="T66" fmla="*/ 0 w 110"/>
                <a:gd name="T67" fmla="*/ 106 h 107"/>
                <a:gd name="T68" fmla="*/ 15 w 110"/>
                <a:gd name="T69" fmla="*/ 106 h 10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0"/>
                <a:gd name="T106" fmla="*/ 0 h 107"/>
                <a:gd name="T107" fmla="*/ 110 w 110"/>
                <a:gd name="T108" fmla="*/ 107 h 10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0" h="107">
                  <a:moveTo>
                    <a:pt x="15" y="106"/>
                  </a:moveTo>
                  <a:lnTo>
                    <a:pt x="15" y="98"/>
                  </a:lnTo>
                  <a:lnTo>
                    <a:pt x="17" y="92"/>
                  </a:lnTo>
                  <a:lnTo>
                    <a:pt x="21" y="86"/>
                  </a:lnTo>
                  <a:lnTo>
                    <a:pt x="27" y="80"/>
                  </a:lnTo>
                  <a:lnTo>
                    <a:pt x="34" y="75"/>
                  </a:lnTo>
                  <a:lnTo>
                    <a:pt x="41" y="70"/>
                  </a:lnTo>
                  <a:lnTo>
                    <a:pt x="49" y="65"/>
                  </a:lnTo>
                  <a:lnTo>
                    <a:pt x="58" y="60"/>
                  </a:lnTo>
                  <a:lnTo>
                    <a:pt x="67" y="55"/>
                  </a:lnTo>
                  <a:lnTo>
                    <a:pt x="76" y="50"/>
                  </a:lnTo>
                  <a:lnTo>
                    <a:pt x="84" y="43"/>
                  </a:lnTo>
                  <a:lnTo>
                    <a:pt x="91" y="38"/>
                  </a:lnTo>
                  <a:lnTo>
                    <a:pt x="99" y="29"/>
                  </a:lnTo>
                  <a:lnTo>
                    <a:pt x="104" y="21"/>
                  </a:lnTo>
                  <a:lnTo>
                    <a:pt x="107" y="11"/>
                  </a:lnTo>
                  <a:lnTo>
                    <a:pt x="109" y="0"/>
                  </a:lnTo>
                  <a:lnTo>
                    <a:pt x="95" y="0"/>
                  </a:lnTo>
                  <a:lnTo>
                    <a:pt x="94" y="8"/>
                  </a:lnTo>
                  <a:lnTo>
                    <a:pt x="91" y="15"/>
                  </a:lnTo>
                  <a:lnTo>
                    <a:pt x="88" y="21"/>
                  </a:lnTo>
                  <a:lnTo>
                    <a:pt x="82" y="27"/>
                  </a:lnTo>
                  <a:lnTo>
                    <a:pt x="76" y="33"/>
                  </a:lnTo>
                  <a:lnTo>
                    <a:pt x="68" y="38"/>
                  </a:lnTo>
                  <a:lnTo>
                    <a:pt x="60" y="43"/>
                  </a:lnTo>
                  <a:lnTo>
                    <a:pt x="52" y="48"/>
                  </a:lnTo>
                  <a:lnTo>
                    <a:pt x="43" y="53"/>
                  </a:lnTo>
                  <a:lnTo>
                    <a:pt x="34" y="58"/>
                  </a:lnTo>
                  <a:lnTo>
                    <a:pt x="26" y="64"/>
                  </a:lnTo>
                  <a:lnTo>
                    <a:pt x="18" y="70"/>
                  </a:lnTo>
                  <a:lnTo>
                    <a:pt x="11" y="77"/>
                  </a:lnTo>
                  <a:lnTo>
                    <a:pt x="6" y="86"/>
                  </a:lnTo>
                  <a:lnTo>
                    <a:pt x="2" y="95"/>
                  </a:lnTo>
                  <a:lnTo>
                    <a:pt x="0" y="106"/>
                  </a:lnTo>
                  <a:lnTo>
                    <a:pt x="15" y="106"/>
                  </a:lnTo>
                </a:path>
              </a:pathLst>
            </a:custGeom>
            <a:solidFill>
              <a:srgbClr val="FF4C4C"/>
            </a:solidFill>
            <a:ln w="12700" cap="rnd">
              <a:noFill/>
              <a:round/>
              <a:headEnd/>
              <a:tailEnd/>
            </a:ln>
          </p:spPr>
          <p:txBody>
            <a:bodyPr/>
            <a:lstStyle/>
            <a:p>
              <a:endParaRPr lang="id-ID"/>
            </a:p>
          </p:txBody>
        </p:sp>
        <p:sp>
          <p:nvSpPr>
            <p:cNvPr id="18773" name="Freeform 185"/>
            <p:cNvSpPr>
              <a:spLocks/>
            </p:cNvSpPr>
            <p:nvPr/>
          </p:nvSpPr>
          <p:spPr bwMode="auto">
            <a:xfrm>
              <a:off x="3656" y="1742"/>
              <a:ext cx="73" cy="105"/>
            </a:xfrm>
            <a:custGeom>
              <a:avLst/>
              <a:gdLst>
                <a:gd name="T0" fmla="*/ 36 w 73"/>
                <a:gd name="T1" fmla="*/ 85 h 105"/>
                <a:gd name="T2" fmla="*/ 0 w 73"/>
                <a:gd name="T3" fmla="*/ 102 h 105"/>
                <a:gd name="T4" fmla="*/ 0 w 73"/>
                <a:gd name="T5" fmla="*/ 100 h 105"/>
                <a:gd name="T6" fmla="*/ 24 w 73"/>
                <a:gd name="T7" fmla="*/ 52 h 105"/>
                <a:gd name="T8" fmla="*/ 26 w 73"/>
                <a:gd name="T9" fmla="*/ 45 h 105"/>
                <a:gd name="T10" fmla="*/ 28 w 73"/>
                <a:gd name="T11" fmla="*/ 39 h 105"/>
                <a:gd name="T12" fmla="*/ 30 w 73"/>
                <a:gd name="T13" fmla="*/ 32 h 105"/>
                <a:gd name="T14" fmla="*/ 32 w 73"/>
                <a:gd name="T15" fmla="*/ 26 h 105"/>
                <a:gd name="T16" fmla="*/ 33 w 73"/>
                <a:gd name="T17" fmla="*/ 19 h 105"/>
                <a:gd name="T18" fmla="*/ 35 w 73"/>
                <a:gd name="T19" fmla="*/ 13 h 105"/>
                <a:gd name="T20" fmla="*/ 37 w 73"/>
                <a:gd name="T21" fmla="*/ 6 h 105"/>
                <a:gd name="T22" fmla="*/ 39 w 73"/>
                <a:gd name="T23" fmla="*/ 0 h 105"/>
                <a:gd name="T24" fmla="*/ 41 w 73"/>
                <a:gd name="T25" fmla="*/ 6 h 105"/>
                <a:gd name="T26" fmla="*/ 42 w 73"/>
                <a:gd name="T27" fmla="*/ 13 h 105"/>
                <a:gd name="T28" fmla="*/ 44 w 73"/>
                <a:gd name="T29" fmla="*/ 19 h 105"/>
                <a:gd name="T30" fmla="*/ 45 w 73"/>
                <a:gd name="T31" fmla="*/ 26 h 105"/>
                <a:gd name="T32" fmla="*/ 46 w 73"/>
                <a:gd name="T33" fmla="*/ 33 h 105"/>
                <a:gd name="T34" fmla="*/ 48 w 73"/>
                <a:gd name="T35" fmla="*/ 39 h 105"/>
                <a:gd name="T36" fmla="*/ 49 w 73"/>
                <a:gd name="T37" fmla="*/ 46 h 105"/>
                <a:gd name="T38" fmla="*/ 50 w 73"/>
                <a:gd name="T39" fmla="*/ 52 h 105"/>
                <a:gd name="T40" fmla="*/ 72 w 73"/>
                <a:gd name="T41" fmla="*/ 102 h 105"/>
                <a:gd name="T42" fmla="*/ 71 w 73"/>
                <a:gd name="T43" fmla="*/ 104 h 105"/>
                <a:gd name="T44" fmla="*/ 36 w 73"/>
                <a:gd name="T45" fmla="*/ 85 h 10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3"/>
                <a:gd name="T70" fmla="*/ 0 h 105"/>
                <a:gd name="T71" fmla="*/ 73 w 73"/>
                <a:gd name="T72" fmla="*/ 105 h 10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3" h="105">
                  <a:moveTo>
                    <a:pt x="36" y="85"/>
                  </a:moveTo>
                  <a:lnTo>
                    <a:pt x="0" y="102"/>
                  </a:lnTo>
                  <a:lnTo>
                    <a:pt x="0" y="100"/>
                  </a:lnTo>
                  <a:lnTo>
                    <a:pt x="24" y="52"/>
                  </a:lnTo>
                  <a:lnTo>
                    <a:pt x="26" y="45"/>
                  </a:lnTo>
                  <a:lnTo>
                    <a:pt x="28" y="39"/>
                  </a:lnTo>
                  <a:lnTo>
                    <a:pt x="30" y="32"/>
                  </a:lnTo>
                  <a:lnTo>
                    <a:pt x="32" y="26"/>
                  </a:lnTo>
                  <a:lnTo>
                    <a:pt x="33" y="19"/>
                  </a:lnTo>
                  <a:lnTo>
                    <a:pt x="35" y="13"/>
                  </a:lnTo>
                  <a:lnTo>
                    <a:pt x="37" y="6"/>
                  </a:lnTo>
                  <a:lnTo>
                    <a:pt x="39" y="0"/>
                  </a:lnTo>
                  <a:lnTo>
                    <a:pt x="41" y="6"/>
                  </a:lnTo>
                  <a:lnTo>
                    <a:pt x="42" y="13"/>
                  </a:lnTo>
                  <a:lnTo>
                    <a:pt x="44" y="19"/>
                  </a:lnTo>
                  <a:lnTo>
                    <a:pt x="45" y="26"/>
                  </a:lnTo>
                  <a:lnTo>
                    <a:pt x="46" y="33"/>
                  </a:lnTo>
                  <a:lnTo>
                    <a:pt x="48" y="39"/>
                  </a:lnTo>
                  <a:lnTo>
                    <a:pt x="49" y="46"/>
                  </a:lnTo>
                  <a:lnTo>
                    <a:pt x="50" y="52"/>
                  </a:lnTo>
                  <a:lnTo>
                    <a:pt x="72" y="102"/>
                  </a:lnTo>
                  <a:lnTo>
                    <a:pt x="71" y="104"/>
                  </a:lnTo>
                  <a:lnTo>
                    <a:pt x="36" y="85"/>
                  </a:lnTo>
                </a:path>
              </a:pathLst>
            </a:custGeom>
            <a:solidFill>
              <a:srgbClr val="FF4C4C"/>
            </a:solidFill>
            <a:ln w="12700" cap="rnd">
              <a:noFill/>
              <a:round/>
              <a:headEnd/>
              <a:tailEnd/>
            </a:ln>
          </p:spPr>
          <p:txBody>
            <a:bodyPr/>
            <a:lstStyle/>
            <a:p>
              <a:endParaRPr lang="id-ID"/>
            </a:p>
          </p:txBody>
        </p:sp>
        <p:sp>
          <p:nvSpPr>
            <p:cNvPr id="18774" name="Freeform 186"/>
            <p:cNvSpPr>
              <a:spLocks/>
            </p:cNvSpPr>
            <p:nvPr/>
          </p:nvSpPr>
          <p:spPr bwMode="auto">
            <a:xfrm>
              <a:off x="2571" y="1745"/>
              <a:ext cx="82" cy="108"/>
            </a:xfrm>
            <a:custGeom>
              <a:avLst/>
              <a:gdLst>
                <a:gd name="T0" fmla="*/ 41 w 82"/>
                <a:gd name="T1" fmla="*/ 78 h 108"/>
                <a:gd name="T2" fmla="*/ 0 w 82"/>
                <a:gd name="T3" fmla="*/ 81 h 108"/>
                <a:gd name="T4" fmla="*/ 44 w 82"/>
                <a:gd name="T5" fmla="*/ 43 h 108"/>
                <a:gd name="T6" fmla="*/ 48 w 82"/>
                <a:gd name="T7" fmla="*/ 38 h 108"/>
                <a:gd name="T8" fmla="*/ 53 w 82"/>
                <a:gd name="T9" fmla="*/ 32 h 108"/>
                <a:gd name="T10" fmla="*/ 57 w 82"/>
                <a:gd name="T11" fmla="*/ 27 h 108"/>
                <a:gd name="T12" fmla="*/ 63 w 82"/>
                <a:gd name="T13" fmla="*/ 22 h 108"/>
                <a:gd name="T14" fmla="*/ 67 w 82"/>
                <a:gd name="T15" fmla="*/ 16 h 108"/>
                <a:gd name="T16" fmla="*/ 72 w 82"/>
                <a:gd name="T17" fmla="*/ 11 h 108"/>
                <a:gd name="T18" fmla="*/ 76 w 82"/>
                <a:gd name="T19" fmla="*/ 5 h 108"/>
                <a:gd name="T20" fmla="*/ 81 w 82"/>
                <a:gd name="T21" fmla="*/ 0 h 108"/>
                <a:gd name="T22" fmla="*/ 79 w 82"/>
                <a:gd name="T23" fmla="*/ 7 h 108"/>
                <a:gd name="T24" fmla="*/ 78 w 82"/>
                <a:gd name="T25" fmla="*/ 13 h 108"/>
                <a:gd name="T26" fmla="*/ 76 w 82"/>
                <a:gd name="T27" fmla="*/ 20 h 108"/>
                <a:gd name="T28" fmla="*/ 74 w 82"/>
                <a:gd name="T29" fmla="*/ 26 h 108"/>
                <a:gd name="T30" fmla="*/ 73 w 82"/>
                <a:gd name="T31" fmla="*/ 33 h 108"/>
                <a:gd name="T32" fmla="*/ 71 w 82"/>
                <a:gd name="T33" fmla="*/ 40 h 108"/>
                <a:gd name="T34" fmla="*/ 70 w 82"/>
                <a:gd name="T35" fmla="*/ 46 h 108"/>
                <a:gd name="T36" fmla="*/ 68 w 82"/>
                <a:gd name="T37" fmla="*/ 53 h 108"/>
                <a:gd name="T38" fmla="*/ 65 w 82"/>
                <a:gd name="T39" fmla="*/ 106 h 108"/>
                <a:gd name="T40" fmla="*/ 64 w 82"/>
                <a:gd name="T41" fmla="*/ 107 h 108"/>
                <a:gd name="T42" fmla="*/ 41 w 82"/>
                <a:gd name="T43" fmla="*/ 78 h 10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2"/>
                <a:gd name="T67" fmla="*/ 0 h 108"/>
                <a:gd name="T68" fmla="*/ 82 w 82"/>
                <a:gd name="T69" fmla="*/ 108 h 10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2" h="108">
                  <a:moveTo>
                    <a:pt x="41" y="78"/>
                  </a:moveTo>
                  <a:lnTo>
                    <a:pt x="0" y="81"/>
                  </a:lnTo>
                  <a:lnTo>
                    <a:pt x="44" y="43"/>
                  </a:lnTo>
                  <a:lnTo>
                    <a:pt x="48" y="38"/>
                  </a:lnTo>
                  <a:lnTo>
                    <a:pt x="53" y="32"/>
                  </a:lnTo>
                  <a:lnTo>
                    <a:pt x="57" y="27"/>
                  </a:lnTo>
                  <a:lnTo>
                    <a:pt x="63" y="22"/>
                  </a:lnTo>
                  <a:lnTo>
                    <a:pt x="67" y="16"/>
                  </a:lnTo>
                  <a:lnTo>
                    <a:pt x="72" y="11"/>
                  </a:lnTo>
                  <a:lnTo>
                    <a:pt x="76" y="5"/>
                  </a:lnTo>
                  <a:lnTo>
                    <a:pt x="81" y="0"/>
                  </a:lnTo>
                  <a:lnTo>
                    <a:pt x="79" y="7"/>
                  </a:lnTo>
                  <a:lnTo>
                    <a:pt x="78" y="13"/>
                  </a:lnTo>
                  <a:lnTo>
                    <a:pt x="76" y="20"/>
                  </a:lnTo>
                  <a:lnTo>
                    <a:pt x="74" y="26"/>
                  </a:lnTo>
                  <a:lnTo>
                    <a:pt x="73" y="33"/>
                  </a:lnTo>
                  <a:lnTo>
                    <a:pt x="71" y="40"/>
                  </a:lnTo>
                  <a:lnTo>
                    <a:pt x="70" y="46"/>
                  </a:lnTo>
                  <a:lnTo>
                    <a:pt x="68" y="53"/>
                  </a:lnTo>
                  <a:lnTo>
                    <a:pt x="65" y="106"/>
                  </a:lnTo>
                  <a:lnTo>
                    <a:pt x="64" y="107"/>
                  </a:lnTo>
                  <a:lnTo>
                    <a:pt x="41" y="78"/>
                  </a:lnTo>
                </a:path>
              </a:pathLst>
            </a:custGeom>
            <a:solidFill>
              <a:srgbClr val="FFD900"/>
            </a:solidFill>
            <a:ln w="12700" cap="rnd">
              <a:noFill/>
              <a:round/>
              <a:headEnd/>
              <a:tailEnd/>
            </a:ln>
          </p:spPr>
          <p:txBody>
            <a:bodyPr/>
            <a:lstStyle/>
            <a:p>
              <a:endParaRPr lang="id-ID"/>
            </a:p>
          </p:txBody>
        </p:sp>
        <p:sp>
          <p:nvSpPr>
            <p:cNvPr id="18775" name="Freeform 187"/>
            <p:cNvSpPr>
              <a:spLocks/>
            </p:cNvSpPr>
            <p:nvPr/>
          </p:nvSpPr>
          <p:spPr bwMode="auto">
            <a:xfrm>
              <a:off x="2527" y="1820"/>
              <a:ext cx="90" cy="44"/>
            </a:xfrm>
            <a:custGeom>
              <a:avLst/>
              <a:gdLst>
                <a:gd name="T0" fmla="*/ 12 w 90"/>
                <a:gd name="T1" fmla="*/ 43 h 44"/>
                <a:gd name="T2" fmla="*/ 14 w 90"/>
                <a:gd name="T3" fmla="*/ 40 h 44"/>
                <a:gd name="T4" fmla="*/ 20 w 90"/>
                <a:gd name="T5" fmla="*/ 39 h 44"/>
                <a:gd name="T6" fmla="*/ 28 w 90"/>
                <a:gd name="T7" fmla="*/ 40 h 44"/>
                <a:gd name="T8" fmla="*/ 38 w 90"/>
                <a:gd name="T9" fmla="*/ 40 h 44"/>
                <a:gd name="T10" fmla="*/ 51 w 90"/>
                <a:gd name="T11" fmla="*/ 38 h 44"/>
                <a:gd name="T12" fmla="*/ 64 w 90"/>
                <a:gd name="T13" fmla="*/ 33 h 44"/>
                <a:gd name="T14" fmla="*/ 77 w 90"/>
                <a:gd name="T15" fmla="*/ 23 h 44"/>
                <a:gd name="T16" fmla="*/ 89 w 90"/>
                <a:gd name="T17" fmla="*/ 7 h 44"/>
                <a:gd name="T18" fmla="*/ 77 w 90"/>
                <a:gd name="T19" fmla="*/ 0 h 44"/>
                <a:gd name="T20" fmla="*/ 67 w 90"/>
                <a:gd name="T21" fmla="*/ 14 h 44"/>
                <a:gd name="T22" fmla="*/ 58 w 90"/>
                <a:gd name="T23" fmla="*/ 21 h 44"/>
                <a:gd name="T24" fmla="*/ 48 w 90"/>
                <a:gd name="T25" fmla="*/ 25 h 44"/>
                <a:gd name="T26" fmla="*/ 38 w 90"/>
                <a:gd name="T27" fmla="*/ 25 h 44"/>
                <a:gd name="T28" fmla="*/ 28 w 90"/>
                <a:gd name="T29" fmla="*/ 25 h 44"/>
                <a:gd name="T30" fmla="*/ 18 w 90"/>
                <a:gd name="T31" fmla="*/ 26 h 44"/>
                <a:gd name="T32" fmla="*/ 8 w 90"/>
                <a:gd name="T33" fmla="*/ 29 h 44"/>
                <a:gd name="T34" fmla="*/ 0 w 90"/>
                <a:gd name="T35" fmla="*/ 36 h 44"/>
                <a:gd name="T36" fmla="*/ 12 w 90"/>
                <a:gd name="T37" fmla="*/ 43 h 4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0"/>
                <a:gd name="T58" fmla="*/ 0 h 44"/>
                <a:gd name="T59" fmla="*/ 90 w 90"/>
                <a:gd name="T60" fmla="*/ 44 h 4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0" h="44">
                  <a:moveTo>
                    <a:pt x="12" y="43"/>
                  </a:moveTo>
                  <a:lnTo>
                    <a:pt x="14" y="40"/>
                  </a:lnTo>
                  <a:lnTo>
                    <a:pt x="20" y="39"/>
                  </a:lnTo>
                  <a:lnTo>
                    <a:pt x="28" y="40"/>
                  </a:lnTo>
                  <a:lnTo>
                    <a:pt x="38" y="40"/>
                  </a:lnTo>
                  <a:lnTo>
                    <a:pt x="51" y="38"/>
                  </a:lnTo>
                  <a:lnTo>
                    <a:pt x="64" y="33"/>
                  </a:lnTo>
                  <a:lnTo>
                    <a:pt x="77" y="23"/>
                  </a:lnTo>
                  <a:lnTo>
                    <a:pt x="89" y="7"/>
                  </a:lnTo>
                  <a:lnTo>
                    <a:pt x="77" y="0"/>
                  </a:lnTo>
                  <a:lnTo>
                    <a:pt x="67" y="14"/>
                  </a:lnTo>
                  <a:lnTo>
                    <a:pt x="58" y="21"/>
                  </a:lnTo>
                  <a:lnTo>
                    <a:pt x="48" y="25"/>
                  </a:lnTo>
                  <a:lnTo>
                    <a:pt x="38" y="25"/>
                  </a:lnTo>
                  <a:lnTo>
                    <a:pt x="28" y="25"/>
                  </a:lnTo>
                  <a:lnTo>
                    <a:pt x="18" y="26"/>
                  </a:lnTo>
                  <a:lnTo>
                    <a:pt x="8" y="29"/>
                  </a:lnTo>
                  <a:lnTo>
                    <a:pt x="0" y="36"/>
                  </a:lnTo>
                  <a:lnTo>
                    <a:pt x="12" y="43"/>
                  </a:lnTo>
                </a:path>
              </a:pathLst>
            </a:custGeom>
            <a:solidFill>
              <a:srgbClr val="FFD900"/>
            </a:solidFill>
            <a:ln w="12700" cap="rnd">
              <a:noFill/>
              <a:round/>
              <a:headEnd/>
              <a:tailEnd/>
            </a:ln>
          </p:spPr>
          <p:txBody>
            <a:bodyPr/>
            <a:lstStyle/>
            <a:p>
              <a:endParaRPr lang="id-ID"/>
            </a:p>
          </p:txBody>
        </p:sp>
        <p:sp>
          <p:nvSpPr>
            <p:cNvPr id="18776" name="Freeform 188"/>
            <p:cNvSpPr>
              <a:spLocks/>
            </p:cNvSpPr>
            <p:nvPr/>
          </p:nvSpPr>
          <p:spPr bwMode="auto">
            <a:xfrm>
              <a:off x="2527" y="1856"/>
              <a:ext cx="79" cy="67"/>
            </a:xfrm>
            <a:custGeom>
              <a:avLst/>
              <a:gdLst>
                <a:gd name="T0" fmla="*/ 78 w 79"/>
                <a:gd name="T1" fmla="*/ 66 h 67"/>
                <a:gd name="T2" fmla="*/ 76 w 79"/>
                <a:gd name="T3" fmla="*/ 54 h 67"/>
                <a:gd name="T4" fmla="*/ 67 w 79"/>
                <a:gd name="T5" fmla="*/ 44 h 67"/>
                <a:gd name="T6" fmla="*/ 54 w 79"/>
                <a:gd name="T7" fmla="*/ 36 h 67"/>
                <a:gd name="T8" fmla="*/ 40 w 79"/>
                <a:gd name="T9" fmla="*/ 28 h 67"/>
                <a:gd name="T10" fmla="*/ 28 w 79"/>
                <a:gd name="T11" fmla="*/ 20 h 67"/>
                <a:gd name="T12" fmla="*/ 17 w 79"/>
                <a:gd name="T13" fmla="*/ 13 h 67"/>
                <a:gd name="T14" fmla="*/ 13 w 79"/>
                <a:gd name="T15" fmla="*/ 8 h 67"/>
                <a:gd name="T16" fmla="*/ 12 w 79"/>
                <a:gd name="T17" fmla="*/ 6 h 67"/>
                <a:gd name="T18" fmla="*/ 1 w 79"/>
                <a:gd name="T19" fmla="*/ 0 h 67"/>
                <a:gd name="T20" fmla="*/ 0 w 79"/>
                <a:gd name="T21" fmla="*/ 13 h 67"/>
                <a:gd name="T22" fmla="*/ 8 w 79"/>
                <a:gd name="T23" fmla="*/ 23 h 67"/>
                <a:gd name="T24" fmla="*/ 20 w 79"/>
                <a:gd name="T25" fmla="*/ 32 h 67"/>
                <a:gd name="T26" fmla="*/ 34 w 79"/>
                <a:gd name="T27" fmla="*/ 39 h 67"/>
                <a:gd name="T28" fmla="*/ 48 w 79"/>
                <a:gd name="T29" fmla="*/ 47 h 67"/>
                <a:gd name="T30" fmla="*/ 58 w 79"/>
                <a:gd name="T31" fmla="*/ 54 h 67"/>
                <a:gd name="T32" fmla="*/ 64 w 79"/>
                <a:gd name="T33" fmla="*/ 60 h 67"/>
                <a:gd name="T34" fmla="*/ 65 w 79"/>
                <a:gd name="T35" fmla="*/ 62 h 67"/>
                <a:gd name="T36" fmla="*/ 78 w 79"/>
                <a:gd name="T37" fmla="*/ 66 h 6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9"/>
                <a:gd name="T58" fmla="*/ 0 h 67"/>
                <a:gd name="T59" fmla="*/ 79 w 79"/>
                <a:gd name="T60" fmla="*/ 67 h 6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9" h="67">
                  <a:moveTo>
                    <a:pt x="78" y="66"/>
                  </a:moveTo>
                  <a:lnTo>
                    <a:pt x="76" y="54"/>
                  </a:lnTo>
                  <a:lnTo>
                    <a:pt x="67" y="44"/>
                  </a:lnTo>
                  <a:lnTo>
                    <a:pt x="54" y="36"/>
                  </a:lnTo>
                  <a:lnTo>
                    <a:pt x="40" y="28"/>
                  </a:lnTo>
                  <a:lnTo>
                    <a:pt x="28" y="20"/>
                  </a:lnTo>
                  <a:lnTo>
                    <a:pt x="17" y="13"/>
                  </a:lnTo>
                  <a:lnTo>
                    <a:pt x="13" y="8"/>
                  </a:lnTo>
                  <a:lnTo>
                    <a:pt x="12" y="6"/>
                  </a:lnTo>
                  <a:lnTo>
                    <a:pt x="1" y="0"/>
                  </a:lnTo>
                  <a:lnTo>
                    <a:pt x="0" y="13"/>
                  </a:lnTo>
                  <a:lnTo>
                    <a:pt x="8" y="23"/>
                  </a:lnTo>
                  <a:lnTo>
                    <a:pt x="20" y="32"/>
                  </a:lnTo>
                  <a:lnTo>
                    <a:pt x="34" y="39"/>
                  </a:lnTo>
                  <a:lnTo>
                    <a:pt x="48" y="47"/>
                  </a:lnTo>
                  <a:lnTo>
                    <a:pt x="58" y="54"/>
                  </a:lnTo>
                  <a:lnTo>
                    <a:pt x="64" y="60"/>
                  </a:lnTo>
                  <a:lnTo>
                    <a:pt x="65" y="62"/>
                  </a:lnTo>
                  <a:lnTo>
                    <a:pt x="78" y="66"/>
                  </a:lnTo>
                </a:path>
              </a:pathLst>
            </a:custGeom>
            <a:solidFill>
              <a:srgbClr val="FFD900"/>
            </a:solidFill>
            <a:ln w="12700" cap="rnd">
              <a:noFill/>
              <a:round/>
              <a:headEnd/>
              <a:tailEnd/>
            </a:ln>
          </p:spPr>
          <p:txBody>
            <a:bodyPr/>
            <a:lstStyle/>
            <a:p>
              <a:endParaRPr lang="id-ID"/>
            </a:p>
          </p:txBody>
        </p:sp>
        <p:sp>
          <p:nvSpPr>
            <p:cNvPr id="18777" name="Freeform 189"/>
            <p:cNvSpPr>
              <a:spLocks/>
            </p:cNvSpPr>
            <p:nvPr/>
          </p:nvSpPr>
          <p:spPr bwMode="auto">
            <a:xfrm>
              <a:off x="2499" y="1918"/>
              <a:ext cx="107" cy="25"/>
            </a:xfrm>
            <a:custGeom>
              <a:avLst/>
              <a:gdLst>
                <a:gd name="T0" fmla="*/ 13 w 107"/>
                <a:gd name="T1" fmla="*/ 24 h 25"/>
                <a:gd name="T2" fmla="*/ 16 w 107"/>
                <a:gd name="T3" fmla="*/ 22 h 25"/>
                <a:gd name="T4" fmla="*/ 25 w 107"/>
                <a:gd name="T5" fmla="*/ 19 h 25"/>
                <a:gd name="T6" fmla="*/ 38 w 107"/>
                <a:gd name="T7" fmla="*/ 18 h 25"/>
                <a:gd name="T8" fmla="*/ 53 w 107"/>
                <a:gd name="T9" fmla="*/ 18 h 25"/>
                <a:gd name="T10" fmla="*/ 69 w 107"/>
                <a:gd name="T11" fmla="*/ 18 h 25"/>
                <a:gd name="T12" fmla="*/ 85 w 107"/>
                <a:gd name="T13" fmla="*/ 17 h 25"/>
                <a:gd name="T14" fmla="*/ 97 w 107"/>
                <a:gd name="T15" fmla="*/ 13 h 25"/>
                <a:gd name="T16" fmla="*/ 106 w 107"/>
                <a:gd name="T17" fmla="*/ 4 h 25"/>
                <a:gd name="T18" fmla="*/ 93 w 107"/>
                <a:gd name="T19" fmla="*/ 0 h 25"/>
                <a:gd name="T20" fmla="*/ 90 w 107"/>
                <a:gd name="T21" fmla="*/ 2 h 25"/>
                <a:gd name="T22" fmla="*/ 82 w 107"/>
                <a:gd name="T23" fmla="*/ 4 h 25"/>
                <a:gd name="T24" fmla="*/ 69 w 107"/>
                <a:gd name="T25" fmla="*/ 5 h 25"/>
                <a:gd name="T26" fmla="*/ 53 w 107"/>
                <a:gd name="T27" fmla="*/ 4 h 25"/>
                <a:gd name="T28" fmla="*/ 38 w 107"/>
                <a:gd name="T29" fmla="*/ 5 h 25"/>
                <a:gd name="T30" fmla="*/ 22 w 107"/>
                <a:gd name="T31" fmla="*/ 6 h 25"/>
                <a:gd name="T32" fmla="*/ 9 w 107"/>
                <a:gd name="T33" fmla="*/ 10 h 25"/>
                <a:gd name="T34" fmla="*/ 0 w 107"/>
                <a:gd name="T35" fmla="*/ 20 h 25"/>
                <a:gd name="T36" fmla="*/ 13 w 107"/>
                <a:gd name="T37" fmla="*/ 24 h 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7"/>
                <a:gd name="T58" fmla="*/ 0 h 25"/>
                <a:gd name="T59" fmla="*/ 107 w 107"/>
                <a:gd name="T60" fmla="*/ 25 h 2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7" h="25">
                  <a:moveTo>
                    <a:pt x="13" y="24"/>
                  </a:moveTo>
                  <a:lnTo>
                    <a:pt x="16" y="22"/>
                  </a:lnTo>
                  <a:lnTo>
                    <a:pt x="25" y="19"/>
                  </a:lnTo>
                  <a:lnTo>
                    <a:pt x="38" y="18"/>
                  </a:lnTo>
                  <a:lnTo>
                    <a:pt x="53" y="18"/>
                  </a:lnTo>
                  <a:lnTo>
                    <a:pt x="69" y="18"/>
                  </a:lnTo>
                  <a:lnTo>
                    <a:pt x="85" y="17"/>
                  </a:lnTo>
                  <a:lnTo>
                    <a:pt x="97" y="13"/>
                  </a:lnTo>
                  <a:lnTo>
                    <a:pt x="106" y="4"/>
                  </a:lnTo>
                  <a:lnTo>
                    <a:pt x="93" y="0"/>
                  </a:lnTo>
                  <a:lnTo>
                    <a:pt x="90" y="2"/>
                  </a:lnTo>
                  <a:lnTo>
                    <a:pt x="82" y="4"/>
                  </a:lnTo>
                  <a:lnTo>
                    <a:pt x="69" y="5"/>
                  </a:lnTo>
                  <a:lnTo>
                    <a:pt x="53" y="4"/>
                  </a:lnTo>
                  <a:lnTo>
                    <a:pt x="38" y="5"/>
                  </a:lnTo>
                  <a:lnTo>
                    <a:pt x="22" y="6"/>
                  </a:lnTo>
                  <a:lnTo>
                    <a:pt x="9" y="10"/>
                  </a:lnTo>
                  <a:lnTo>
                    <a:pt x="0" y="20"/>
                  </a:lnTo>
                  <a:lnTo>
                    <a:pt x="13" y="24"/>
                  </a:lnTo>
                </a:path>
              </a:pathLst>
            </a:custGeom>
            <a:solidFill>
              <a:srgbClr val="FFD900"/>
            </a:solidFill>
            <a:ln w="12700" cap="rnd">
              <a:noFill/>
              <a:round/>
              <a:headEnd/>
              <a:tailEnd/>
            </a:ln>
          </p:spPr>
          <p:txBody>
            <a:bodyPr/>
            <a:lstStyle/>
            <a:p>
              <a:endParaRPr lang="id-ID"/>
            </a:p>
          </p:txBody>
        </p:sp>
        <p:sp>
          <p:nvSpPr>
            <p:cNvPr id="18778" name="Freeform 190"/>
            <p:cNvSpPr>
              <a:spLocks/>
            </p:cNvSpPr>
            <p:nvPr/>
          </p:nvSpPr>
          <p:spPr bwMode="auto">
            <a:xfrm>
              <a:off x="2499" y="1939"/>
              <a:ext cx="79" cy="66"/>
            </a:xfrm>
            <a:custGeom>
              <a:avLst/>
              <a:gdLst>
                <a:gd name="T0" fmla="*/ 78 w 79"/>
                <a:gd name="T1" fmla="*/ 65 h 66"/>
                <a:gd name="T2" fmla="*/ 76 w 79"/>
                <a:gd name="T3" fmla="*/ 53 h 66"/>
                <a:gd name="T4" fmla="*/ 68 w 79"/>
                <a:gd name="T5" fmla="*/ 43 h 66"/>
                <a:gd name="T6" fmla="*/ 55 w 79"/>
                <a:gd name="T7" fmla="*/ 35 h 66"/>
                <a:gd name="T8" fmla="*/ 42 w 79"/>
                <a:gd name="T9" fmla="*/ 28 h 66"/>
                <a:gd name="T10" fmla="*/ 30 w 79"/>
                <a:gd name="T11" fmla="*/ 20 h 66"/>
                <a:gd name="T12" fmla="*/ 19 w 79"/>
                <a:gd name="T13" fmla="*/ 13 h 66"/>
                <a:gd name="T14" fmla="*/ 14 w 79"/>
                <a:gd name="T15" fmla="*/ 6 h 66"/>
                <a:gd name="T16" fmla="*/ 13 w 79"/>
                <a:gd name="T17" fmla="*/ 4 h 66"/>
                <a:gd name="T18" fmla="*/ 0 w 79"/>
                <a:gd name="T19" fmla="*/ 0 h 66"/>
                <a:gd name="T20" fmla="*/ 2 w 79"/>
                <a:gd name="T21" fmla="*/ 13 h 66"/>
                <a:gd name="T22" fmla="*/ 10 w 79"/>
                <a:gd name="T23" fmla="*/ 23 h 66"/>
                <a:gd name="T24" fmla="*/ 22 w 79"/>
                <a:gd name="T25" fmla="*/ 32 h 66"/>
                <a:gd name="T26" fmla="*/ 36 w 79"/>
                <a:gd name="T27" fmla="*/ 39 h 66"/>
                <a:gd name="T28" fmla="*/ 49 w 79"/>
                <a:gd name="T29" fmla="*/ 47 h 66"/>
                <a:gd name="T30" fmla="*/ 59 w 79"/>
                <a:gd name="T31" fmla="*/ 54 h 66"/>
                <a:gd name="T32" fmla="*/ 64 w 79"/>
                <a:gd name="T33" fmla="*/ 60 h 66"/>
                <a:gd name="T34" fmla="*/ 65 w 79"/>
                <a:gd name="T35" fmla="*/ 61 h 66"/>
                <a:gd name="T36" fmla="*/ 78 w 79"/>
                <a:gd name="T37" fmla="*/ 65 h 6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9"/>
                <a:gd name="T58" fmla="*/ 0 h 66"/>
                <a:gd name="T59" fmla="*/ 79 w 79"/>
                <a:gd name="T60" fmla="*/ 66 h 6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9" h="66">
                  <a:moveTo>
                    <a:pt x="78" y="65"/>
                  </a:moveTo>
                  <a:lnTo>
                    <a:pt x="76" y="53"/>
                  </a:lnTo>
                  <a:lnTo>
                    <a:pt x="68" y="43"/>
                  </a:lnTo>
                  <a:lnTo>
                    <a:pt x="55" y="35"/>
                  </a:lnTo>
                  <a:lnTo>
                    <a:pt x="42" y="28"/>
                  </a:lnTo>
                  <a:lnTo>
                    <a:pt x="30" y="20"/>
                  </a:lnTo>
                  <a:lnTo>
                    <a:pt x="19" y="13"/>
                  </a:lnTo>
                  <a:lnTo>
                    <a:pt x="14" y="6"/>
                  </a:lnTo>
                  <a:lnTo>
                    <a:pt x="13" y="4"/>
                  </a:lnTo>
                  <a:lnTo>
                    <a:pt x="0" y="0"/>
                  </a:lnTo>
                  <a:lnTo>
                    <a:pt x="2" y="13"/>
                  </a:lnTo>
                  <a:lnTo>
                    <a:pt x="10" y="23"/>
                  </a:lnTo>
                  <a:lnTo>
                    <a:pt x="22" y="32"/>
                  </a:lnTo>
                  <a:lnTo>
                    <a:pt x="36" y="39"/>
                  </a:lnTo>
                  <a:lnTo>
                    <a:pt x="49" y="47"/>
                  </a:lnTo>
                  <a:lnTo>
                    <a:pt x="59" y="54"/>
                  </a:lnTo>
                  <a:lnTo>
                    <a:pt x="64" y="60"/>
                  </a:lnTo>
                  <a:lnTo>
                    <a:pt x="65" y="61"/>
                  </a:lnTo>
                  <a:lnTo>
                    <a:pt x="78" y="65"/>
                  </a:lnTo>
                </a:path>
              </a:pathLst>
            </a:custGeom>
            <a:solidFill>
              <a:srgbClr val="FFD900"/>
            </a:solidFill>
            <a:ln w="12700" cap="rnd">
              <a:noFill/>
              <a:round/>
              <a:headEnd/>
              <a:tailEnd/>
            </a:ln>
          </p:spPr>
          <p:txBody>
            <a:bodyPr/>
            <a:lstStyle/>
            <a:p>
              <a:endParaRPr lang="id-ID"/>
            </a:p>
          </p:txBody>
        </p:sp>
        <p:sp>
          <p:nvSpPr>
            <p:cNvPr id="18779" name="Freeform 191"/>
            <p:cNvSpPr>
              <a:spLocks/>
            </p:cNvSpPr>
            <p:nvPr/>
          </p:nvSpPr>
          <p:spPr bwMode="auto">
            <a:xfrm>
              <a:off x="2473" y="2000"/>
              <a:ext cx="105" cy="23"/>
            </a:xfrm>
            <a:custGeom>
              <a:avLst/>
              <a:gdLst>
                <a:gd name="T0" fmla="*/ 14 w 105"/>
                <a:gd name="T1" fmla="*/ 16 h 23"/>
                <a:gd name="T2" fmla="*/ 14 w 105"/>
                <a:gd name="T3" fmla="*/ 18 h 23"/>
                <a:gd name="T4" fmla="*/ 15 w 105"/>
                <a:gd name="T5" fmla="*/ 17 h 23"/>
                <a:gd name="T6" fmla="*/ 24 w 105"/>
                <a:gd name="T7" fmla="*/ 15 h 23"/>
                <a:gd name="T8" fmla="*/ 37 w 105"/>
                <a:gd name="T9" fmla="*/ 16 h 23"/>
                <a:gd name="T10" fmla="*/ 52 w 105"/>
                <a:gd name="T11" fmla="*/ 16 h 23"/>
                <a:gd name="T12" fmla="*/ 68 w 105"/>
                <a:gd name="T13" fmla="*/ 17 h 23"/>
                <a:gd name="T14" fmla="*/ 82 w 105"/>
                <a:gd name="T15" fmla="*/ 16 h 23"/>
                <a:gd name="T16" fmla="*/ 96 w 105"/>
                <a:gd name="T17" fmla="*/ 13 h 23"/>
                <a:gd name="T18" fmla="*/ 104 w 105"/>
                <a:gd name="T19" fmla="*/ 4 h 23"/>
                <a:gd name="T20" fmla="*/ 91 w 105"/>
                <a:gd name="T21" fmla="*/ 0 h 23"/>
                <a:gd name="T22" fmla="*/ 89 w 105"/>
                <a:gd name="T23" fmla="*/ 1 h 23"/>
                <a:gd name="T24" fmla="*/ 81 w 105"/>
                <a:gd name="T25" fmla="*/ 3 h 23"/>
                <a:gd name="T26" fmla="*/ 68 w 105"/>
                <a:gd name="T27" fmla="*/ 3 h 23"/>
                <a:gd name="T28" fmla="*/ 52 w 105"/>
                <a:gd name="T29" fmla="*/ 3 h 23"/>
                <a:gd name="T30" fmla="*/ 37 w 105"/>
                <a:gd name="T31" fmla="*/ 1 h 23"/>
                <a:gd name="T32" fmla="*/ 23 w 105"/>
                <a:gd name="T33" fmla="*/ 2 h 23"/>
                <a:gd name="T34" fmla="*/ 10 w 105"/>
                <a:gd name="T35" fmla="*/ 4 h 23"/>
                <a:gd name="T36" fmla="*/ 1 w 105"/>
                <a:gd name="T37" fmla="*/ 14 h 23"/>
                <a:gd name="T38" fmla="*/ 0 w 105"/>
                <a:gd name="T39" fmla="*/ 16 h 23"/>
                <a:gd name="T40" fmla="*/ 1 w 105"/>
                <a:gd name="T41" fmla="*/ 14 h 23"/>
                <a:gd name="T42" fmla="*/ 1 w 105"/>
                <a:gd name="T43" fmla="*/ 19 h 23"/>
                <a:gd name="T44" fmla="*/ 5 w 105"/>
                <a:gd name="T45" fmla="*/ 22 h 23"/>
                <a:gd name="T46" fmla="*/ 10 w 105"/>
                <a:gd name="T47" fmla="*/ 21 h 23"/>
                <a:gd name="T48" fmla="*/ 14 w 105"/>
                <a:gd name="T49" fmla="*/ 18 h 23"/>
                <a:gd name="T50" fmla="*/ 14 w 105"/>
                <a:gd name="T51" fmla="*/ 16 h 2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05"/>
                <a:gd name="T79" fmla="*/ 0 h 23"/>
                <a:gd name="T80" fmla="*/ 105 w 105"/>
                <a:gd name="T81" fmla="*/ 23 h 2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05" h="23">
                  <a:moveTo>
                    <a:pt x="14" y="16"/>
                  </a:moveTo>
                  <a:lnTo>
                    <a:pt x="14" y="18"/>
                  </a:lnTo>
                  <a:lnTo>
                    <a:pt x="15" y="17"/>
                  </a:lnTo>
                  <a:lnTo>
                    <a:pt x="24" y="15"/>
                  </a:lnTo>
                  <a:lnTo>
                    <a:pt x="37" y="16"/>
                  </a:lnTo>
                  <a:lnTo>
                    <a:pt x="52" y="16"/>
                  </a:lnTo>
                  <a:lnTo>
                    <a:pt x="68" y="17"/>
                  </a:lnTo>
                  <a:lnTo>
                    <a:pt x="82" y="16"/>
                  </a:lnTo>
                  <a:lnTo>
                    <a:pt x="96" y="13"/>
                  </a:lnTo>
                  <a:lnTo>
                    <a:pt x="104" y="4"/>
                  </a:lnTo>
                  <a:lnTo>
                    <a:pt x="91" y="0"/>
                  </a:lnTo>
                  <a:lnTo>
                    <a:pt x="89" y="1"/>
                  </a:lnTo>
                  <a:lnTo>
                    <a:pt x="81" y="3"/>
                  </a:lnTo>
                  <a:lnTo>
                    <a:pt x="68" y="3"/>
                  </a:lnTo>
                  <a:lnTo>
                    <a:pt x="52" y="3"/>
                  </a:lnTo>
                  <a:lnTo>
                    <a:pt x="37" y="1"/>
                  </a:lnTo>
                  <a:lnTo>
                    <a:pt x="23" y="2"/>
                  </a:lnTo>
                  <a:lnTo>
                    <a:pt x="10" y="4"/>
                  </a:lnTo>
                  <a:lnTo>
                    <a:pt x="1" y="14"/>
                  </a:lnTo>
                  <a:lnTo>
                    <a:pt x="0" y="16"/>
                  </a:lnTo>
                  <a:lnTo>
                    <a:pt x="1" y="14"/>
                  </a:lnTo>
                  <a:lnTo>
                    <a:pt x="1" y="19"/>
                  </a:lnTo>
                  <a:lnTo>
                    <a:pt x="5" y="22"/>
                  </a:lnTo>
                  <a:lnTo>
                    <a:pt x="10" y="21"/>
                  </a:lnTo>
                  <a:lnTo>
                    <a:pt x="14" y="18"/>
                  </a:lnTo>
                  <a:lnTo>
                    <a:pt x="14" y="16"/>
                  </a:lnTo>
                </a:path>
              </a:pathLst>
            </a:custGeom>
            <a:solidFill>
              <a:srgbClr val="FFD900"/>
            </a:solidFill>
            <a:ln w="12700" cap="rnd">
              <a:noFill/>
              <a:round/>
              <a:headEnd/>
              <a:tailEnd/>
            </a:ln>
          </p:spPr>
          <p:txBody>
            <a:bodyPr/>
            <a:lstStyle/>
            <a:p>
              <a:endParaRPr lang="id-ID"/>
            </a:p>
          </p:txBody>
        </p:sp>
        <p:sp>
          <p:nvSpPr>
            <p:cNvPr id="18780" name="Freeform 192"/>
            <p:cNvSpPr>
              <a:spLocks/>
            </p:cNvSpPr>
            <p:nvPr/>
          </p:nvSpPr>
          <p:spPr bwMode="auto">
            <a:xfrm>
              <a:off x="2473" y="2016"/>
              <a:ext cx="15" cy="9"/>
            </a:xfrm>
            <a:custGeom>
              <a:avLst/>
              <a:gdLst>
                <a:gd name="T0" fmla="*/ 14 w 15"/>
                <a:gd name="T1" fmla="*/ 3 h 9"/>
                <a:gd name="T2" fmla="*/ 14 w 15"/>
                <a:gd name="T3" fmla="*/ 2 h 9"/>
                <a:gd name="T4" fmla="*/ 14 w 15"/>
                <a:gd name="T5" fmla="*/ 0 h 9"/>
                <a:gd name="T6" fmla="*/ 0 w 15"/>
                <a:gd name="T7" fmla="*/ 0 h 9"/>
                <a:gd name="T8" fmla="*/ 0 w 15"/>
                <a:gd name="T9" fmla="*/ 2 h 9"/>
                <a:gd name="T10" fmla="*/ 1 w 15"/>
                <a:gd name="T11" fmla="*/ 0 h 9"/>
                <a:gd name="T12" fmla="*/ 0 w 15"/>
                <a:gd name="T13" fmla="*/ 2 h 9"/>
                <a:gd name="T14" fmla="*/ 2 w 15"/>
                <a:gd name="T15" fmla="*/ 7 h 9"/>
                <a:gd name="T16" fmla="*/ 7 w 15"/>
                <a:gd name="T17" fmla="*/ 8 h 9"/>
                <a:gd name="T18" fmla="*/ 12 w 15"/>
                <a:gd name="T19" fmla="*/ 7 h 9"/>
                <a:gd name="T20" fmla="*/ 14 w 15"/>
                <a:gd name="T21" fmla="*/ 2 h 9"/>
                <a:gd name="T22" fmla="*/ 14 w 15"/>
                <a:gd name="T23" fmla="*/ 3 h 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
                <a:gd name="T37" fmla="*/ 0 h 9"/>
                <a:gd name="T38" fmla="*/ 15 w 15"/>
                <a:gd name="T39" fmla="*/ 9 h 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 h="9">
                  <a:moveTo>
                    <a:pt x="14" y="3"/>
                  </a:moveTo>
                  <a:lnTo>
                    <a:pt x="14" y="2"/>
                  </a:lnTo>
                  <a:lnTo>
                    <a:pt x="14" y="0"/>
                  </a:lnTo>
                  <a:lnTo>
                    <a:pt x="0" y="0"/>
                  </a:lnTo>
                  <a:lnTo>
                    <a:pt x="0" y="2"/>
                  </a:lnTo>
                  <a:lnTo>
                    <a:pt x="1" y="0"/>
                  </a:lnTo>
                  <a:lnTo>
                    <a:pt x="0" y="2"/>
                  </a:lnTo>
                  <a:lnTo>
                    <a:pt x="2" y="7"/>
                  </a:lnTo>
                  <a:lnTo>
                    <a:pt x="7" y="8"/>
                  </a:lnTo>
                  <a:lnTo>
                    <a:pt x="12" y="7"/>
                  </a:lnTo>
                  <a:lnTo>
                    <a:pt x="14" y="2"/>
                  </a:lnTo>
                  <a:lnTo>
                    <a:pt x="14" y="3"/>
                  </a:lnTo>
                </a:path>
              </a:pathLst>
            </a:custGeom>
            <a:solidFill>
              <a:srgbClr val="FFD900"/>
            </a:solidFill>
            <a:ln w="12700" cap="rnd">
              <a:noFill/>
              <a:round/>
              <a:headEnd/>
              <a:tailEnd/>
            </a:ln>
          </p:spPr>
          <p:txBody>
            <a:bodyPr/>
            <a:lstStyle/>
            <a:p>
              <a:endParaRPr lang="id-ID"/>
            </a:p>
          </p:txBody>
        </p:sp>
        <p:sp>
          <p:nvSpPr>
            <p:cNvPr id="18781" name="Freeform 193"/>
            <p:cNvSpPr>
              <a:spLocks/>
            </p:cNvSpPr>
            <p:nvPr/>
          </p:nvSpPr>
          <p:spPr bwMode="auto">
            <a:xfrm>
              <a:off x="2473" y="2016"/>
              <a:ext cx="80" cy="67"/>
            </a:xfrm>
            <a:custGeom>
              <a:avLst/>
              <a:gdLst>
                <a:gd name="T0" fmla="*/ 79 w 80"/>
                <a:gd name="T1" fmla="*/ 66 h 67"/>
                <a:gd name="T2" fmla="*/ 79 w 80"/>
                <a:gd name="T3" fmla="*/ 65 h 67"/>
                <a:gd name="T4" fmla="*/ 77 w 80"/>
                <a:gd name="T5" fmla="*/ 52 h 67"/>
                <a:gd name="T6" fmla="*/ 67 w 80"/>
                <a:gd name="T7" fmla="*/ 44 h 67"/>
                <a:gd name="T8" fmla="*/ 55 w 80"/>
                <a:gd name="T9" fmla="*/ 37 h 67"/>
                <a:gd name="T10" fmla="*/ 42 w 80"/>
                <a:gd name="T11" fmla="*/ 29 h 67"/>
                <a:gd name="T12" fmla="*/ 29 w 80"/>
                <a:gd name="T13" fmla="*/ 22 h 67"/>
                <a:gd name="T14" fmla="*/ 18 w 80"/>
                <a:gd name="T15" fmla="*/ 15 h 67"/>
                <a:gd name="T16" fmla="*/ 14 w 80"/>
                <a:gd name="T17" fmla="*/ 9 h 67"/>
                <a:gd name="T18" fmla="*/ 13 w 80"/>
                <a:gd name="T19" fmla="*/ 3 h 67"/>
                <a:gd name="T20" fmla="*/ 0 w 80"/>
                <a:gd name="T21" fmla="*/ 0 h 67"/>
                <a:gd name="T22" fmla="*/ 1 w 80"/>
                <a:gd name="T23" fmla="*/ 14 h 67"/>
                <a:gd name="T24" fmla="*/ 9 w 80"/>
                <a:gd name="T25" fmla="*/ 25 h 67"/>
                <a:gd name="T26" fmla="*/ 21 w 80"/>
                <a:gd name="T27" fmla="*/ 34 h 67"/>
                <a:gd name="T28" fmla="*/ 35 w 80"/>
                <a:gd name="T29" fmla="*/ 41 h 67"/>
                <a:gd name="T30" fmla="*/ 49 w 80"/>
                <a:gd name="T31" fmla="*/ 48 h 67"/>
                <a:gd name="T32" fmla="*/ 59 w 80"/>
                <a:gd name="T33" fmla="*/ 54 h 67"/>
                <a:gd name="T34" fmla="*/ 65 w 80"/>
                <a:gd name="T35" fmla="*/ 60 h 67"/>
                <a:gd name="T36" fmla="*/ 66 w 80"/>
                <a:gd name="T37" fmla="*/ 61 h 67"/>
                <a:gd name="T38" fmla="*/ 79 w 80"/>
                <a:gd name="T39" fmla="*/ 66 h 6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0"/>
                <a:gd name="T61" fmla="*/ 0 h 67"/>
                <a:gd name="T62" fmla="*/ 80 w 80"/>
                <a:gd name="T63" fmla="*/ 67 h 6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0" h="67">
                  <a:moveTo>
                    <a:pt x="79" y="66"/>
                  </a:moveTo>
                  <a:lnTo>
                    <a:pt x="79" y="65"/>
                  </a:lnTo>
                  <a:lnTo>
                    <a:pt x="77" y="52"/>
                  </a:lnTo>
                  <a:lnTo>
                    <a:pt x="67" y="44"/>
                  </a:lnTo>
                  <a:lnTo>
                    <a:pt x="55" y="37"/>
                  </a:lnTo>
                  <a:lnTo>
                    <a:pt x="42" y="29"/>
                  </a:lnTo>
                  <a:lnTo>
                    <a:pt x="29" y="22"/>
                  </a:lnTo>
                  <a:lnTo>
                    <a:pt x="18" y="15"/>
                  </a:lnTo>
                  <a:lnTo>
                    <a:pt x="14" y="9"/>
                  </a:lnTo>
                  <a:lnTo>
                    <a:pt x="13" y="3"/>
                  </a:lnTo>
                  <a:lnTo>
                    <a:pt x="0" y="0"/>
                  </a:lnTo>
                  <a:lnTo>
                    <a:pt x="1" y="14"/>
                  </a:lnTo>
                  <a:lnTo>
                    <a:pt x="9" y="25"/>
                  </a:lnTo>
                  <a:lnTo>
                    <a:pt x="21" y="34"/>
                  </a:lnTo>
                  <a:lnTo>
                    <a:pt x="35" y="41"/>
                  </a:lnTo>
                  <a:lnTo>
                    <a:pt x="49" y="48"/>
                  </a:lnTo>
                  <a:lnTo>
                    <a:pt x="59" y="54"/>
                  </a:lnTo>
                  <a:lnTo>
                    <a:pt x="65" y="60"/>
                  </a:lnTo>
                  <a:lnTo>
                    <a:pt x="66" y="61"/>
                  </a:lnTo>
                  <a:lnTo>
                    <a:pt x="79" y="66"/>
                  </a:lnTo>
                </a:path>
              </a:pathLst>
            </a:custGeom>
            <a:solidFill>
              <a:srgbClr val="FFD900"/>
            </a:solidFill>
            <a:ln w="12700" cap="rnd">
              <a:noFill/>
              <a:round/>
              <a:headEnd/>
              <a:tailEnd/>
            </a:ln>
          </p:spPr>
          <p:txBody>
            <a:bodyPr/>
            <a:lstStyle/>
            <a:p>
              <a:endParaRPr lang="id-ID"/>
            </a:p>
          </p:txBody>
        </p:sp>
        <p:sp>
          <p:nvSpPr>
            <p:cNvPr id="18782" name="Freeform 194"/>
            <p:cNvSpPr>
              <a:spLocks/>
            </p:cNvSpPr>
            <p:nvPr/>
          </p:nvSpPr>
          <p:spPr bwMode="auto">
            <a:xfrm>
              <a:off x="2445" y="2077"/>
              <a:ext cx="108" cy="26"/>
            </a:xfrm>
            <a:custGeom>
              <a:avLst/>
              <a:gdLst>
                <a:gd name="T0" fmla="*/ 13 w 108"/>
                <a:gd name="T1" fmla="*/ 25 h 26"/>
                <a:gd name="T2" fmla="*/ 16 w 108"/>
                <a:gd name="T3" fmla="*/ 23 h 26"/>
                <a:gd name="T4" fmla="*/ 25 w 108"/>
                <a:gd name="T5" fmla="*/ 20 h 26"/>
                <a:gd name="T6" fmla="*/ 37 w 108"/>
                <a:gd name="T7" fmla="*/ 19 h 26"/>
                <a:gd name="T8" fmla="*/ 53 w 108"/>
                <a:gd name="T9" fmla="*/ 20 h 26"/>
                <a:gd name="T10" fmla="*/ 70 w 108"/>
                <a:gd name="T11" fmla="*/ 19 h 26"/>
                <a:gd name="T12" fmla="*/ 85 w 108"/>
                <a:gd name="T13" fmla="*/ 18 h 26"/>
                <a:gd name="T14" fmla="*/ 98 w 108"/>
                <a:gd name="T15" fmla="*/ 14 h 26"/>
                <a:gd name="T16" fmla="*/ 107 w 108"/>
                <a:gd name="T17" fmla="*/ 5 h 26"/>
                <a:gd name="T18" fmla="*/ 94 w 108"/>
                <a:gd name="T19" fmla="*/ 0 h 26"/>
                <a:gd name="T20" fmla="*/ 91 w 108"/>
                <a:gd name="T21" fmla="*/ 3 h 26"/>
                <a:gd name="T22" fmla="*/ 82 w 108"/>
                <a:gd name="T23" fmla="*/ 5 h 26"/>
                <a:gd name="T24" fmla="*/ 70 w 108"/>
                <a:gd name="T25" fmla="*/ 6 h 26"/>
                <a:gd name="T26" fmla="*/ 53 w 108"/>
                <a:gd name="T27" fmla="*/ 5 h 26"/>
                <a:gd name="T28" fmla="*/ 37 w 108"/>
                <a:gd name="T29" fmla="*/ 6 h 26"/>
                <a:gd name="T30" fmla="*/ 22 w 108"/>
                <a:gd name="T31" fmla="*/ 7 h 26"/>
                <a:gd name="T32" fmla="*/ 9 w 108"/>
                <a:gd name="T33" fmla="*/ 11 h 26"/>
                <a:gd name="T34" fmla="*/ 0 w 108"/>
                <a:gd name="T35" fmla="*/ 21 h 26"/>
                <a:gd name="T36" fmla="*/ 13 w 108"/>
                <a:gd name="T37" fmla="*/ 25 h 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8"/>
                <a:gd name="T58" fmla="*/ 0 h 26"/>
                <a:gd name="T59" fmla="*/ 108 w 108"/>
                <a:gd name="T60" fmla="*/ 26 h 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8" h="26">
                  <a:moveTo>
                    <a:pt x="13" y="25"/>
                  </a:moveTo>
                  <a:lnTo>
                    <a:pt x="16" y="23"/>
                  </a:lnTo>
                  <a:lnTo>
                    <a:pt x="25" y="20"/>
                  </a:lnTo>
                  <a:lnTo>
                    <a:pt x="37" y="19"/>
                  </a:lnTo>
                  <a:lnTo>
                    <a:pt x="53" y="20"/>
                  </a:lnTo>
                  <a:lnTo>
                    <a:pt x="70" y="19"/>
                  </a:lnTo>
                  <a:lnTo>
                    <a:pt x="85" y="18"/>
                  </a:lnTo>
                  <a:lnTo>
                    <a:pt x="98" y="14"/>
                  </a:lnTo>
                  <a:lnTo>
                    <a:pt x="107" y="5"/>
                  </a:lnTo>
                  <a:lnTo>
                    <a:pt x="94" y="0"/>
                  </a:lnTo>
                  <a:lnTo>
                    <a:pt x="91" y="3"/>
                  </a:lnTo>
                  <a:lnTo>
                    <a:pt x="82" y="5"/>
                  </a:lnTo>
                  <a:lnTo>
                    <a:pt x="70" y="6"/>
                  </a:lnTo>
                  <a:lnTo>
                    <a:pt x="53" y="5"/>
                  </a:lnTo>
                  <a:lnTo>
                    <a:pt x="37" y="6"/>
                  </a:lnTo>
                  <a:lnTo>
                    <a:pt x="22" y="7"/>
                  </a:lnTo>
                  <a:lnTo>
                    <a:pt x="9" y="11"/>
                  </a:lnTo>
                  <a:lnTo>
                    <a:pt x="0" y="21"/>
                  </a:lnTo>
                  <a:lnTo>
                    <a:pt x="13" y="25"/>
                  </a:lnTo>
                </a:path>
              </a:pathLst>
            </a:custGeom>
            <a:solidFill>
              <a:srgbClr val="FFD900"/>
            </a:solidFill>
            <a:ln w="12700" cap="rnd">
              <a:noFill/>
              <a:round/>
              <a:headEnd/>
              <a:tailEnd/>
            </a:ln>
          </p:spPr>
          <p:txBody>
            <a:bodyPr/>
            <a:lstStyle/>
            <a:p>
              <a:endParaRPr lang="id-ID"/>
            </a:p>
          </p:txBody>
        </p:sp>
        <p:sp>
          <p:nvSpPr>
            <p:cNvPr id="18783" name="Freeform 195"/>
            <p:cNvSpPr>
              <a:spLocks/>
            </p:cNvSpPr>
            <p:nvPr/>
          </p:nvSpPr>
          <p:spPr bwMode="auto">
            <a:xfrm>
              <a:off x="2445" y="2098"/>
              <a:ext cx="80" cy="66"/>
            </a:xfrm>
            <a:custGeom>
              <a:avLst/>
              <a:gdLst>
                <a:gd name="T0" fmla="*/ 79 w 80"/>
                <a:gd name="T1" fmla="*/ 65 h 66"/>
                <a:gd name="T2" fmla="*/ 77 w 80"/>
                <a:gd name="T3" fmla="*/ 52 h 66"/>
                <a:gd name="T4" fmla="*/ 68 w 80"/>
                <a:gd name="T5" fmla="*/ 43 h 66"/>
                <a:gd name="T6" fmla="*/ 57 w 80"/>
                <a:gd name="T7" fmla="*/ 34 h 66"/>
                <a:gd name="T8" fmla="*/ 42 w 80"/>
                <a:gd name="T9" fmla="*/ 27 h 66"/>
                <a:gd name="T10" fmla="*/ 30 w 80"/>
                <a:gd name="T11" fmla="*/ 19 h 66"/>
                <a:gd name="T12" fmla="*/ 20 w 80"/>
                <a:gd name="T13" fmla="*/ 12 h 66"/>
                <a:gd name="T14" fmla="*/ 14 w 80"/>
                <a:gd name="T15" fmla="*/ 6 h 66"/>
                <a:gd name="T16" fmla="*/ 13 w 80"/>
                <a:gd name="T17" fmla="*/ 4 h 66"/>
                <a:gd name="T18" fmla="*/ 0 w 80"/>
                <a:gd name="T19" fmla="*/ 0 h 66"/>
                <a:gd name="T20" fmla="*/ 2 w 80"/>
                <a:gd name="T21" fmla="*/ 13 h 66"/>
                <a:gd name="T22" fmla="*/ 11 w 80"/>
                <a:gd name="T23" fmla="*/ 23 h 66"/>
                <a:gd name="T24" fmla="*/ 22 w 80"/>
                <a:gd name="T25" fmla="*/ 31 h 66"/>
                <a:gd name="T26" fmla="*/ 36 w 80"/>
                <a:gd name="T27" fmla="*/ 38 h 66"/>
                <a:gd name="T28" fmla="*/ 49 w 80"/>
                <a:gd name="T29" fmla="*/ 46 h 66"/>
                <a:gd name="T30" fmla="*/ 59 w 80"/>
                <a:gd name="T31" fmla="*/ 53 h 66"/>
                <a:gd name="T32" fmla="*/ 65 w 80"/>
                <a:gd name="T33" fmla="*/ 59 h 66"/>
                <a:gd name="T34" fmla="*/ 66 w 80"/>
                <a:gd name="T35" fmla="*/ 61 h 66"/>
                <a:gd name="T36" fmla="*/ 79 w 80"/>
                <a:gd name="T37" fmla="*/ 65 h 6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0"/>
                <a:gd name="T58" fmla="*/ 0 h 66"/>
                <a:gd name="T59" fmla="*/ 80 w 80"/>
                <a:gd name="T60" fmla="*/ 66 h 6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0" h="66">
                  <a:moveTo>
                    <a:pt x="79" y="65"/>
                  </a:moveTo>
                  <a:lnTo>
                    <a:pt x="77" y="52"/>
                  </a:lnTo>
                  <a:lnTo>
                    <a:pt x="68" y="43"/>
                  </a:lnTo>
                  <a:lnTo>
                    <a:pt x="57" y="34"/>
                  </a:lnTo>
                  <a:lnTo>
                    <a:pt x="42" y="27"/>
                  </a:lnTo>
                  <a:lnTo>
                    <a:pt x="30" y="19"/>
                  </a:lnTo>
                  <a:lnTo>
                    <a:pt x="20" y="12"/>
                  </a:lnTo>
                  <a:lnTo>
                    <a:pt x="14" y="6"/>
                  </a:lnTo>
                  <a:lnTo>
                    <a:pt x="13" y="4"/>
                  </a:lnTo>
                  <a:lnTo>
                    <a:pt x="0" y="0"/>
                  </a:lnTo>
                  <a:lnTo>
                    <a:pt x="2" y="13"/>
                  </a:lnTo>
                  <a:lnTo>
                    <a:pt x="11" y="23"/>
                  </a:lnTo>
                  <a:lnTo>
                    <a:pt x="22" y="31"/>
                  </a:lnTo>
                  <a:lnTo>
                    <a:pt x="36" y="38"/>
                  </a:lnTo>
                  <a:lnTo>
                    <a:pt x="49" y="46"/>
                  </a:lnTo>
                  <a:lnTo>
                    <a:pt x="59" y="53"/>
                  </a:lnTo>
                  <a:lnTo>
                    <a:pt x="65" y="59"/>
                  </a:lnTo>
                  <a:lnTo>
                    <a:pt x="66" y="61"/>
                  </a:lnTo>
                  <a:lnTo>
                    <a:pt x="79" y="65"/>
                  </a:lnTo>
                </a:path>
              </a:pathLst>
            </a:custGeom>
            <a:solidFill>
              <a:srgbClr val="FFD900"/>
            </a:solidFill>
            <a:ln w="12700" cap="rnd">
              <a:noFill/>
              <a:round/>
              <a:headEnd/>
              <a:tailEnd/>
            </a:ln>
          </p:spPr>
          <p:txBody>
            <a:bodyPr/>
            <a:lstStyle/>
            <a:p>
              <a:endParaRPr lang="id-ID"/>
            </a:p>
          </p:txBody>
        </p:sp>
        <p:sp>
          <p:nvSpPr>
            <p:cNvPr id="18784" name="Freeform 196"/>
            <p:cNvSpPr>
              <a:spLocks/>
            </p:cNvSpPr>
            <p:nvPr/>
          </p:nvSpPr>
          <p:spPr bwMode="auto">
            <a:xfrm>
              <a:off x="2419" y="2159"/>
              <a:ext cx="106" cy="25"/>
            </a:xfrm>
            <a:custGeom>
              <a:avLst/>
              <a:gdLst>
                <a:gd name="T0" fmla="*/ 14 w 106"/>
                <a:gd name="T1" fmla="*/ 17 h 25"/>
                <a:gd name="T2" fmla="*/ 13 w 106"/>
                <a:gd name="T3" fmla="*/ 19 h 25"/>
                <a:gd name="T4" fmla="*/ 15 w 106"/>
                <a:gd name="T5" fmla="*/ 20 h 25"/>
                <a:gd name="T6" fmla="*/ 23 w 106"/>
                <a:gd name="T7" fmla="*/ 18 h 25"/>
                <a:gd name="T8" fmla="*/ 36 w 106"/>
                <a:gd name="T9" fmla="*/ 18 h 25"/>
                <a:gd name="T10" fmla="*/ 52 w 106"/>
                <a:gd name="T11" fmla="*/ 18 h 25"/>
                <a:gd name="T12" fmla="*/ 68 w 106"/>
                <a:gd name="T13" fmla="*/ 18 h 25"/>
                <a:gd name="T14" fmla="*/ 83 w 106"/>
                <a:gd name="T15" fmla="*/ 17 h 25"/>
                <a:gd name="T16" fmla="*/ 96 w 106"/>
                <a:gd name="T17" fmla="*/ 13 h 25"/>
                <a:gd name="T18" fmla="*/ 105 w 106"/>
                <a:gd name="T19" fmla="*/ 4 h 25"/>
                <a:gd name="T20" fmla="*/ 92 w 106"/>
                <a:gd name="T21" fmla="*/ 0 h 25"/>
                <a:gd name="T22" fmla="*/ 89 w 106"/>
                <a:gd name="T23" fmla="*/ 2 h 25"/>
                <a:gd name="T24" fmla="*/ 81 w 106"/>
                <a:gd name="T25" fmla="*/ 4 h 25"/>
                <a:gd name="T26" fmla="*/ 68 w 106"/>
                <a:gd name="T27" fmla="*/ 5 h 25"/>
                <a:gd name="T28" fmla="*/ 52 w 106"/>
                <a:gd name="T29" fmla="*/ 4 h 25"/>
                <a:gd name="T30" fmla="*/ 36 w 106"/>
                <a:gd name="T31" fmla="*/ 4 h 25"/>
                <a:gd name="T32" fmla="*/ 22 w 106"/>
                <a:gd name="T33" fmla="*/ 5 h 25"/>
                <a:gd name="T34" fmla="*/ 9 w 106"/>
                <a:gd name="T35" fmla="*/ 7 h 25"/>
                <a:gd name="T36" fmla="*/ 0 w 106"/>
                <a:gd name="T37" fmla="*/ 15 h 25"/>
                <a:gd name="T38" fmla="*/ 0 w 106"/>
                <a:gd name="T39" fmla="*/ 17 h 25"/>
                <a:gd name="T40" fmla="*/ 0 w 106"/>
                <a:gd name="T41" fmla="*/ 15 h 25"/>
                <a:gd name="T42" fmla="*/ 1 w 106"/>
                <a:gd name="T43" fmla="*/ 20 h 25"/>
                <a:gd name="T44" fmla="*/ 5 w 106"/>
                <a:gd name="T45" fmla="*/ 24 h 25"/>
                <a:gd name="T46" fmla="*/ 10 w 106"/>
                <a:gd name="T47" fmla="*/ 23 h 25"/>
                <a:gd name="T48" fmla="*/ 13 w 106"/>
                <a:gd name="T49" fmla="*/ 19 h 25"/>
                <a:gd name="T50" fmla="*/ 14 w 106"/>
                <a:gd name="T51" fmla="*/ 17 h 2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06"/>
                <a:gd name="T79" fmla="*/ 0 h 25"/>
                <a:gd name="T80" fmla="*/ 106 w 106"/>
                <a:gd name="T81" fmla="*/ 25 h 2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06" h="25">
                  <a:moveTo>
                    <a:pt x="14" y="17"/>
                  </a:moveTo>
                  <a:lnTo>
                    <a:pt x="13" y="19"/>
                  </a:lnTo>
                  <a:lnTo>
                    <a:pt x="15" y="20"/>
                  </a:lnTo>
                  <a:lnTo>
                    <a:pt x="23" y="18"/>
                  </a:lnTo>
                  <a:lnTo>
                    <a:pt x="36" y="18"/>
                  </a:lnTo>
                  <a:lnTo>
                    <a:pt x="52" y="18"/>
                  </a:lnTo>
                  <a:lnTo>
                    <a:pt x="68" y="18"/>
                  </a:lnTo>
                  <a:lnTo>
                    <a:pt x="83" y="17"/>
                  </a:lnTo>
                  <a:lnTo>
                    <a:pt x="96" y="13"/>
                  </a:lnTo>
                  <a:lnTo>
                    <a:pt x="105" y="4"/>
                  </a:lnTo>
                  <a:lnTo>
                    <a:pt x="92" y="0"/>
                  </a:lnTo>
                  <a:lnTo>
                    <a:pt x="89" y="2"/>
                  </a:lnTo>
                  <a:lnTo>
                    <a:pt x="81" y="4"/>
                  </a:lnTo>
                  <a:lnTo>
                    <a:pt x="68" y="5"/>
                  </a:lnTo>
                  <a:lnTo>
                    <a:pt x="52" y="4"/>
                  </a:lnTo>
                  <a:lnTo>
                    <a:pt x="36" y="4"/>
                  </a:lnTo>
                  <a:lnTo>
                    <a:pt x="22" y="5"/>
                  </a:lnTo>
                  <a:lnTo>
                    <a:pt x="9" y="7"/>
                  </a:lnTo>
                  <a:lnTo>
                    <a:pt x="0" y="15"/>
                  </a:lnTo>
                  <a:lnTo>
                    <a:pt x="0" y="17"/>
                  </a:lnTo>
                  <a:lnTo>
                    <a:pt x="0" y="15"/>
                  </a:lnTo>
                  <a:lnTo>
                    <a:pt x="1" y="20"/>
                  </a:lnTo>
                  <a:lnTo>
                    <a:pt x="5" y="24"/>
                  </a:lnTo>
                  <a:lnTo>
                    <a:pt x="10" y="23"/>
                  </a:lnTo>
                  <a:lnTo>
                    <a:pt x="13" y="19"/>
                  </a:lnTo>
                  <a:lnTo>
                    <a:pt x="14" y="17"/>
                  </a:lnTo>
                </a:path>
              </a:pathLst>
            </a:custGeom>
            <a:solidFill>
              <a:srgbClr val="FFD900"/>
            </a:solidFill>
            <a:ln w="12700" cap="rnd">
              <a:noFill/>
              <a:round/>
              <a:headEnd/>
              <a:tailEnd/>
            </a:ln>
          </p:spPr>
          <p:txBody>
            <a:bodyPr/>
            <a:lstStyle/>
            <a:p>
              <a:endParaRPr lang="id-ID"/>
            </a:p>
          </p:txBody>
        </p:sp>
        <p:sp>
          <p:nvSpPr>
            <p:cNvPr id="18785" name="Freeform 197"/>
            <p:cNvSpPr>
              <a:spLocks/>
            </p:cNvSpPr>
            <p:nvPr/>
          </p:nvSpPr>
          <p:spPr bwMode="auto">
            <a:xfrm>
              <a:off x="2419" y="2175"/>
              <a:ext cx="15" cy="10"/>
            </a:xfrm>
            <a:custGeom>
              <a:avLst/>
              <a:gdLst>
                <a:gd name="T0" fmla="*/ 13 w 15"/>
                <a:gd name="T1" fmla="*/ 5 h 10"/>
                <a:gd name="T2" fmla="*/ 14 w 15"/>
                <a:gd name="T3" fmla="*/ 2 h 10"/>
                <a:gd name="T4" fmla="*/ 0 w 15"/>
                <a:gd name="T5" fmla="*/ 2 h 10"/>
                <a:gd name="T6" fmla="*/ 0 w 15"/>
                <a:gd name="T7" fmla="*/ 0 h 10"/>
                <a:gd name="T8" fmla="*/ 0 w 15"/>
                <a:gd name="T9" fmla="*/ 2 h 10"/>
                <a:gd name="T10" fmla="*/ 2 w 15"/>
                <a:gd name="T11" fmla="*/ 8 h 10"/>
                <a:gd name="T12" fmla="*/ 7 w 15"/>
                <a:gd name="T13" fmla="*/ 9 h 10"/>
                <a:gd name="T14" fmla="*/ 12 w 15"/>
                <a:gd name="T15" fmla="*/ 8 h 10"/>
                <a:gd name="T16" fmla="*/ 14 w 15"/>
                <a:gd name="T17" fmla="*/ 2 h 10"/>
                <a:gd name="T18" fmla="*/ 13 w 15"/>
                <a:gd name="T19" fmla="*/ 5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
                <a:gd name="T31" fmla="*/ 0 h 10"/>
                <a:gd name="T32" fmla="*/ 15 w 15"/>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 h="10">
                  <a:moveTo>
                    <a:pt x="13" y="5"/>
                  </a:moveTo>
                  <a:lnTo>
                    <a:pt x="14" y="2"/>
                  </a:lnTo>
                  <a:lnTo>
                    <a:pt x="0" y="2"/>
                  </a:lnTo>
                  <a:lnTo>
                    <a:pt x="0" y="0"/>
                  </a:lnTo>
                  <a:lnTo>
                    <a:pt x="0" y="2"/>
                  </a:lnTo>
                  <a:lnTo>
                    <a:pt x="2" y="8"/>
                  </a:lnTo>
                  <a:lnTo>
                    <a:pt x="7" y="9"/>
                  </a:lnTo>
                  <a:lnTo>
                    <a:pt x="12" y="8"/>
                  </a:lnTo>
                  <a:lnTo>
                    <a:pt x="14" y="2"/>
                  </a:lnTo>
                  <a:lnTo>
                    <a:pt x="13" y="5"/>
                  </a:lnTo>
                </a:path>
              </a:pathLst>
            </a:custGeom>
            <a:solidFill>
              <a:srgbClr val="FFD900"/>
            </a:solidFill>
            <a:ln w="12700" cap="rnd">
              <a:noFill/>
              <a:round/>
              <a:headEnd/>
              <a:tailEnd/>
            </a:ln>
          </p:spPr>
          <p:txBody>
            <a:bodyPr/>
            <a:lstStyle/>
            <a:p>
              <a:endParaRPr lang="id-ID"/>
            </a:p>
          </p:txBody>
        </p:sp>
        <p:sp>
          <p:nvSpPr>
            <p:cNvPr id="18786" name="Freeform 198"/>
            <p:cNvSpPr>
              <a:spLocks/>
            </p:cNvSpPr>
            <p:nvPr/>
          </p:nvSpPr>
          <p:spPr bwMode="auto">
            <a:xfrm>
              <a:off x="2419" y="2175"/>
              <a:ext cx="78" cy="67"/>
            </a:xfrm>
            <a:custGeom>
              <a:avLst/>
              <a:gdLst>
                <a:gd name="T0" fmla="*/ 77 w 78"/>
                <a:gd name="T1" fmla="*/ 66 h 67"/>
                <a:gd name="T2" fmla="*/ 76 w 78"/>
                <a:gd name="T3" fmla="*/ 53 h 67"/>
                <a:gd name="T4" fmla="*/ 67 w 78"/>
                <a:gd name="T5" fmla="*/ 43 h 67"/>
                <a:gd name="T6" fmla="*/ 55 w 78"/>
                <a:gd name="T7" fmla="*/ 34 h 67"/>
                <a:gd name="T8" fmla="*/ 42 w 78"/>
                <a:gd name="T9" fmla="*/ 26 h 67"/>
                <a:gd name="T10" fmla="*/ 30 w 78"/>
                <a:gd name="T11" fmla="*/ 19 h 67"/>
                <a:gd name="T12" fmla="*/ 20 w 78"/>
                <a:gd name="T13" fmla="*/ 11 h 67"/>
                <a:gd name="T14" fmla="*/ 14 w 78"/>
                <a:gd name="T15" fmla="*/ 6 h 67"/>
                <a:gd name="T16" fmla="*/ 13 w 78"/>
                <a:gd name="T17" fmla="*/ 5 h 67"/>
                <a:gd name="T18" fmla="*/ 0 w 78"/>
                <a:gd name="T19" fmla="*/ 0 h 67"/>
                <a:gd name="T20" fmla="*/ 2 w 78"/>
                <a:gd name="T21" fmla="*/ 13 h 67"/>
                <a:gd name="T22" fmla="*/ 11 w 78"/>
                <a:gd name="T23" fmla="*/ 22 h 67"/>
                <a:gd name="T24" fmla="*/ 22 w 78"/>
                <a:gd name="T25" fmla="*/ 30 h 67"/>
                <a:gd name="T26" fmla="*/ 35 w 78"/>
                <a:gd name="T27" fmla="*/ 38 h 67"/>
                <a:gd name="T28" fmla="*/ 48 w 78"/>
                <a:gd name="T29" fmla="*/ 46 h 67"/>
                <a:gd name="T30" fmla="*/ 58 w 78"/>
                <a:gd name="T31" fmla="*/ 54 h 67"/>
                <a:gd name="T32" fmla="*/ 64 w 78"/>
                <a:gd name="T33" fmla="*/ 59 h 67"/>
                <a:gd name="T34" fmla="*/ 64 w 78"/>
                <a:gd name="T35" fmla="*/ 62 h 67"/>
                <a:gd name="T36" fmla="*/ 77 w 78"/>
                <a:gd name="T37" fmla="*/ 66 h 6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8"/>
                <a:gd name="T58" fmla="*/ 0 h 67"/>
                <a:gd name="T59" fmla="*/ 78 w 78"/>
                <a:gd name="T60" fmla="*/ 67 h 6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8" h="67">
                  <a:moveTo>
                    <a:pt x="77" y="66"/>
                  </a:moveTo>
                  <a:lnTo>
                    <a:pt x="76" y="53"/>
                  </a:lnTo>
                  <a:lnTo>
                    <a:pt x="67" y="43"/>
                  </a:lnTo>
                  <a:lnTo>
                    <a:pt x="55" y="34"/>
                  </a:lnTo>
                  <a:lnTo>
                    <a:pt x="42" y="26"/>
                  </a:lnTo>
                  <a:lnTo>
                    <a:pt x="30" y="19"/>
                  </a:lnTo>
                  <a:lnTo>
                    <a:pt x="20" y="11"/>
                  </a:lnTo>
                  <a:lnTo>
                    <a:pt x="14" y="6"/>
                  </a:lnTo>
                  <a:lnTo>
                    <a:pt x="13" y="5"/>
                  </a:lnTo>
                  <a:lnTo>
                    <a:pt x="0" y="0"/>
                  </a:lnTo>
                  <a:lnTo>
                    <a:pt x="2" y="13"/>
                  </a:lnTo>
                  <a:lnTo>
                    <a:pt x="11" y="22"/>
                  </a:lnTo>
                  <a:lnTo>
                    <a:pt x="22" y="30"/>
                  </a:lnTo>
                  <a:lnTo>
                    <a:pt x="35" y="38"/>
                  </a:lnTo>
                  <a:lnTo>
                    <a:pt x="48" y="46"/>
                  </a:lnTo>
                  <a:lnTo>
                    <a:pt x="58" y="54"/>
                  </a:lnTo>
                  <a:lnTo>
                    <a:pt x="64" y="59"/>
                  </a:lnTo>
                  <a:lnTo>
                    <a:pt x="64" y="62"/>
                  </a:lnTo>
                  <a:lnTo>
                    <a:pt x="77" y="66"/>
                  </a:lnTo>
                </a:path>
              </a:pathLst>
            </a:custGeom>
            <a:solidFill>
              <a:srgbClr val="FFD900"/>
            </a:solidFill>
            <a:ln w="12700" cap="rnd">
              <a:noFill/>
              <a:round/>
              <a:headEnd/>
              <a:tailEnd/>
            </a:ln>
          </p:spPr>
          <p:txBody>
            <a:bodyPr/>
            <a:lstStyle/>
            <a:p>
              <a:endParaRPr lang="id-ID"/>
            </a:p>
          </p:txBody>
        </p:sp>
        <p:sp>
          <p:nvSpPr>
            <p:cNvPr id="18787" name="Freeform 199"/>
            <p:cNvSpPr>
              <a:spLocks/>
            </p:cNvSpPr>
            <p:nvPr/>
          </p:nvSpPr>
          <p:spPr bwMode="auto">
            <a:xfrm>
              <a:off x="2390" y="2237"/>
              <a:ext cx="107" cy="27"/>
            </a:xfrm>
            <a:custGeom>
              <a:avLst/>
              <a:gdLst>
                <a:gd name="T0" fmla="*/ 13 w 107"/>
                <a:gd name="T1" fmla="*/ 26 h 27"/>
                <a:gd name="T2" fmla="*/ 13 w 107"/>
                <a:gd name="T3" fmla="*/ 25 h 27"/>
                <a:gd name="T4" fmla="*/ 16 w 107"/>
                <a:gd name="T5" fmla="*/ 23 h 27"/>
                <a:gd name="T6" fmla="*/ 24 w 107"/>
                <a:gd name="T7" fmla="*/ 21 h 27"/>
                <a:gd name="T8" fmla="*/ 37 w 107"/>
                <a:gd name="T9" fmla="*/ 20 h 27"/>
                <a:gd name="T10" fmla="*/ 53 w 107"/>
                <a:gd name="T11" fmla="*/ 21 h 27"/>
                <a:gd name="T12" fmla="*/ 69 w 107"/>
                <a:gd name="T13" fmla="*/ 20 h 27"/>
                <a:gd name="T14" fmla="*/ 84 w 107"/>
                <a:gd name="T15" fmla="*/ 19 h 27"/>
                <a:gd name="T16" fmla="*/ 97 w 107"/>
                <a:gd name="T17" fmla="*/ 15 h 27"/>
                <a:gd name="T18" fmla="*/ 106 w 107"/>
                <a:gd name="T19" fmla="*/ 4 h 27"/>
                <a:gd name="T20" fmla="*/ 93 w 107"/>
                <a:gd name="T21" fmla="*/ 0 h 27"/>
                <a:gd name="T22" fmla="*/ 90 w 107"/>
                <a:gd name="T23" fmla="*/ 3 h 27"/>
                <a:gd name="T24" fmla="*/ 81 w 107"/>
                <a:gd name="T25" fmla="*/ 5 h 27"/>
                <a:gd name="T26" fmla="*/ 69 w 107"/>
                <a:gd name="T27" fmla="*/ 7 h 27"/>
                <a:gd name="T28" fmla="*/ 53 w 107"/>
                <a:gd name="T29" fmla="*/ 6 h 27"/>
                <a:gd name="T30" fmla="*/ 37 w 107"/>
                <a:gd name="T31" fmla="*/ 7 h 27"/>
                <a:gd name="T32" fmla="*/ 21 w 107"/>
                <a:gd name="T33" fmla="*/ 8 h 27"/>
                <a:gd name="T34" fmla="*/ 9 w 107"/>
                <a:gd name="T35" fmla="*/ 11 h 27"/>
                <a:gd name="T36" fmla="*/ 0 w 107"/>
                <a:gd name="T37" fmla="*/ 21 h 27"/>
                <a:gd name="T38" fmla="*/ 13 w 107"/>
                <a:gd name="T39" fmla="*/ 26 h 2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07"/>
                <a:gd name="T61" fmla="*/ 0 h 27"/>
                <a:gd name="T62" fmla="*/ 107 w 107"/>
                <a:gd name="T63" fmla="*/ 27 h 2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07" h="27">
                  <a:moveTo>
                    <a:pt x="13" y="26"/>
                  </a:moveTo>
                  <a:lnTo>
                    <a:pt x="13" y="25"/>
                  </a:lnTo>
                  <a:lnTo>
                    <a:pt x="16" y="23"/>
                  </a:lnTo>
                  <a:lnTo>
                    <a:pt x="24" y="21"/>
                  </a:lnTo>
                  <a:lnTo>
                    <a:pt x="37" y="20"/>
                  </a:lnTo>
                  <a:lnTo>
                    <a:pt x="53" y="21"/>
                  </a:lnTo>
                  <a:lnTo>
                    <a:pt x="69" y="20"/>
                  </a:lnTo>
                  <a:lnTo>
                    <a:pt x="84" y="19"/>
                  </a:lnTo>
                  <a:lnTo>
                    <a:pt x="97" y="15"/>
                  </a:lnTo>
                  <a:lnTo>
                    <a:pt x="106" y="4"/>
                  </a:lnTo>
                  <a:lnTo>
                    <a:pt x="93" y="0"/>
                  </a:lnTo>
                  <a:lnTo>
                    <a:pt x="90" y="3"/>
                  </a:lnTo>
                  <a:lnTo>
                    <a:pt x="81" y="5"/>
                  </a:lnTo>
                  <a:lnTo>
                    <a:pt x="69" y="7"/>
                  </a:lnTo>
                  <a:lnTo>
                    <a:pt x="53" y="6"/>
                  </a:lnTo>
                  <a:lnTo>
                    <a:pt x="37" y="7"/>
                  </a:lnTo>
                  <a:lnTo>
                    <a:pt x="21" y="8"/>
                  </a:lnTo>
                  <a:lnTo>
                    <a:pt x="9" y="11"/>
                  </a:lnTo>
                  <a:lnTo>
                    <a:pt x="0" y="21"/>
                  </a:lnTo>
                  <a:lnTo>
                    <a:pt x="13" y="26"/>
                  </a:lnTo>
                </a:path>
              </a:pathLst>
            </a:custGeom>
            <a:solidFill>
              <a:srgbClr val="FFD900"/>
            </a:solidFill>
            <a:ln w="12700" cap="rnd">
              <a:noFill/>
              <a:round/>
              <a:headEnd/>
              <a:tailEnd/>
            </a:ln>
          </p:spPr>
          <p:txBody>
            <a:bodyPr/>
            <a:lstStyle/>
            <a:p>
              <a:endParaRPr lang="id-ID"/>
            </a:p>
          </p:txBody>
        </p:sp>
        <p:sp>
          <p:nvSpPr>
            <p:cNvPr id="18788" name="Freeform 200"/>
            <p:cNvSpPr>
              <a:spLocks/>
            </p:cNvSpPr>
            <p:nvPr/>
          </p:nvSpPr>
          <p:spPr bwMode="auto">
            <a:xfrm>
              <a:off x="2390" y="2257"/>
              <a:ext cx="80" cy="68"/>
            </a:xfrm>
            <a:custGeom>
              <a:avLst/>
              <a:gdLst>
                <a:gd name="T0" fmla="*/ 79 w 80"/>
                <a:gd name="T1" fmla="*/ 67 h 68"/>
                <a:gd name="T2" fmla="*/ 79 w 80"/>
                <a:gd name="T3" fmla="*/ 66 h 68"/>
                <a:gd name="T4" fmla="*/ 77 w 80"/>
                <a:gd name="T5" fmla="*/ 53 h 68"/>
                <a:gd name="T6" fmla="*/ 68 w 80"/>
                <a:gd name="T7" fmla="*/ 44 h 68"/>
                <a:gd name="T8" fmla="*/ 57 w 80"/>
                <a:gd name="T9" fmla="*/ 35 h 68"/>
                <a:gd name="T10" fmla="*/ 43 w 80"/>
                <a:gd name="T11" fmla="*/ 27 h 68"/>
                <a:gd name="T12" fmla="*/ 29 w 80"/>
                <a:gd name="T13" fmla="*/ 19 h 68"/>
                <a:gd name="T14" fmla="*/ 19 w 80"/>
                <a:gd name="T15" fmla="*/ 13 h 68"/>
                <a:gd name="T16" fmla="*/ 14 w 80"/>
                <a:gd name="T17" fmla="*/ 7 h 68"/>
                <a:gd name="T18" fmla="*/ 13 w 80"/>
                <a:gd name="T19" fmla="*/ 5 h 68"/>
                <a:gd name="T20" fmla="*/ 0 w 80"/>
                <a:gd name="T21" fmla="*/ 0 h 68"/>
                <a:gd name="T22" fmla="*/ 2 w 80"/>
                <a:gd name="T23" fmla="*/ 13 h 68"/>
                <a:gd name="T24" fmla="*/ 10 w 80"/>
                <a:gd name="T25" fmla="*/ 23 h 68"/>
                <a:gd name="T26" fmla="*/ 23 w 80"/>
                <a:gd name="T27" fmla="*/ 31 h 68"/>
                <a:gd name="T28" fmla="*/ 36 w 80"/>
                <a:gd name="T29" fmla="*/ 39 h 68"/>
                <a:gd name="T30" fmla="*/ 49 w 80"/>
                <a:gd name="T31" fmla="*/ 47 h 68"/>
                <a:gd name="T32" fmla="*/ 59 w 80"/>
                <a:gd name="T33" fmla="*/ 54 h 68"/>
                <a:gd name="T34" fmla="*/ 65 w 80"/>
                <a:gd name="T35" fmla="*/ 60 h 68"/>
                <a:gd name="T36" fmla="*/ 66 w 80"/>
                <a:gd name="T37" fmla="*/ 62 h 68"/>
                <a:gd name="T38" fmla="*/ 79 w 80"/>
                <a:gd name="T39" fmla="*/ 67 h 6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0"/>
                <a:gd name="T61" fmla="*/ 0 h 68"/>
                <a:gd name="T62" fmla="*/ 80 w 80"/>
                <a:gd name="T63" fmla="*/ 68 h 6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0" h="68">
                  <a:moveTo>
                    <a:pt x="79" y="67"/>
                  </a:moveTo>
                  <a:lnTo>
                    <a:pt x="79" y="66"/>
                  </a:lnTo>
                  <a:lnTo>
                    <a:pt x="77" y="53"/>
                  </a:lnTo>
                  <a:lnTo>
                    <a:pt x="68" y="44"/>
                  </a:lnTo>
                  <a:lnTo>
                    <a:pt x="57" y="35"/>
                  </a:lnTo>
                  <a:lnTo>
                    <a:pt x="43" y="27"/>
                  </a:lnTo>
                  <a:lnTo>
                    <a:pt x="29" y="19"/>
                  </a:lnTo>
                  <a:lnTo>
                    <a:pt x="19" y="13"/>
                  </a:lnTo>
                  <a:lnTo>
                    <a:pt x="14" y="7"/>
                  </a:lnTo>
                  <a:lnTo>
                    <a:pt x="13" y="5"/>
                  </a:lnTo>
                  <a:lnTo>
                    <a:pt x="0" y="0"/>
                  </a:lnTo>
                  <a:lnTo>
                    <a:pt x="2" y="13"/>
                  </a:lnTo>
                  <a:lnTo>
                    <a:pt x="10" y="23"/>
                  </a:lnTo>
                  <a:lnTo>
                    <a:pt x="23" y="31"/>
                  </a:lnTo>
                  <a:lnTo>
                    <a:pt x="36" y="39"/>
                  </a:lnTo>
                  <a:lnTo>
                    <a:pt x="49" y="47"/>
                  </a:lnTo>
                  <a:lnTo>
                    <a:pt x="59" y="54"/>
                  </a:lnTo>
                  <a:lnTo>
                    <a:pt x="65" y="60"/>
                  </a:lnTo>
                  <a:lnTo>
                    <a:pt x="66" y="62"/>
                  </a:lnTo>
                  <a:lnTo>
                    <a:pt x="79" y="67"/>
                  </a:lnTo>
                </a:path>
              </a:pathLst>
            </a:custGeom>
            <a:solidFill>
              <a:srgbClr val="FFD900"/>
            </a:solidFill>
            <a:ln w="12700" cap="rnd">
              <a:noFill/>
              <a:round/>
              <a:headEnd/>
              <a:tailEnd/>
            </a:ln>
          </p:spPr>
          <p:txBody>
            <a:bodyPr/>
            <a:lstStyle/>
            <a:p>
              <a:endParaRPr lang="id-ID"/>
            </a:p>
          </p:txBody>
        </p:sp>
        <p:sp>
          <p:nvSpPr>
            <p:cNvPr id="18789" name="Freeform 201"/>
            <p:cNvSpPr>
              <a:spLocks/>
            </p:cNvSpPr>
            <p:nvPr/>
          </p:nvSpPr>
          <p:spPr bwMode="auto">
            <a:xfrm>
              <a:off x="2363" y="2319"/>
              <a:ext cx="107" cy="32"/>
            </a:xfrm>
            <a:custGeom>
              <a:avLst/>
              <a:gdLst>
                <a:gd name="T0" fmla="*/ 13 w 107"/>
                <a:gd name="T1" fmla="*/ 27 h 32"/>
                <a:gd name="T2" fmla="*/ 15 w 107"/>
                <a:gd name="T3" fmla="*/ 25 h 32"/>
                <a:gd name="T4" fmla="*/ 24 w 107"/>
                <a:gd name="T5" fmla="*/ 23 h 32"/>
                <a:gd name="T6" fmla="*/ 37 w 107"/>
                <a:gd name="T7" fmla="*/ 21 h 32"/>
                <a:gd name="T8" fmla="*/ 52 w 107"/>
                <a:gd name="T9" fmla="*/ 21 h 32"/>
                <a:gd name="T10" fmla="*/ 69 w 107"/>
                <a:gd name="T11" fmla="*/ 20 h 32"/>
                <a:gd name="T12" fmla="*/ 84 w 107"/>
                <a:gd name="T13" fmla="*/ 18 h 32"/>
                <a:gd name="T14" fmla="*/ 97 w 107"/>
                <a:gd name="T15" fmla="*/ 15 h 32"/>
                <a:gd name="T16" fmla="*/ 106 w 107"/>
                <a:gd name="T17" fmla="*/ 5 h 32"/>
                <a:gd name="T18" fmla="*/ 93 w 107"/>
                <a:gd name="T19" fmla="*/ 0 h 32"/>
                <a:gd name="T20" fmla="*/ 90 w 107"/>
                <a:gd name="T21" fmla="*/ 3 h 32"/>
                <a:gd name="T22" fmla="*/ 81 w 107"/>
                <a:gd name="T23" fmla="*/ 6 h 32"/>
                <a:gd name="T24" fmla="*/ 67 w 107"/>
                <a:gd name="T25" fmla="*/ 8 h 32"/>
                <a:gd name="T26" fmla="*/ 52 w 107"/>
                <a:gd name="T27" fmla="*/ 8 h 32"/>
                <a:gd name="T28" fmla="*/ 35 w 107"/>
                <a:gd name="T29" fmla="*/ 8 h 32"/>
                <a:gd name="T30" fmla="*/ 21 w 107"/>
                <a:gd name="T31" fmla="*/ 10 h 32"/>
                <a:gd name="T32" fmla="*/ 9 w 107"/>
                <a:gd name="T33" fmla="*/ 13 h 32"/>
                <a:gd name="T34" fmla="*/ 0 w 107"/>
                <a:gd name="T35" fmla="*/ 23 h 32"/>
                <a:gd name="T36" fmla="*/ 0 w 107"/>
                <a:gd name="T37" fmla="*/ 28 h 32"/>
                <a:gd name="T38" fmla="*/ 4 w 107"/>
                <a:gd name="T39" fmla="*/ 31 h 32"/>
                <a:gd name="T40" fmla="*/ 9 w 107"/>
                <a:gd name="T41" fmla="*/ 30 h 32"/>
                <a:gd name="T42" fmla="*/ 13 w 107"/>
                <a:gd name="T43" fmla="*/ 27 h 3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7"/>
                <a:gd name="T67" fmla="*/ 0 h 32"/>
                <a:gd name="T68" fmla="*/ 107 w 107"/>
                <a:gd name="T69" fmla="*/ 32 h 3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7" h="32">
                  <a:moveTo>
                    <a:pt x="13" y="27"/>
                  </a:moveTo>
                  <a:lnTo>
                    <a:pt x="15" y="25"/>
                  </a:lnTo>
                  <a:lnTo>
                    <a:pt x="24" y="23"/>
                  </a:lnTo>
                  <a:lnTo>
                    <a:pt x="37" y="21"/>
                  </a:lnTo>
                  <a:lnTo>
                    <a:pt x="52" y="21"/>
                  </a:lnTo>
                  <a:lnTo>
                    <a:pt x="69" y="20"/>
                  </a:lnTo>
                  <a:lnTo>
                    <a:pt x="84" y="18"/>
                  </a:lnTo>
                  <a:lnTo>
                    <a:pt x="97" y="15"/>
                  </a:lnTo>
                  <a:lnTo>
                    <a:pt x="106" y="5"/>
                  </a:lnTo>
                  <a:lnTo>
                    <a:pt x="93" y="0"/>
                  </a:lnTo>
                  <a:lnTo>
                    <a:pt x="90" y="3"/>
                  </a:lnTo>
                  <a:lnTo>
                    <a:pt x="81" y="6"/>
                  </a:lnTo>
                  <a:lnTo>
                    <a:pt x="67" y="8"/>
                  </a:lnTo>
                  <a:lnTo>
                    <a:pt x="52" y="8"/>
                  </a:lnTo>
                  <a:lnTo>
                    <a:pt x="35" y="8"/>
                  </a:lnTo>
                  <a:lnTo>
                    <a:pt x="21" y="10"/>
                  </a:lnTo>
                  <a:lnTo>
                    <a:pt x="9" y="13"/>
                  </a:lnTo>
                  <a:lnTo>
                    <a:pt x="0" y="23"/>
                  </a:lnTo>
                  <a:lnTo>
                    <a:pt x="0" y="28"/>
                  </a:lnTo>
                  <a:lnTo>
                    <a:pt x="4" y="31"/>
                  </a:lnTo>
                  <a:lnTo>
                    <a:pt x="9" y="30"/>
                  </a:lnTo>
                  <a:lnTo>
                    <a:pt x="13" y="27"/>
                  </a:lnTo>
                </a:path>
              </a:pathLst>
            </a:custGeom>
            <a:solidFill>
              <a:srgbClr val="FFD900"/>
            </a:solidFill>
            <a:ln w="12700" cap="rnd">
              <a:noFill/>
              <a:round/>
              <a:headEnd/>
              <a:tailEnd/>
            </a:ln>
          </p:spPr>
          <p:txBody>
            <a:bodyPr/>
            <a:lstStyle/>
            <a:p>
              <a:endParaRPr lang="id-ID"/>
            </a:p>
          </p:txBody>
        </p:sp>
        <p:sp>
          <p:nvSpPr>
            <p:cNvPr id="18790" name="Freeform 202"/>
            <p:cNvSpPr>
              <a:spLocks/>
            </p:cNvSpPr>
            <p:nvPr/>
          </p:nvSpPr>
          <p:spPr bwMode="auto">
            <a:xfrm>
              <a:off x="2363" y="2342"/>
              <a:ext cx="14" cy="9"/>
            </a:xfrm>
            <a:custGeom>
              <a:avLst/>
              <a:gdLst>
                <a:gd name="T0" fmla="*/ 13 w 14"/>
                <a:gd name="T1" fmla="*/ 4 h 9"/>
                <a:gd name="T2" fmla="*/ 6 w 14"/>
                <a:gd name="T3" fmla="*/ 2 h 9"/>
                <a:gd name="T4" fmla="*/ 0 w 14"/>
                <a:gd name="T5" fmla="*/ 0 h 9"/>
                <a:gd name="T6" fmla="*/ 0 w 14"/>
                <a:gd name="T7" fmla="*/ 5 h 9"/>
                <a:gd name="T8" fmla="*/ 4 w 14"/>
                <a:gd name="T9" fmla="*/ 8 h 9"/>
                <a:gd name="T10" fmla="*/ 9 w 14"/>
                <a:gd name="T11" fmla="*/ 7 h 9"/>
                <a:gd name="T12" fmla="*/ 13 w 14"/>
                <a:gd name="T13" fmla="*/ 4 h 9"/>
                <a:gd name="T14" fmla="*/ 0 60000 65536"/>
                <a:gd name="T15" fmla="*/ 0 60000 65536"/>
                <a:gd name="T16" fmla="*/ 0 60000 65536"/>
                <a:gd name="T17" fmla="*/ 0 60000 65536"/>
                <a:gd name="T18" fmla="*/ 0 60000 65536"/>
                <a:gd name="T19" fmla="*/ 0 60000 65536"/>
                <a:gd name="T20" fmla="*/ 0 60000 65536"/>
                <a:gd name="T21" fmla="*/ 0 w 14"/>
                <a:gd name="T22" fmla="*/ 0 h 9"/>
                <a:gd name="T23" fmla="*/ 14 w 14"/>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9">
                  <a:moveTo>
                    <a:pt x="13" y="4"/>
                  </a:moveTo>
                  <a:lnTo>
                    <a:pt x="6" y="2"/>
                  </a:lnTo>
                  <a:lnTo>
                    <a:pt x="0" y="0"/>
                  </a:lnTo>
                  <a:lnTo>
                    <a:pt x="0" y="5"/>
                  </a:lnTo>
                  <a:lnTo>
                    <a:pt x="4" y="8"/>
                  </a:lnTo>
                  <a:lnTo>
                    <a:pt x="9" y="7"/>
                  </a:lnTo>
                  <a:lnTo>
                    <a:pt x="13" y="4"/>
                  </a:lnTo>
                </a:path>
              </a:pathLst>
            </a:custGeom>
            <a:solidFill>
              <a:srgbClr val="FFD900"/>
            </a:solidFill>
            <a:ln w="12700" cap="rnd">
              <a:noFill/>
              <a:round/>
              <a:headEnd/>
              <a:tailEnd/>
            </a:ln>
          </p:spPr>
          <p:txBody>
            <a:bodyPr/>
            <a:lstStyle/>
            <a:p>
              <a:endParaRPr lang="id-ID"/>
            </a:p>
          </p:txBody>
        </p:sp>
        <p:sp>
          <p:nvSpPr>
            <p:cNvPr id="18791" name="Freeform 203"/>
            <p:cNvSpPr>
              <a:spLocks/>
            </p:cNvSpPr>
            <p:nvPr/>
          </p:nvSpPr>
          <p:spPr bwMode="auto">
            <a:xfrm>
              <a:off x="2363" y="2342"/>
              <a:ext cx="80" cy="66"/>
            </a:xfrm>
            <a:custGeom>
              <a:avLst/>
              <a:gdLst>
                <a:gd name="T0" fmla="*/ 79 w 80"/>
                <a:gd name="T1" fmla="*/ 65 h 66"/>
                <a:gd name="T2" fmla="*/ 77 w 80"/>
                <a:gd name="T3" fmla="*/ 52 h 66"/>
                <a:gd name="T4" fmla="*/ 68 w 80"/>
                <a:gd name="T5" fmla="*/ 43 h 66"/>
                <a:gd name="T6" fmla="*/ 56 w 80"/>
                <a:gd name="T7" fmla="*/ 35 h 66"/>
                <a:gd name="T8" fmla="*/ 42 w 80"/>
                <a:gd name="T9" fmla="*/ 27 h 66"/>
                <a:gd name="T10" fmla="*/ 30 w 80"/>
                <a:gd name="T11" fmla="*/ 19 h 66"/>
                <a:gd name="T12" fmla="*/ 20 w 80"/>
                <a:gd name="T13" fmla="*/ 12 h 66"/>
                <a:gd name="T14" fmla="*/ 14 w 80"/>
                <a:gd name="T15" fmla="*/ 6 h 66"/>
                <a:gd name="T16" fmla="*/ 13 w 80"/>
                <a:gd name="T17" fmla="*/ 4 h 66"/>
                <a:gd name="T18" fmla="*/ 0 w 80"/>
                <a:gd name="T19" fmla="*/ 0 h 66"/>
                <a:gd name="T20" fmla="*/ 2 w 80"/>
                <a:gd name="T21" fmla="*/ 13 h 66"/>
                <a:gd name="T22" fmla="*/ 11 w 80"/>
                <a:gd name="T23" fmla="*/ 22 h 66"/>
                <a:gd name="T24" fmla="*/ 22 w 80"/>
                <a:gd name="T25" fmla="*/ 31 h 66"/>
                <a:gd name="T26" fmla="*/ 36 w 80"/>
                <a:gd name="T27" fmla="*/ 39 h 66"/>
                <a:gd name="T28" fmla="*/ 50 w 80"/>
                <a:gd name="T29" fmla="*/ 46 h 66"/>
                <a:gd name="T30" fmla="*/ 59 w 80"/>
                <a:gd name="T31" fmla="*/ 53 h 66"/>
                <a:gd name="T32" fmla="*/ 65 w 80"/>
                <a:gd name="T33" fmla="*/ 59 h 66"/>
                <a:gd name="T34" fmla="*/ 66 w 80"/>
                <a:gd name="T35" fmla="*/ 61 h 66"/>
                <a:gd name="T36" fmla="*/ 79 w 80"/>
                <a:gd name="T37" fmla="*/ 65 h 6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0"/>
                <a:gd name="T58" fmla="*/ 0 h 66"/>
                <a:gd name="T59" fmla="*/ 80 w 80"/>
                <a:gd name="T60" fmla="*/ 66 h 6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0" h="66">
                  <a:moveTo>
                    <a:pt x="79" y="65"/>
                  </a:moveTo>
                  <a:lnTo>
                    <a:pt x="77" y="52"/>
                  </a:lnTo>
                  <a:lnTo>
                    <a:pt x="68" y="43"/>
                  </a:lnTo>
                  <a:lnTo>
                    <a:pt x="56" y="35"/>
                  </a:lnTo>
                  <a:lnTo>
                    <a:pt x="42" y="27"/>
                  </a:lnTo>
                  <a:lnTo>
                    <a:pt x="30" y="19"/>
                  </a:lnTo>
                  <a:lnTo>
                    <a:pt x="20" y="12"/>
                  </a:lnTo>
                  <a:lnTo>
                    <a:pt x="14" y="6"/>
                  </a:lnTo>
                  <a:lnTo>
                    <a:pt x="13" y="4"/>
                  </a:lnTo>
                  <a:lnTo>
                    <a:pt x="0" y="0"/>
                  </a:lnTo>
                  <a:lnTo>
                    <a:pt x="2" y="13"/>
                  </a:lnTo>
                  <a:lnTo>
                    <a:pt x="11" y="22"/>
                  </a:lnTo>
                  <a:lnTo>
                    <a:pt x="22" y="31"/>
                  </a:lnTo>
                  <a:lnTo>
                    <a:pt x="36" y="39"/>
                  </a:lnTo>
                  <a:lnTo>
                    <a:pt x="50" y="46"/>
                  </a:lnTo>
                  <a:lnTo>
                    <a:pt x="59" y="53"/>
                  </a:lnTo>
                  <a:lnTo>
                    <a:pt x="65" y="59"/>
                  </a:lnTo>
                  <a:lnTo>
                    <a:pt x="66" y="61"/>
                  </a:lnTo>
                  <a:lnTo>
                    <a:pt x="79" y="65"/>
                  </a:lnTo>
                </a:path>
              </a:pathLst>
            </a:custGeom>
            <a:solidFill>
              <a:srgbClr val="FFD900"/>
            </a:solidFill>
            <a:ln w="12700" cap="rnd">
              <a:noFill/>
              <a:round/>
              <a:headEnd/>
              <a:tailEnd/>
            </a:ln>
          </p:spPr>
          <p:txBody>
            <a:bodyPr/>
            <a:lstStyle/>
            <a:p>
              <a:endParaRPr lang="id-ID"/>
            </a:p>
          </p:txBody>
        </p:sp>
      </p:grpSp>
      <p:sp>
        <p:nvSpPr>
          <p:cNvPr id="18435" name="Rectangle 358"/>
          <p:cNvSpPr>
            <a:spLocks noChangeArrowheads="1"/>
          </p:cNvSpPr>
          <p:nvPr/>
        </p:nvSpPr>
        <p:spPr bwMode="auto">
          <a:xfrm>
            <a:off x="9434146" y="1143000"/>
            <a:ext cx="1219200" cy="2667000"/>
          </a:xfrm>
          <a:prstGeom prst="rect">
            <a:avLst/>
          </a:prstGeom>
          <a:solidFill>
            <a:srgbClr val="FFFFCC"/>
          </a:solidFill>
          <a:ln w="9525">
            <a:noFill/>
            <a:miter lim="800000"/>
            <a:headEnd/>
            <a:tailEnd/>
          </a:ln>
        </p:spPr>
        <p:txBody>
          <a:bodyPr wrap="none" anchor="ctr"/>
          <a:lstStyle/>
          <a:p>
            <a:endParaRPr lang="id-ID">
              <a:latin typeface="Calibri" pitchFamily="34" charset="0"/>
            </a:endParaRPr>
          </a:p>
        </p:txBody>
      </p:sp>
      <p:sp>
        <p:nvSpPr>
          <p:cNvPr id="18436" name="Rectangle 357"/>
          <p:cNvSpPr>
            <a:spLocks noChangeArrowheads="1"/>
          </p:cNvSpPr>
          <p:nvPr/>
        </p:nvSpPr>
        <p:spPr bwMode="auto">
          <a:xfrm>
            <a:off x="2878015" y="1143000"/>
            <a:ext cx="6629400" cy="457200"/>
          </a:xfrm>
          <a:prstGeom prst="rect">
            <a:avLst/>
          </a:prstGeom>
          <a:solidFill>
            <a:srgbClr val="FFFFCC"/>
          </a:solidFill>
          <a:ln w="9525">
            <a:noFill/>
            <a:miter lim="800000"/>
            <a:headEnd/>
            <a:tailEnd/>
          </a:ln>
        </p:spPr>
        <p:txBody>
          <a:bodyPr wrap="none" anchor="ctr"/>
          <a:lstStyle/>
          <a:p>
            <a:endParaRPr lang="id-ID">
              <a:latin typeface="Calibri" pitchFamily="34" charset="0"/>
            </a:endParaRPr>
          </a:p>
        </p:txBody>
      </p:sp>
      <p:sp>
        <p:nvSpPr>
          <p:cNvPr id="13317" name="Rectangle 2"/>
          <p:cNvSpPr>
            <a:spLocks noGrp="1" noChangeArrowheads="1"/>
          </p:cNvSpPr>
          <p:nvPr>
            <p:ph type="ctrTitle" idx="4294967295"/>
          </p:nvPr>
        </p:nvSpPr>
        <p:spPr>
          <a:xfrm>
            <a:off x="1847528" y="0"/>
            <a:ext cx="8820472" cy="764704"/>
          </a:xfrm>
        </p:spPr>
        <p:txBody>
          <a:bodyPr vert="horz" lIns="85725" tIns="42862" rIns="85725" bIns="42862" rtlCol="0" anchor="b">
            <a:normAutofit/>
          </a:bodyPr>
          <a:lstStyle/>
          <a:p>
            <a:pPr>
              <a:lnSpc>
                <a:spcPct val="90000"/>
              </a:lnSpc>
              <a:buClr>
                <a:schemeClr val="accent6">
                  <a:lumMod val="75000"/>
                </a:schemeClr>
              </a:buClr>
              <a:defRPr/>
            </a:pPr>
            <a:r>
              <a:rPr lang="en-GB" altLang="en-GB" sz="2400" dirty="0" err="1">
                <a:solidFill>
                  <a:schemeClr val="tx1"/>
                </a:solidFill>
              </a:rPr>
              <a:t>Prinsip</a:t>
            </a:r>
            <a:r>
              <a:rPr lang="en-GB" altLang="en-GB" sz="2400" dirty="0">
                <a:solidFill>
                  <a:schemeClr val="tx1"/>
                </a:solidFill>
              </a:rPr>
              <a:t> </a:t>
            </a:r>
            <a:r>
              <a:rPr lang="en-GB" altLang="en-GB" sz="2400" dirty="0" err="1">
                <a:solidFill>
                  <a:schemeClr val="tx1"/>
                </a:solidFill>
              </a:rPr>
              <a:t>Kerja</a:t>
            </a:r>
            <a:r>
              <a:rPr lang="en-GB" altLang="en-GB" sz="2400" dirty="0">
                <a:solidFill>
                  <a:schemeClr val="tx1"/>
                </a:solidFill>
              </a:rPr>
              <a:t> CO2 </a:t>
            </a:r>
            <a:r>
              <a:rPr lang="en-GB" altLang="en-GB" sz="2400" dirty="0" err="1">
                <a:solidFill>
                  <a:schemeClr val="tx1"/>
                </a:solidFill>
              </a:rPr>
              <a:t>Sebagai</a:t>
            </a:r>
            <a:r>
              <a:rPr lang="en-GB" altLang="en-GB" sz="2400" dirty="0">
                <a:solidFill>
                  <a:schemeClr val="tx1"/>
                </a:solidFill>
              </a:rPr>
              <a:t> Gas </a:t>
            </a:r>
            <a:r>
              <a:rPr lang="en-GB" altLang="en-GB" sz="2400" dirty="0" err="1">
                <a:solidFill>
                  <a:schemeClr val="tx1"/>
                </a:solidFill>
              </a:rPr>
              <a:t>Rumah</a:t>
            </a:r>
            <a:r>
              <a:rPr lang="en-GB" altLang="en-GB" sz="2400" dirty="0">
                <a:solidFill>
                  <a:schemeClr val="tx1"/>
                </a:solidFill>
              </a:rPr>
              <a:t> </a:t>
            </a:r>
            <a:r>
              <a:rPr lang="en-GB" altLang="en-GB" sz="2400" dirty="0" err="1">
                <a:solidFill>
                  <a:schemeClr val="tx1"/>
                </a:solidFill>
              </a:rPr>
              <a:t>Kaca</a:t>
            </a:r>
            <a:r>
              <a:rPr lang="en-GB" altLang="en-GB" sz="2400" dirty="0">
                <a:solidFill>
                  <a:schemeClr val="tx1"/>
                </a:solidFill>
              </a:rPr>
              <a:t> (</a:t>
            </a:r>
            <a:r>
              <a:rPr lang="en-GB" altLang="en-GB" sz="2400" i="1" dirty="0">
                <a:solidFill>
                  <a:schemeClr val="tx1"/>
                </a:solidFill>
              </a:rPr>
              <a:t>“The Greenhouse Effect”)</a:t>
            </a:r>
            <a:endParaRPr lang="en-GB" altLang="en-GB" sz="2400" dirty="0">
              <a:solidFill>
                <a:schemeClr val="tx1"/>
              </a:solidFill>
            </a:endParaRPr>
          </a:p>
        </p:txBody>
      </p:sp>
      <p:sp>
        <p:nvSpPr>
          <p:cNvPr id="18438" name="Freeform 204"/>
          <p:cNvSpPr>
            <a:spLocks/>
          </p:cNvSpPr>
          <p:nvPr/>
        </p:nvSpPr>
        <p:spPr bwMode="auto">
          <a:xfrm>
            <a:off x="5232890" y="4454527"/>
            <a:ext cx="169985" cy="41275"/>
          </a:xfrm>
          <a:custGeom>
            <a:avLst/>
            <a:gdLst>
              <a:gd name="T0" fmla="*/ 2147483647 w 107"/>
              <a:gd name="T1" fmla="*/ 2147483647 h 26"/>
              <a:gd name="T2" fmla="*/ 2147483647 w 107"/>
              <a:gd name="T3" fmla="*/ 2147483647 h 26"/>
              <a:gd name="T4" fmla="*/ 2147483647 w 107"/>
              <a:gd name="T5" fmla="*/ 2147483647 h 26"/>
              <a:gd name="T6" fmla="*/ 2147483647 w 107"/>
              <a:gd name="T7" fmla="*/ 2147483647 h 26"/>
              <a:gd name="T8" fmla="*/ 2147483647 w 107"/>
              <a:gd name="T9" fmla="*/ 2147483647 h 26"/>
              <a:gd name="T10" fmla="*/ 2147483647 w 107"/>
              <a:gd name="T11" fmla="*/ 2147483647 h 26"/>
              <a:gd name="T12" fmla="*/ 2147483647 w 107"/>
              <a:gd name="T13" fmla="*/ 2147483647 h 26"/>
              <a:gd name="T14" fmla="*/ 2147483647 w 107"/>
              <a:gd name="T15" fmla="*/ 2147483647 h 26"/>
              <a:gd name="T16" fmla="*/ 2147483647 w 107"/>
              <a:gd name="T17" fmla="*/ 2147483647 h 26"/>
              <a:gd name="T18" fmla="*/ 2147483647 w 107"/>
              <a:gd name="T19" fmla="*/ 0 h 26"/>
              <a:gd name="T20" fmla="*/ 2147483647 w 107"/>
              <a:gd name="T21" fmla="*/ 2147483647 h 26"/>
              <a:gd name="T22" fmla="*/ 2147483647 w 107"/>
              <a:gd name="T23" fmla="*/ 2147483647 h 26"/>
              <a:gd name="T24" fmla="*/ 2147483647 w 107"/>
              <a:gd name="T25" fmla="*/ 2147483647 h 26"/>
              <a:gd name="T26" fmla="*/ 2147483647 w 107"/>
              <a:gd name="T27" fmla="*/ 2147483647 h 26"/>
              <a:gd name="T28" fmla="*/ 2147483647 w 107"/>
              <a:gd name="T29" fmla="*/ 2147483647 h 26"/>
              <a:gd name="T30" fmla="*/ 2147483647 w 107"/>
              <a:gd name="T31" fmla="*/ 2147483647 h 26"/>
              <a:gd name="T32" fmla="*/ 2147483647 w 107"/>
              <a:gd name="T33" fmla="*/ 2147483647 h 26"/>
              <a:gd name="T34" fmla="*/ 0 w 107"/>
              <a:gd name="T35" fmla="*/ 2147483647 h 26"/>
              <a:gd name="T36" fmla="*/ 2147483647 w 107"/>
              <a:gd name="T37" fmla="*/ 2147483647 h 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7"/>
              <a:gd name="T58" fmla="*/ 0 h 26"/>
              <a:gd name="T59" fmla="*/ 107 w 107"/>
              <a:gd name="T60" fmla="*/ 26 h 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7" h="26">
                <a:moveTo>
                  <a:pt x="13" y="25"/>
                </a:moveTo>
                <a:lnTo>
                  <a:pt x="16" y="22"/>
                </a:lnTo>
                <a:lnTo>
                  <a:pt x="25" y="20"/>
                </a:lnTo>
                <a:lnTo>
                  <a:pt x="37" y="19"/>
                </a:lnTo>
                <a:lnTo>
                  <a:pt x="53" y="19"/>
                </a:lnTo>
                <a:lnTo>
                  <a:pt x="69" y="18"/>
                </a:lnTo>
                <a:lnTo>
                  <a:pt x="84" y="17"/>
                </a:lnTo>
                <a:lnTo>
                  <a:pt x="97" y="14"/>
                </a:lnTo>
                <a:lnTo>
                  <a:pt x="106" y="4"/>
                </a:lnTo>
                <a:lnTo>
                  <a:pt x="93" y="0"/>
                </a:lnTo>
                <a:lnTo>
                  <a:pt x="90" y="2"/>
                </a:lnTo>
                <a:lnTo>
                  <a:pt x="82" y="4"/>
                </a:lnTo>
                <a:lnTo>
                  <a:pt x="69" y="5"/>
                </a:lnTo>
                <a:lnTo>
                  <a:pt x="53" y="5"/>
                </a:lnTo>
                <a:lnTo>
                  <a:pt x="37" y="6"/>
                </a:lnTo>
                <a:lnTo>
                  <a:pt x="22" y="7"/>
                </a:lnTo>
                <a:lnTo>
                  <a:pt x="9" y="11"/>
                </a:lnTo>
                <a:lnTo>
                  <a:pt x="0" y="21"/>
                </a:lnTo>
                <a:lnTo>
                  <a:pt x="13" y="25"/>
                </a:lnTo>
              </a:path>
            </a:pathLst>
          </a:custGeom>
          <a:solidFill>
            <a:srgbClr val="FFD900"/>
          </a:solidFill>
          <a:ln w="12700" cap="rnd">
            <a:noFill/>
            <a:round/>
            <a:headEnd/>
            <a:tailEnd/>
          </a:ln>
        </p:spPr>
        <p:txBody>
          <a:bodyPr/>
          <a:lstStyle/>
          <a:p>
            <a:endParaRPr lang="id-ID"/>
          </a:p>
        </p:txBody>
      </p:sp>
      <p:sp>
        <p:nvSpPr>
          <p:cNvPr id="18439" name="Freeform 205"/>
          <p:cNvSpPr>
            <a:spLocks/>
          </p:cNvSpPr>
          <p:nvPr/>
        </p:nvSpPr>
        <p:spPr bwMode="auto">
          <a:xfrm>
            <a:off x="5232891" y="4487865"/>
            <a:ext cx="124557" cy="104775"/>
          </a:xfrm>
          <a:custGeom>
            <a:avLst/>
            <a:gdLst>
              <a:gd name="T0" fmla="*/ 2147483647 w 79"/>
              <a:gd name="T1" fmla="*/ 2147483647 h 66"/>
              <a:gd name="T2" fmla="*/ 2147483647 w 79"/>
              <a:gd name="T3" fmla="*/ 2147483647 h 66"/>
              <a:gd name="T4" fmla="*/ 2147483647 w 79"/>
              <a:gd name="T5" fmla="*/ 2147483647 h 66"/>
              <a:gd name="T6" fmla="*/ 2147483647 w 79"/>
              <a:gd name="T7" fmla="*/ 2147483647 h 66"/>
              <a:gd name="T8" fmla="*/ 2147483647 w 79"/>
              <a:gd name="T9" fmla="*/ 2147483647 h 66"/>
              <a:gd name="T10" fmla="*/ 2147483647 w 79"/>
              <a:gd name="T11" fmla="*/ 2147483647 h 66"/>
              <a:gd name="T12" fmla="*/ 2147483647 w 79"/>
              <a:gd name="T13" fmla="*/ 2147483647 h 66"/>
              <a:gd name="T14" fmla="*/ 2147483647 w 79"/>
              <a:gd name="T15" fmla="*/ 2147483647 h 66"/>
              <a:gd name="T16" fmla="*/ 2147483647 w 79"/>
              <a:gd name="T17" fmla="*/ 2147483647 h 66"/>
              <a:gd name="T18" fmla="*/ 2147483647 w 79"/>
              <a:gd name="T19" fmla="*/ 2147483647 h 66"/>
              <a:gd name="T20" fmla="*/ 0 w 79"/>
              <a:gd name="T21" fmla="*/ 0 h 66"/>
              <a:gd name="T22" fmla="*/ 2147483647 w 79"/>
              <a:gd name="T23" fmla="*/ 2147483647 h 66"/>
              <a:gd name="T24" fmla="*/ 2147483647 w 79"/>
              <a:gd name="T25" fmla="*/ 2147483647 h 66"/>
              <a:gd name="T26" fmla="*/ 2147483647 w 79"/>
              <a:gd name="T27" fmla="*/ 2147483647 h 66"/>
              <a:gd name="T28" fmla="*/ 2147483647 w 79"/>
              <a:gd name="T29" fmla="*/ 2147483647 h 66"/>
              <a:gd name="T30" fmla="*/ 2147483647 w 79"/>
              <a:gd name="T31" fmla="*/ 2147483647 h 66"/>
              <a:gd name="T32" fmla="*/ 2147483647 w 79"/>
              <a:gd name="T33" fmla="*/ 2147483647 h 66"/>
              <a:gd name="T34" fmla="*/ 2147483647 w 79"/>
              <a:gd name="T35" fmla="*/ 2147483647 h 66"/>
              <a:gd name="T36" fmla="*/ 2147483647 w 79"/>
              <a:gd name="T37" fmla="*/ 2147483647 h 66"/>
              <a:gd name="T38" fmla="*/ 2147483647 w 79"/>
              <a:gd name="T39" fmla="*/ 2147483647 h 66"/>
              <a:gd name="T40" fmla="*/ 2147483647 w 79"/>
              <a:gd name="T41" fmla="*/ 2147483647 h 6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9"/>
              <a:gd name="T64" fmla="*/ 0 h 66"/>
              <a:gd name="T65" fmla="*/ 79 w 79"/>
              <a:gd name="T66" fmla="*/ 66 h 6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9" h="66">
                <a:moveTo>
                  <a:pt x="78" y="64"/>
                </a:moveTo>
                <a:lnTo>
                  <a:pt x="78" y="65"/>
                </a:lnTo>
                <a:lnTo>
                  <a:pt x="76" y="52"/>
                </a:lnTo>
                <a:lnTo>
                  <a:pt x="67" y="42"/>
                </a:lnTo>
                <a:lnTo>
                  <a:pt x="56" y="35"/>
                </a:lnTo>
                <a:lnTo>
                  <a:pt x="42" y="27"/>
                </a:lnTo>
                <a:lnTo>
                  <a:pt x="30" y="19"/>
                </a:lnTo>
                <a:lnTo>
                  <a:pt x="19" y="12"/>
                </a:lnTo>
                <a:lnTo>
                  <a:pt x="14" y="6"/>
                </a:lnTo>
                <a:lnTo>
                  <a:pt x="13" y="4"/>
                </a:lnTo>
                <a:lnTo>
                  <a:pt x="0" y="0"/>
                </a:lnTo>
                <a:lnTo>
                  <a:pt x="2" y="13"/>
                </a:lnTo>
                <a:lnTo>
                  <a:pt x="10" y="23"/>
                </a:lnTo>
                <a:lnTo>
                  <a:pt x="22" y="31"/>
                </a:lnTo>
                <a:lnTo>
                  <a:pt x="36" y="38"/>
                </a:lnTo>
                <a:lnTo>
                  <a:pt x="48" y="46"/>
                </a:lnTo>
                <a:lnTo>
                  <a:pt x="58" y="53"/>
                </a:lnTo>
                <a:lnTo>
                  <a:pt x="64" y="59"/>
                </a:lnTo>
                <a:lnTo>
                  <a:pt x="65" y="60"/>
                </a:lnTo>
                <a:lnTo>
                  <a:pt x="65" y="61"/>
                </a:lnTo>
                <a:lnTo>
                  <a:pt x="78" y="64"/>
                </a:lnTo>
              </a:path>
            </a:pathLst>
          </a:custGeom>
          <a:solidFill>
            <a:srgbClr val="FFD900"/>
          </a:solidFill>
          <a:ln w="12700" cap="rnd">
            <a:noFill/>
            <a:round/>
            <a:headEnd/>
            <a:tailEnd/>
          </a:ln>
        </p:spPr>
        <p:txBody>
          <a:bodyPr/>
          <a:lstStyle/>
          <a:p>
            <a:endParaRPr lang="id-ID"/>
          </a:p>
        </p:txBody>
      </p:sp>
      <p:sp>
        <p:nvSpPr>
          <p:cNvPr id="18440" name="Freeform 206"/>
          <p:cNvSpPr>
            <a:spLocks/>
          </p:cNvSpPr>
          <p:nvPr/>
        </p:nvSpPr>
        <p:spPr bwMode="auto">
          <a:xfrm>
            <a:off x="5188928" y="4584700"/>
            <a:ext cx="168519" cy="39688"/>
          </a:xfrm>
          <a:custGeom>
            <a:avLst/>
            <a:gdLst>
              <a:gd name="T0" fmla="*/ 2147483647 w 106"/>
              <a:gd name="T1" fmla="*/ 2147483647 h 25"/>
              <a:gd name="T2" fmla="*/ 2147483647 w 106"/>
              <a:gd name="T3" fmla="*/ 2147483647 h 25"/>
              <a:gd name="T4" fmla="*/ 2147483647 w 106"/>
              <a:gd name="T5" fmla="*/ 2147483647 h 25"/>
              <a:gd name="T6" fmla="*/ 2147483647 w 106"/>
              <a:gd name="T7" fmla="*/ 2147483647 h 25"/>
              <a:gd name="T8" fmla="*/ 2147483647 w 106"/>
              <a:gd name="T9" fmla="*/ 2147483647 h 25"/>
              <a:gd name="T10" fmla="*/ 2147483647 w 106"/>
              <a:gd name="T11" fmla="*/ 2147483647 h 25"/>
              <a:gd name="T12" fmla="*/ 2147483647 w 106"/>
              <a:gd name="T13" fmla="*/ 2147483647 h 25"/>
              <a:gd name="T14" fmla="*/ 2147483647 w 106"/>
              <a:gd name="T15" fmla="*/ 2147483647 h 25"/>
              <a:gd name="T16" fmla="*/ 2147483647 w 106"/>
              <a:gd name="T17" fmla="*/ 2147483647 h 25"/>
              <a:gd name="T18" fmla="*/ 2147483647 w 106"/>
              <a:gd name="T19" fmla="*/ 2147483647 h 25"/>
              <a:gd name="T20" fmla="*/ 2147483647 w 106"/>
              <a:gd name="T21" fmla="*/ 0 h 25"/>
              <a:gd name="T22" fmla="*/ 2147483647 w 106"/>
              <a:gd name="T23" fmla="*/ 2147483647 h 25"/>
              <a:gd name="T24" fmla="*/ 2147483647 w 106"/>
              <a:gd name="T25" fmla="*/ 2147483647 h 25"/>
              <a:gd name="T26" fmla="*/ 2147483647 w 106"/>
              <a:gd name="T27" fmla="*/ 2147483647 h 25"/>
              <a:gd name="T28" fmla="*/ 2147483647 w 106"/>
              <a:gd name="T29" fmla="*/ 2147483647 h 25"/>
              <a:gd name="T30" fmla="*/ 2147483647 w 106"/>
              <a:gd name="T31" fmla="*/ 2147483647 h 25"/>
              <a:gd name="T32" fmla="*/ 2147483647 w 106"/>
              <a:gd name="T33" fmla="*/ 2147483647 h 25"/>
              <a:gd name="T34" fmla="*/ 2147483647 w 106"/>
              <a:gd name="T35" fmla="*/ 2147483647 h 25"/>
              <a:gd name="T36" fmla="*/ 0 w 106"/>
              <a:gd name="T37" fmla="*/ 2147483647 h 25"/>
              <a:gd name="T38" fmla="*/ 2147483647 w 106"/>
              <a:gd name="T39" fmla="*/ 2147483647 h 25"/>
              <a:gd name="T40" fmla="*/ 0 w 106"/>
              <a:gd name="T41" fmla="*/ 2147483647 h 25"/>
              <a:gd name="T42" fmla="*/ 2147483647 w 106"/>
              <a:gd name="T43" fmla="*/ 2147483647 h 25"/>
              <a:gd name="T44" fmla="*/ 2147483647 w 106"/>
              <a:gd name="T45" fmla="*/ 2147483647 h 25"/>
              <a:gd name="T46" fmla="*/ 2147483647 w 106"/>
              <a:gd name="T47" fmla="*/ 2147483647 h 25"/>
              <a:gd name="T48" fmla="*/ 2147483647 w 106"/>
              <a:gd name="T49" fmla="*/ 2147483647 h 25"/>
              <a:gd name="T50" fmla="*/ 2147483647 w 106"/>
              <a:gd name="T51" fmla="*/ 2147483647 h 2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06"/>
              <a:gd name="T79" fmla="*/ 0 h 25"/>
              <a:gd name="T80" fmla="*/ 106 w 106"/>
              <a:gd name="T81" fmla="*/ 25 h 2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06" h="25">
                <a:moveTo>
                  <a:pt x="13" y="21"/>
                </a:moveTo>
                <a:lnTo>
                  <a:pt x="13" y="20"/>
                </a:lnTo>
                <a:lnTo>
                  <a:pt x="15" y="20"/>
                </a:lnTo>
                <a:lnTo>
                  <a:pt x="23" y="18"/>
                </a:lnTo>
                <a:lnTo>
                  <a:pt x="36" y="18"/>
                </a:lnTo>
                <a:lnTo>
                  <a:pt x="52" y="18"/>
                </a:lnTo>
                <a:lnTo>
                  <a:pt x="68" y="18"/>
                </a:lnTo>
                <a:lnTo>
                  <a:pt x="83" y="17"/>
                </a:lnTo>
                <a:lnTo>
                  <a:pt x="96" y="13"/>
                </a:lnTo>
                <a:lnTo>
                  <a:pt x="105" y="3"/>
                </a:lnTo>
                <a:lnTo>
                  <a:pt x="92" y="0"/>
                </a:lnTo>
                <a:lnTo>
                  <a:pt x="89" y="1"/>
                </a:lnTo>
                <a:lnTo>
                  <a:pt x="81" y="4"/>
                </a:lnTo>
                <a:lnTo>
                  <a:pt x="68" y="4"/>
                </a:lnTo>
                <a:lnTo>
                  <a:pt x="52" y="4"/>
                </a:lnTo>
                <a:lnTo>
                  <a:pt x="36" y="4"/>
                </a:lnTo>
                <a:lnTo>
                  <a:pt x="22" y="5"/>
                </a:lnTo>
                <a:lnTo>
                  <a:pt x="9" y="7"/>
                </a:lnTo>
                <a:lnTo>
                  <a:pt x="0" y="16"/>
                </a:lnTo>
                <a:lnTo>
                  <a:pt x="1" y="14"/>
                </a:lnTo>
                <a:lnTo>
                  <a:pt x="0" y="16"/>
                </a:lnTo>
                <a:lnTo>
                  <a:pt x="1" y="21"/>
                </a:lnTo>
                <a:lnTo>
                  <a:pt x="5" y="24"/>
                </a:lnTo>
                <a:lnTo>
                  <a:pt x="10" y="24"/>
                </a:lnTo>
                <a:lnTo>
                  <a:pt x="13" y="20"/>
                </a:lnTo>
                <a:lnTo>
                  <a:pt x="13" y="21"/>
                </a:lnTo>
              </a:path>
            </a:pathLst>
          </a:custGeom>
          <a:solidFill>
            <a:srgbClr val="FFD900"/>
          </a:solidFill>
          <a:ln w="12700" cap="rnd">
            <a:noFill/>
            <a:round/>
            <a:headEnd/>
            <a:tailEnd/>
          </a:ln>
        </p:spPr>
        <p:txBody>
          <a:bodyPr/>
          <a:lstStyle/>
          <a:p>
            <a:endParaRPr lang="id-ID"/>
          </a:p>
        </p:txBody>
      </p:sp>
      <p:sp>
        <p:nvSpPr>
          <p:cNvPr id="18441" name="Freeform 207"/>
          <p:cNvSpPr>
            <a:spLocks/>
          </p:cNvSpPr>
          <p:nvPr/>
        </p:nvSpPr>
        <p:spPr bwMode="auto">
          <a:xfrm>
            <a:off x="5187462" y="4608513"/>
            <a:ext cx="24912" cy="19050"/>
          </a:xfrm>
          <a:custGeom>
            <a:avLst/>
            <a:gdLst>
              <a:gd name="T0" fmla="*/ 2147483647 w 14"/>
              <a:gd name="T1" fmla="*/ 2147483647 h 12"/>
              <a:gd name="T2" fmla="*/ 2147483647 w 14"/>
              <a:gd name="T3" fmla="*/ 2147483647 h 12"/>
              <a:gd name="T4" fmla="*/ 2147483647 w 14"/>
              <a:gd name="T5" fmla="*/ 2147483647 h 12"/>
              <a:gd name="T6" fmla="*/ 2147483647 w 14"/>
              <a:gd name="T7" fmla="*/ 0 h 12"/>
              <a:gd name="T8" fmla="*/ 0 w 14"/>
              <a:gd name="T9" fmla="*/ 2147483647 h 12"/>
              <a:gd name="T10" fmla="*/ 0 w 14"/>
              <a:gd name="T11" fmla="*/ 2147483647 h 12"/>
              <a:gd name="T12" fmla="*/ 0 w 14"/>
              <a:gd name="T13" fmla="*/ 2147483647 h 12"/>
              <a:gd name="T14" fmla="*/ 0 w 14"/>
              <a:gd name="T15" fmla="*/ 2147483647 h 12"/>
              <a:gd name="T16" fmla="*/ 2147483647 w 14"/>
              <a:gd name="T17" fmla="*/ 2147483647 h 12"/>
              <a:gd name="T18" fmla="*/ 2147483647 w 14"/>
              <a:gd name="T19" fmla="*/ 2147483647 h 12"/>
              <a:gd name="T20" fmla="*/ 2147483647 w 14"/>
              <a:gd name="T21" fmla="*/ 2147483647 h 12"/>
              <a:gd name="T22" fmla="*/ 2147483647 w 14"/>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
              <a:gd name="T37" fmla="*/ 0 h 12"/>
              <a:gd name="T38" fmla="*/ 14 w 14"/>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 h="12">
                <a:moveTo>
                  <a:pt x="13" y="6"/>
                </a:moveTo>
                <a:lnTo>
                  <a:pt x="12" y="8"/>
                </a:lnTo>
                <a:lnTo>
                  <a:pt x="13" y="6"/>
                </a:lnTo>
                <a:lnTo>
                  <a:pt x="1" y="0"/>
                </a:lnTo>
                <a:lnTo>
                  <a:pt x="0" y="1"/>
                </a:lnTo>
                <a:lnTo>
                  <a:pt x="0" y="3"/>
                </a:lnTo>
                <a:lnTo>
                  <a:pt x="0" y="1"/>
                </a:lnTo>
                <a:lnTo>
                  <a:pt x="0" y="6"/>
                </a:lnTo>
                <a:lnTo>
                  <a:pt x="4" y="10"/>
                </a:lnTo>
                <a:lnTo>
                  <a:pt x="8" y="11"/>
                </a:lnTo>
                <a:lnTo>
                  <a:pt x="12" y="8"/>
                </a:lnTo>
                <a:lnTo>
                  <a:pt x="13" y="6"/>
                </a:lnTo>
              </a:path>
            </a:pathLst>
          </a:custGeom>
          <a:solidFill>
            <a:srgbClr val="FFD900"/>
          </a:solidFill>
          <a:ln w="12700" cap="rnd">
            <a:noFill/>
            <a:round/>
            <a:headEnd/>
            <a:tailEnd/>
          </a:ln>
        </p:spPr>
        <p:txBody>
          <a:bodyPr/>
          <a:lstStyle/>
          <a:p>
            <a:endParaRPr lang="id-ID"/>
          </a:p>
        </p:txBody>
      </p:sp>
      <p:sp>
        <p:nvSpPr>
          <p:cNvPr id="18442" name="Freeform 208"/>
          <p:cNvSpPr>
            <a:spLocks/>
          </p:cNvSpPr>
          <p:nvPr/>
        </p:nvSpPr>
        <p:spPr bwMode="auto">
          <a:xfrm>
            <a:off x="5187463" y="4611690"/>
            <a:ext cx="126023" cy="104775"/>
          </a:xfrm>
          <a:custGeom>
            <a:avLst/>
            <a:gdLst>
              <a:gd name="T0" fmla="*/ 2147483647 w 79"/>
              <a:gd name="T1" fmla="*/ 2147483647 h 66"/>
              <a:gd name="T2" fmla="*/ 2147483647 w 79"/>
              <a:gd name="T3" fmla="*/ 2147483647 h 66"/>
              <a:gd name="T4" fmla="*/ 2147483647 w 79"/>
              <a:gd name="T5" fmla="*/ 2147483647 h 66"/>
              <a:gd name="T6" fmla="*/ 2147483647 w 79"/>
              <a:gd name="T7" fmla="*/ 2147483647 h 66"/>
              <a:gd name="T8" fmla="*/ 2147483647 w 79"/>
              <a:gd name="T9" fmla="*/ 2147483647 h 66"/>
              <a:gd name="T10" fmla="*/ 2147483647 w 79"/>
              <a:gd name="T11" fmla="*/ 2147483647 h 66"/>
              <a:gd name="T12" fmla="*/ 2147483647 w 79"/>
              <a:gd name="T13" fmla="*/ 2147483647 h 66"/>
              <a:gd name="T14" fmla="*/ 2147483647 w 79"/>
              <a:gd name="T15" fmla="*/ 2147483647 h 66"/>
              <a:gd name="T16" fmla="*/ 2147483647 w 79"/>
              <a:gd name="T17" fmla="*/ 2147483647 h 66"/>
              <a:gd name="T18" fmla="*/ 0 w 79"/>
              <a:gd name="T19" fmla="*/ 0 h 66"/>
              <a:gd name="T20" fmla="*/ 2147483647 w 79"/>
              <a:gd name="T21" fmla="*/ 2147483647 h 66"/>
              <a:gd name="T22" fmla="*/ 2147483647 w 79"/>
              <a:gd name="T23" fmla="*/ 2147483647 h 66"/>
              <a:gd name="T24" fmla="*/ 2147483647 w 79"/>
              <a:gd name="T25" fmla="*/ 2147483647 h 66"/>
              <a:gd name="T26" fmla="*/ 2147483647 w 79"/>
              <a:gd name="T27" fmla="*/ 2147483647 h 66"/>
              <a:gd name="T28" fmla="*/ 2147483647 w 79"/>
              <a:gd name="T29" fmla="*/ 2147483647 h 66"/>
              <a:gd name="T30" fmla="*/ 2147483647 w 79"/>
              <a:gd name="T31" fmla="*/ 2147483647 h 66"/>
              <a:gd name="T32" fmla="*/ 2147483647 w 79"/>
              <a:gd name="T33" fmla="*/ 2147483647 h 66"/>
              <a:gd name="T34" fmla="*/ 2147483647 w 79"/>
              <a:gd name="T35" fmla="*/ 2147483647 h 66"/>
              <a:gd name="T36" fmla="*/ 2147483647 w 79"/>
              <a:gd name="T37" fmla="*/ 2147483647 h 6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9"/>
              <a:gd name="T58" fmla="*/ 0 h 66"/>
              <a:gd name="T59" fmla="*/ 79 w 79"/>
              <a:gd name="T60" fmla="*/ 66 h 6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9" h="66">
                <a:moveTo>
                  <a:pt x="78" y="65"/>
                </a:moveTo>
                <a:lnTo>
                  <a:pt x="77" y="52"/>
                </a:lnTo>
                <a:lnTo>
                  <a:pt x="68" y="41"/>
                </a:lnTo>
                <a:lnTo>
                  <a:pt x="56" y="33"/>
                </a:lnTo>
                <a:lnTo>
                  <a:pt x="43" y="25"/>
                </a:lnTo>
                <a:lnTo>
                  <a:pt x="30" y="17"/>
                </a:lnTo>
                <a:lnTo>
                  <a:pt x="19" y="11"/>
                </a:lnTo>
                <a:lnTo>
                  <a:pt x="14" y="5"/>
                </a:lnTo>
                <a:lnTo>
                  <a:pt x="13" y="3"/>
                </a:lnTo>
                <a:lnTo>
                  <a:pt x="0" y="0"/>
                </a:lnTo>
                <a:lnTo>
                  <a:pt x="2" y="12"/>
                </a:lnTo>
                <a:lnTo>
                  <a:pt x="11" y="21"/>
                </a:lnTo>
                <a:lnTo>
                  <a:pt x="22" y="29"/>
                </a:lnTo>
                <a:lnTo>
                  <a:pt x="36" y="37"/>
                </a:lnTo>
                <a:lnTo>
                  <a:pt x="49" y="44"/>
                </a:lnTo>
                <a:lnTo>
                  <a:pt x="59" y="52"/>
                </a:lnTo>
                <a:lnTo>
                  <a:pt x="65" y="58"/>
                </a:lnTo>
                <a:lnTo>
                  <a:pt x="65" y="61"/>
                </a:lnTo>
                <a:lnTo>
                  <a:pt x="78" y="65"/>
                </a:lnTo>
              </a:path>
            </a:pathLst>
          </a:custGeom>
          <a:solidFill>
            <a:srgbClr val="FFD900"/>
          </a:solidFill>
          <a:ln w="12700" cap="rnd">
            <a:noFill/>
            <a:round/>
            <a:headEnd/>
            <a:tailEnd/>
          </a:ln>
        </p:spPr>
        <p:txBody>
          <a:bodyPr/>
          <a:lstStyle/>
          <a:p>
            <a:endParaRPr lang="id-ID"/>
          </a:p>
        </p:txBody>
      </p:sp>
      <p:sp>
        <p:nvSpPr>
          <p:cNvPr id="18443" name="Freeform 209"/>
          <p:cNvSpPr>
            <a:spLocks/>
          </p:cNvSpPr>
          <p:nvPr/>
        </p:nvSpPr>
        <p:spPr bwMode="auto">
          <a:xfrm>
            <a:off x="5143501" y="4708525"/>
            <a:ext cx="169985" cy="39688"/>
          </a:xfrm>
          <a:custGeom>
            <a:avLst/>
            <a:gdLst>
              <a:gd name="T0" fmla="*/ 2147483647 w 107"/>
              <a:gd name="T1" fmla="*/ 2147483647 h 25"/>
              <a:gd name="T2" fmla="*/ 2147483647 w 107"/>
              <a:gd name="T3" fmla="*/ 2147483647 h 25"/>
              <a:gd name="T4" fmla="*/ 2147483647 w 107"/>
              <a:gd name="T5" fmla="*/ 2147483647 h 25"/>
              <a:gd name="T6" fmla="*/ 2147483647 w 107"/>
              <a:gd name="T7" fmla="*/ 2147483647 h 25"/>
              <a:gd name="T8" fmla="*/ 2147483647 w 107"/>
              <a:gd name="T9" fmla="*/ 2147483647 h 25"/>
              <a:gd name="T10" fmla="*/ 2147483647 w 107"/>
              <a:gd name="T11" fmla="*/ 2147483647 h 25"/>
              <a:gd name="T12" fmla="*/ 2147483647 w 107"/>
              <a:gd name="T13" fmla="*/ 2147483647 h 25"/>
              <a:gd name="T14" fmla="*/ 2147483647 w 107"/>
              <a:gd name="T15" fmla="*/ 2147483647 h 25"/>
              <a:gd name="T16" fmla="*/ 2147483647 w 107"/>
              <a:gd name="T17" fmla="*/ 2147483647 h 25"/>
              <a:gd name="T18" fmla="*/ 2147483647 w 107"/>
              <a:gd name="T19" fmla="*/ 0 h 25"/>
              <a:gd name="T20" fmla="*/ 2147483647 w 107"/>
              <a:gd name="T21" fmla="*/ 2147483647 h 25"/>
              <a:gd name="T22" fmla="*/ 2147483647 w 107"/>
              <a:gd name="T23" fmla="*/ 2147483647 h 25"/>
              <a:gd name="T24" fmla="*/ 2147483647 w 107"/>
              <a:gd name="T25" fmla="*/ 2147483647 h 25"/>
              <a:gd name="T26" fmla="*/ 2147483647 w 107"/>
              <a:gd name="T27" fmla="*/ 2147483647 h 25"/>
              <a:gd name="T28" fmla="*/ 2147483647 w 107"/>
              <a:gd name="T29" fmla="*/ 2147483647 h 25"/>
              <a:gd name="T30" fmla="*/ 2147483647 w 107"/>
              <a:gd name="T31" fmla="*/ 2147483647 h 25"/>
              <a:gd name="T32" fmla="*/ 2147483647 w 107"/>
              <a:gd name="T33" fmla="*/ 2147483647 h 25"/>
              <a:gd name="T34" fmla="*/ 0 w 107"/>
              <a:gd name="T35" fmla="*/ 2147483647 h 25"/>
              <a:gd name="T36" fmla="*/ 2147483647 w 107"/>
              <a:gd name="T37" fmla="*/ 2147483647 h 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7"/>
              <a:gd name="T58" fmla="*/ 0 h 25"/>
              <a:gd name="T59" fmla="*/ 107 w 107"/>
              <a:gd name="T60" fmla="*/ 25 h 2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7" h="25">
                <a:moveTo>
                  <a:pt x="13" y="24"/>
                </a:moveTo>
                <a:lnTo>
                  <a:pt x="16" y="22"/>
                </a:lnTo>
                <a:lnTo>
                  <a:pt x="23" y="20"/>
                </a:lnTo>
                <a:lnTo>
                  <a:pt x="37" y="20"/>
                </a:lnTo>
                <a:lnTo>
                  <a:pt x="53" y="20"/>
                </a:lnTo>
                <a:lnTo>
                  <a:pt x="69" y="18"/>
                </a:lnTo>
                <a:lnTo>
                  <a:pt x="84" y="18"/>
                </a:lnTo>
                <a:lnTo>
                  <a:pt x="97" y="14"/>
                </a:lnTo>
                <a:lnTo>
                  <a:pt x="106" y="4"/>
                </a:lnTo>
                <a:lnTo>
                  <a:pt x="93" y="0"/>
                </a:lnTo>
                <a:lnTo>
                  <a:pt x="90" y="2"/>
                </a:lnTo>
                <a:lnTo>
                  <a:pt x="81" y="5"/>
                </a:lnTo>
                <a:lnTo>
                  <a:pt x="69" y="5"/>
                </a:lnTo>
                <a:lnTo>
                  <a:pt x="53" y="5"/>
                </a:lnTo>
                <a:lnTo>
                  <a:pt x="37" y="5"/>
                </a:lnTo>
                <a:lnTo>
                  <a:pt x="22" y="7"/>
                </a:lnTo>
                <a:lnTo>
                  <a:pt x="9" y="10"/>
                </a:lnTo>
                <a:lnTo>
                  <a:pt x="0" y="20"/>
                </a:lnTo>
                <a:lnTo>
                  <a:pt x="13" y="24"/>
                </a:lnTo>
              </a:path>
            </a:pathLst>
          </a:custGeom>
          <a:solidFill>
            <a:srgbClr val="FFD900"/>
          </a:solidFill>
          <a:ln w="12700" cap="rnd">
            <a:noFill/>
            <a:round/>
            <a:headEnd/>
            <a:tailEnd/>
          </a:ln>
        </p:spPr>
        <p:txBody>
          <a:bodyPr/>
          <a:lstStyle/>
          <a:p>
            <a:endParaRPr lang="id-ID"/>
          </a:p>
        </p:txBody>
      </p:sp>
      <p:sp>
        <p:nvSpPr>
          <p:cNvPr id="18444" name="Freeform 210"/>
          <p:cNvSpPr>
            <a:spLocks/>
          </p:cNvSpPr>
          <p:nvPr/>
        </p:nvSpPr>
        <p:spPr bwMode="auto">
          <a:xfrm>
            <a:off x="5143502" y="4741865"/>
            <a:ext cx="126023" cy="104775"/>
          </a:xfrm>
          <a:custGeom>
            <a:avLst/>
            <a:gdLst>
              <a:gd name="T0" fmla="*/ 2147483647 w 79"/>
              <a:gd name="T1" fmla="*/ 2147483647 h 66"/>
              <a:gd name="T2" fmla="*/ 2147483647 w 79"/>
              <a:gd name="T3" fmla="*/ 2147483647 h 66"/>
              <a:gd name="T4" fmla="*/ 2147483647 w 79"/>
              <a:gd name="T5" fmla="*/ 2147483647 h 66"/>
              <a:gd name="T6" fmla="*/ 2147483647 w 79"/>
              <a:gd name="T7" fmla="*/ 2147483647 h 66"/>
              <a:gd name="T8" fmla="*/ 2147483647 w 79"/>
              <a:gd name="T9" fmla="*/ 2147483647 h 66"/>
              <a:gd name="T10" fmla="*/ 2147483647 w 79"/>
              <a:gd name="T11" fmla="*/ 2147483647 h 66"/>
              <a:gd name="T12" fmla="*/ 2147483647 w 79"/>
              <a:gd name="T13" fmla="*/ 2147483647 h 66"/>
              <a:gd name="T14" fmla="*/ 2147483647 w 79"/>
              <a:gd name="T15" fmla="*/ 2147483647 h 66"/>
              <a:gd name="T16" fmla="*/ 2147483647 w 79"/>
              <a:gd name="T17" fmla="*/ 2147483647 h 66"/>
              <a:gd name="T18" fmla="*/ 0 w 79"/>
              <a:gd name="T19" fmla="*/ 0 h 66"/>
              <a:gd name="T20" fmla="*/ 2147483647 w 79"/>
              <a:gd name="T21" fmla="*/ 2147483647 h 66"/>
              <a:gd name="T22" fmla="*/ 2147483647 w 79"/>
              <a:gd name="T23" fmla="*/ 2147483647 h 66"/>
              <a:gd name="T24" fmla="*/ 2147483647 w 79"/>
              <a:gd name="T25" fmla="*/ 2147483647 h 66"/>
              <a:gd name="T26" fmla="*/ 2147483647 w 79"/>
              <a:gd name="T27" fmla="*/ 2147483647 h 66"/>
              <a:gd name="T28" fmla="*/ 2147483647 w 79"/>
              <a:gd name="T29" fmla="*/ 2147483647 h 66"/>
              <a:gd name="T30" fmla="*/ 2147483647 w 79"/>
              <a:gd name="T31" fmla="*/ 2147483647 h 66"/>
              <a:gd name="T32" fmla="*/ 2147483647 w 79"/>
              <a:gd name="T33" fmla="*/ 2147483647 h 66"/>
              <a:gd name="T34" fmla="*/ 2147483647 w 79"/>
              <a:gd name="T35" fmla="*/ 2147483647 h 66"/>
              <a:gd name="T36" fmla="*/ 2147483647 w 79"/>
              <a:gd name="T37" fmla="*/ 2147483647 h 6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9"/>
              <a:gd name="T58" fmla="*/ 0 h 66"/>
              <a:gd name="T59" fmla="*/ 79 w 79"/>
              <a:gd name="T60" fmla="*/ 66 h 6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9" h="66">
                <a:moveTo>
                  <a:pt x="78" y="65"/>
                </a:moveTo>
                <a:lnTo>
                  <a:pt x="76" y="52"/>
                </a:lnTo>
                <a:lnTo>
                  <a:pt x="68" y="43"/>
                </a:lnTo>
                <a:lnTo>
                  <a:pt x="56" y="34"/>
                </a:lnTo>
                <a:lnTo>
                  <a:pt x="42" y="26"/>
                </a:lnTo>
                <a:lnTo>
                  <a:pt x="29" y="19"/>
                </a:lnTo>
                <a:lnTo>
                  <a:pt x="19" y="11"/>
                </a:lnTo>
                <a:lnTo>
                  <a:pt x="13" y="6"/>
                </a:lnTo>
                <a:lnTo>
                  <a:pt x="13" y="4"/>
                </a:lnTo>
                <a:lnTo>
                  <a:pt x="0" y="0"/>
                </a:lnTo>
                <a:lnTo>
                  <a:pt x="1" y="13"/>
                </a:lnTo>
                <a:lnTo>
                  <a:pt x="10" y="22"/>
                </a:lnTo>
                <a:lnTo>
                  <a:pt x="22" y="30"/>
                </a:lnTo>
                <a:lnTo>
                  <a:pt x="36" y="38"/>
                </a:lnTo>
                <a:lnTo>
                  <a:pt x="48" y="46"/>
                </a:lnTo>
                <a:lnTo>
                  <a:pt x="59" y="53"/>
                </a:lnTo>
                <a:lnTo>
                  <a:pt x="65" y="59"/>
                </a:lnTo>
                <a:lnTo>
                  <a:pt x="65" y="61"/>
                </a:lnTo>
                <a:lnTo>
                  <a:pt x="78" y="65"/>
                </a:lnTo>
              </a:path>
            </a:pathLst>
          </a:custGeom>
          <a:solidFill>
            <a:srgbClr val="FFD900"/>
          </a:solidFill>
          <a:ln w="12700" cap="rnd">
            <a:noFill/>
            <a:round/>
            <a:headEnd/>
            <a:tailEnd/>
          </a:ln>
        </p:spPr>
        <p:txBody>
          <a:bodyPr/>
          <a:lstStyle/>
          <a:p>
            <a:endParaRPr lang="id-ID"/>
          </a:p>
        </p:txBody>
      </p:sp>
      <p:sp>
        <p:nvSpPr>
          <p:cNvPr id="18445" name="Freeform 211"/>
          <p:cNvSpPr>
            <a:spLocks/>
          </p:cNvSpPr>
          <p:nvPr/>
        </p:nvSpPr>
        <p:spPr bwMode="auto">
          <a:xfrm>
            <a:off x="5099539" y="4838702"/>
            <a:ext cx="169985" cy="41275"/>
          </a:xfrm>
          <a:custGeom>
            <a:avLst/>
            <a:gdLst>
              <a:gd name="T0" fmla="*/ 2147483647 w 107"/>
              <a:gd name="T1" fmla="*/ 2147483647 h 26"/>
              <a:gd name="T2" fmla="*/ 2147483647 w 107"/>
              <a:gd name="T3" fmla="*/ 2147483647 h 26"/>
              <a:gd name="T4" fmla="*/ 2147483647 w 107"/>
              <a:gd name="T5" fmla="*/ 2147483647 h 26"/>
              <a:gd name="T6" fmla="*/ 2147483647 w 107"/>
              <a:gd name="T7" fmla="*/ 2147483647 h 26"/>
              <a:gd name="T8" fmla="*/ 2147483647 w 107"/>
              <a:gd name="T9" fmla="*/ 2147483647 h 26"/>
              <a:gd name="T10" fmla="*/ 2147483647 w 107"/>
              <a:gd name="T11" fmla="*/ 2147483647 h 26"/>
              <a:gd name="T12" fmla="*/ 2147483647 w 107"/>
              <a:gd name="T13" fmla="*/ 2147483647 h 26"/>
              <a:gd name="T14" fmla="*/ 2147483647 w 107"/>
              <a:gd name="T15" fmla="*/ 2147483647 h 26"/>
              <a:gd name="T16" fmla="*/ 2147483647 w 107"/>
              <a:gd name="T17" fmla="*/ 2147483647 h 26"/>
              <a:gd name="T18" fmla="*/ 2147483647 w 107"/>
              <a:gd name="T19" fmla="*/ 2147483647 h 26"/>
              <a:gd name="T20" fmla="*/ 2147483647 w 107"/>
              <a:gd name="T21" fmla="*/ 0 h 26"/>
              <a:gd name="T22" fmla="*/ 2147483647 w 107"/>
              <a:gd name="T23" fmla="*/ 2147483647 h 26"/>
              <a:gd name="T24" fmla="*/ 2147483647 w 107"/>
              <a:gd name="T25" fmla="*/ 2147483647 h 26"/>
              <a:gd name="T26" fmla="*/ 2147483647 w 107"/>
              <a:gd name="T27" fmla="*/ 2147483647 h 26"/>
              <a:gd name="T28" fmla="*/ 2147483647 w 107"/>
              <a:gd name="T29" fmla="*/ 2147483647 h 26"/>
              <a:gd name="T30" fmla="*/ 2147483647 w 107"/>
              <a:gd name="T31" fmla="*/ 2147483647 h 26"/>
              <a:gd name="T32" fmla="*/ 2147483647 w 107"/>
              <a:gd name="T33" fmla="*/ 2147483647 h 26"/>
              <a:gd name="T34" fmla="*/ 2147483647 w 107"/>
              <a:gd name="T35" fmla="*/ 2147483647 h 26"/>
              <a:gd name="T36" fmla="*/ 0 w 107"/>
              <a:gd name="T37" fmla="*/ 2147483647 h 26"/>
              <a:gd name="T38" fmla="*/ 0 w 107"/>
              <a:gd name="T39" fmla="*/ 2147483647 h 26"/>
              <a:gd name="T40" fmla="*/ 2147483647 w 107"/>
              <a:gd name="T41" fmla="*/ 2147483647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7"/>
              <a:gd name="T64" fmla="*/ 0 h 26"/>
              <a:gd name="T65" fmla="*/ 107 w 107"/>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7" h="26">
                <a:moveTo>
                  <a:pt x="13" y="24"/>
                </a:moveTo>
                <a:lnTo>
                  <a:pt x="13" y="25"/>
                </a:lnTo>
                <a:lnTo>
                  <a:pt x="15" y="22"/>
                </a:lnTo>
                <a:lnTo>
                  <a:pt x="24" y="20"/>
                </a:lnTo>
                <a:lnTo>
                  <a:pt x="37" y="19"/>
                </a:lnTo>
                <a:lnTo>
                  <a:pt x="53" y="19"/>
                </a:lnTo>
                <a:lnTo>
                  <a:pt x="69" y="19"/>
                </a:lnTo>
                <a:lnTo>
                  <a:pt x="84" y="17"/>
                </a:lnTo>
                <a:lnTo>
                  <a:pt x="97" y="14"/>
                </a:lnTo>
                <a:lnTo>
                  <a:pt x="106" y="4"/>
                </a:lnTo>
                <a:lnTo>
                  <a:pt x="93" y="0"/>
                </a:lnTo>
                <a:lnTo>
                  <a:pt x="91" y="2"/>
                </a:lnTo>
                <a:lnTo>
                  <a:pt x="81" y="5"/>
                </a:lnTo>
                <a:lnTo>
                  <a:pt x="69" y="6"/>
                </a:lnTo>
                <a:lnTo>
                  <a:pt x="53" y="5"/>
                </a:lnTo>
                <a:lnTo>
                  <a:pt x="37" y="6"/>
                </a:lnTo>
                <a:lnTo>
                  <a:pt x="22" y="7"/>
                </a:lnTo>
                <a:lnTo>
                  <a:pt x="9" y="10"/>
                </a:lnTo>
                <a:lnTo>
                  <a:pt x="0" y="19"/>
                </a:lnTo>
                <a:lnTo>
                  <a:pt x="0" y="20"/>
                </a:lnTo>
                <a:lnTo>
                  <a:pt x="13" y="24"/>
                </a:lnTo>
              </a:path>
            </a:pathLst>
          </a:custGeom>
          <a:solidFill>
            <a:srgbClr val="FFD900"/>
          </a:solidFill>
          <a:ln w="12700" cap="rnd">
            <a:noFill/>
            <a:round/>
            <a:headEnd/>
            <a:tailEnd/>
          </a:ln>
        </p:spPr>
        <p:txBody>
          <a:bodyPr/>
          <a:lstStyle/>
          <a:p>
            <a:endParaRPr lang="id-ID"/>
          </a:p>
        </p:txBody>
      </p:sp>
      <p:sp>
        <p:nvSpPr>
          <p:cNvPr id="18446" name="Freeform 212"/>
          <p:cNvSpPr>
            <a:spLocks/>
          </p:cNvSpPr>
          <p:nvPr/>
        </p:nvSpPr>
        <p:spPr bwMode="auto">
          <a:xfrm>
            <a:off x="5099540" y="4870450"/>
            <a:ext cx="126023" cy="107950"/>
          </a:xfrm>
          <a:custGeom>
            <a:avLst/>
            <a:gdLst>
              <a:gd name="T0" fmla="*/ 2147483647 w 80"/>
              <a:gd name="T1" fmla="*/ 2147483647 h 68"/>
              <a:gd name="T2" fmla="*/ 2147483647 w 80"/>
              <a:gd name="T3" fmla="*/ 2147483647 h 68"/>
              <a:gd name="T4" fmla="*/ 2147483647 w 80"/>
              <a:gd name="T5" fmla="*/ 2147483647 h 68"/>
              <a:gd name="T6" fmla="*/ 2147483647 w 80"/>
              <a:gd name="T7" fmla="*/ 2147483647 h 68"/>
              <a:gd name="T8" fmla="*/ 2147483647 w 80"/>
              <a:gd name="T9" fmla="*/ 2147483647 h 68"/>
              <a:gd name="T10" fmla="*/ 2147483647 w 80"/>
              <a:gd name="T11" fmla="*/ 2147483647 h 68"/>
              <a:gd name="T12" fmla="*/ 2147483647 w 80"/>
              <a:gd name="T13" fmla="*/ 2147483647 h 68"/>
              <a:gd name="T14" fmla="*/ 2147483647 w 80"/>
              <a:gd name="T15" fmla="*/ 2147483647 h 68"/>
              <a:gd name="T16" fmla="*/ 2147483647 w 80"/>
              <a:gd name="T17" fmla="*/ 2147483647 h 68"/>
              <a:gd name="T18" fmla="*/ 2147483647 w 80"/>
              <a:gd name="T19" fmla="*/ 2147483647 h 68"/>
              <a:gd name="T20" fmla="*/ 0 w 80"/>
              <a:gd name="T21" fmla="*/ 0 h 68"/>
              <a:gd name="T22" fmla="*/ 2147483647 w 80"/>
              <a:gd name="T23" fmla="*/ 2147483647 h 68"/>
              <a:gd name="T24" fmla="*/ 2147483647 w 80"/>
              <a:gd name="T25" fmla="*/ 2147483647 h 68"/>
              <a:gd name="T26" fmla="*/ 2147483647 w 80"/>
              <a:gd name="T27" fmla="*/ 2147483647 h 68"/>
              <a:gd name="T28" fmla="*/ 2147483647 w 80"/>
              <a:gd name="T29" fmla="*/ 2147483647 h 68"/>
              <a:gd name="T30" fmla="*/ 2147483647 w 80"/>
              <a:gd name="T31" fmla="*/ 2147483647 h 68"/>
              <a:gd name="T32" fmla="*/ 2147483647 w 80"/>
              <a:gd name="T33" fmla="*/ 2147483647 h 68"/>
              <a:gd name="T34" fmla="*/ 2147483647 w 80"/>
              <a:gd name="T35" fmla="*/ 2147483647 h 68"/>
              <a:gd name="T36" fmla="*/ 2147483647 w 80"/>
              <a:gd name="T37" fmla="*/ 2147483647 h 68"/>
              <a:gd name="T38" fmla="*/ 2147483647 w 80"/>
              <a:gd name="T39" fmla="*/ 2147483647 h 68"/>
              <a:gd name="T40" fmla="*/ 2147483647 w 80"/>
              <a:gd name="T41" fmla="*/ 2147483647 h 68"/>
              <a:gd name="T42" fmla="*/ 2147483647 w 80"/>
              <a:gd name="T43" fmla="*/ 2147483647 h 68"/>
              <a:gd name="T44" fmla="*/ 2147483647 w 80"/>
              <a:gd name="T45" fmla="*/ 2147483647 h 68"/>
              <a:gd name="T46" fmla="*/ 2147483647 w 80"/>
              <a:gd name="T47" fmla="*/ 2147483647 h 68"/>
              <a:gd name="T48" fmla="*/ 2147483647 w 80"/>
              <a:gd name="T49" fmla="*/ 2147483647 h 68"/>
              <a:gd name="T50" fmla="*/ 2147483647 w 80"/>
              <a:gd name="T51" fmla="*/ 2147483647 h 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0"/>
              <a:gd name="T79" fmla="*/ 0 h 68"/>
              <a:gd name="T80" fmla="*/ 80 w 80"/>
              <a:gd name="T81" fmla="*/ 68 h 6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0" h="68">
                <a:moveTo>
                  <a:pt x="67" y="57"/>
                </a:moveTo>
                <a:lnTo>
                  <a:pt x="79" y="62"/>
                </a:lnTo>
                <a:lnTo>
                  <a:pt x="78" y="49"/>
                </a:lnTo>
                <a:lnTo>
                  <a:pt x="69" y="39"/>
                </a:lnTo>
                <a:lnTo>
                  <a:pt x="56" y="31"/>
                </a:lnTo>
                <a:lnTo>
                  <a:pt x="43" y="24"/>
                </a:lnTo>
                <a:lnTo>
                  <a:pt x="29" y="17"/>
                </a:lnTo>
                <a:lnTo>
                  <a:pt x="18" y="11"/>
                </a:lnTo>
                <a:lnTo>
                  <a:pt x="13" y="6"/>
                </a:lnTo>
                <a:lnTo>
                  <a:pt x="13" y="4"/>
                </a:lnTo>
                <a:lnTo>
                  <a:pt x="0" y="0"/>
                </a:lnTo>
                <a:lnTo>
                  <a:pt x="2" y="12"/>
                </a:lnTo>
                <a:lnTo>
                  <a:pt x="11" y="22"/>
                </a:lnTo>
                <a:lnTo>
                  <a:pt x="23" y="29"/>
                </a:lnTo>
                <a:lnTo>
                  <a:pt x="37" y="36"/>
                </a:lnTo>
                <a:lnTo>
                  <a:pt x="50" y="43"/>
                </a:lnTo>
                <a:lnTo>
                  <a:pt x="60" y="49"/>
                </a:lnTo>
                <a:lnTo>
                  <a:pt x="66" y="55"/>
                </a:lnTo>
                <a:lnTo>
                  <a:pt x="66" y="59"/>
                </a:lnTo>
                <a:lnTo>
                  <a:pt x="78" y="64"/>
                </a:lnTo>
                <a:lnTo>
                  <a:pt x="66" y="59"/>
                </a:lnTo>
                <a:lnTo>
                  <a:pt x="67" y="64"/>
                </a:lnTo>
                <a:lnTo>
                  <a:pt x="70" y="67"/>
                </a:lnTo>
                <a:lnTo>
                  <a:pt x="76" y="66"/>
                </a:lnTo>
                <a:lnTo>
                  <a:pt x="79" y="62"/>
                </a:lnTo>
                <a:lnTo>
                  <a:pt x="67" y="57"/>
                </a:lnTo>
              </a:path>
            </a:pathLst>
          </a:custGeom>
          <a:solidFill>
            <a:srgbClr val="FFD900"/>
          </a:solidFill>
          <a:ln w="12700" cap="rnd">
            <a:noFill/>
            <a:round/>
            <a:headEnd/>
            <a:tailEnd/>
          </a:ln>
        </p:spPr>
        <p:txBody>
          <a:bodyPr/>
          <a:lstStyle/>
          <a:p>
            <a:endParaRPr lang="id-ID"/>
          </a:p>
        </p:txBody>
      </p:sp>
      <p:sp>
        <p:nvSpPr>
          <p:cNvPr id="18447" name="Freeform 213"/>
          <p:cNvSpPr>
            <a:spLocks/>
          </p:cNvSpPr>
          <p:nvPr/>
        </p:nvSpPr>
        <p:spPr bwMode="auto">
          <a:xfrm>
            <a:off x="5205048" y="4954588"/>
            <a:ext cx="21981" cy="19050"/>
          </a:xfrm>
          <a:custGeom>
            <a:avLst/>
            <a:gdLst>
              <a:gd name="T0" fmla="*/ 2147483647 w 14"/>
              <a:gd name="T1" fmla="*/ 2147483647 h 12"/>
              <a:gd name="T2" fmla="*/ 0 w 14"/>
              <a:gd name="T3" fmla="*/ 2147483647 h 12"/>
              <a:gd name="T4" fmla="*/ 0 w 14"/>
              <a:gd name="T5" fmla="*/ 2147483647 h 12"/>
              <a:gd name="T6" fmla="*/ 2147483647 w 14"/>
              <a:gd name="T7" fmla="*/ 2147483647 h 12"/>
              <a:gd name="T8" fmla="*/ 2147483647 w 14"/>
              <a:gd name="T9" fmla="*/ 2147483647 h 12"/>
              <a:gd name="T10" fmla="*/ 0 w 14"/>
              <a:gd name="T11" fmla="*/ 2147483647 h 12"/>
              <a:gd name="T12" fmla="*/ 2147483647 w 14"/>
              <a:gd name="T13" fmla="*/ 2147483647 h 12"/>
              <a:gd name="T14" fmla="*/ 2147483647 w 14"/>
              <a:gd name="T15" fmla="*/ 2147483647 h 12"/>
              <a:gd name="T16" fmla="*/ 2147483647 w 14"/>
              <a:gd name="T17" fmla="*/ 0 h 12"/>
              <a:gd name="T18" fmla="*/ 2147483647 w 14"/>
              <a:gd name="T19" fmla="*/ 0 h 12"/>
              <a:gd name="T20" fmla="*/ 0 w 14"/>
              <a:gd name="T21" fmla="*/ 2147483647 h 12"/>
              <a:gd name="T22" fmla="*/ 2147483647 w 14"/>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
              <a:gd name="T37" fmla="*/ 0 h 12"/>
              <a:gd name="T38" fmla="*/ 14 w 14"/>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 h="12">
                <a:moveTo>
                  <a:pt x="13" y="8"/>
                </a:moveTo>
                <a:lnTo>
                  <a:pt x="0" y="3"/>
                </a:lnTo>
                <a:lnTo>
                  <a:pt x="0" y="4"/>
                </a:lnTo>
                <a:lnTo>
                  <a:pt x="11" y="11"/>
                </a:lnTo>
                <a:lnTo>
                  <a:pt x="12" y="9"/>
                </a:lnTo>
                <a:lnTo>
                  <a:pt x="0" y="4"/>
                </a:lnTo>
                <a:lnTo>
                  <a:pt x="12" y="9"/>
                </a:lnTo>
                <a:lnTo>
                  <a:pt x="13" y="4"/>
                </a:lnTo>
                <a:lnTo>
                  <a:pt x="9" y="0"/>
                </a:lnTo>
                <a:lnTo>
                  <a:pt x="4" y="0"/>
                </a:lnTo>
                <a:lnTo>
                  <a:pt x="0" y="3"/>
                </a:lnTo>
                <a:lnTo>
                  <a:pt x="13" y="8"/>
                </a:lnTo>
              </a:path>
            </a:pathLst>
          </a:custGeom>
          <a:solidFill>
            <a:srgbClr val="FFD900"/>
          </a:solidFill>
          <a:ln w="12700" cap="rnd">
            <a:noFill/>
            <a:round/>
            <a:headEnd/>
            <a:tailEnd/>
          </a:ln>
        </p:spPr>
        <p:txBody>
          <a:bodyPr/>
          <a:lstStyle/>
          <a:p>
            <a:endParaRPr lang="id-ID"/>
          </a:p>
        </p:txBody>
      </p:sp>
      <p:sp>
        <p:nvSpPr>
          <p:cNvPr id="18448" name="Freeform 214"/>
          <p:cNvSpPr>
            <a:spLocks/>
          </p:cNvSpPr>
          <p:nvPr/>
        </p:nvSpPr>
        <p:spPr bwMode="auto">
          <a:xfrm>
            <a:off x="5061439" y="4960938"/>
            <a:ext cx="165589" cy="57150"/>
          </a:xfrm>
          <a:custGeom>
            <a:avLst/>
            <a:gdLst>
              <a:gd name="T0" fmla="*/ 2147483647 w 105"/>
              <a:gd name="T1" fmla="*/ 2147483647 h 36"/>
              <a:gd name="T2" fmla="*/ 2147483647 w 105"/>
              <a:gd name="T3" fmla="*/ 2147483647 h 36"/>
              <a:gd name="T4" fmla="*/ 2147483647 w 105"/>
              <a:gd name="T5" fmla="*/ 2147483647 h 36"/>
              <a:gd name="T6" fmla="*/ 2147483647 w 105"/>
              <a:gd name="T7" fmla="*/ 2147483647 h 36"/>
              <a:gd name="T8" fmla="*/ 2147483647 w 105"/>
              <a:gd name="T9" fmla="*/ 2147483647 h 36"/>
              <a:gd name="T10" fmla="*/ 2147483647 w 105"/>
              <a:gd name="T11" fmla="*/ 2147483647 h 36"/>
              <a:gd name="T12" fmla="*/ 2147483647 w 105"/>
              <a:gd name="T13" fmla="*/ 2147483647 h 36"/>
              <a:gd name="T14" fmla="*/ 2147483647 w 105"/>
              <a:gd name="T15" fmla="*/ 2147483647 h 36"/>
              <a:gd name="T16" fmla="*/ 2147483647 w 105"/>
              <a:gd name="T17" fmla="*/ 2147483647 h 36"/>
              <a:gd name="T18" fmla="*/ 2147483647 w 105"/>
              <a:gd name="T19" fmla="*/ 0 h 36"/>
              <a:gd name="T20" fmla="*/ 2147483647 w 105"/>
              <a:gd name="T21" fmla="*/ 2147483647 h 36"/>
              <a:gd name="T22" fmla="*/ 2147483647 w 105"/>
              <a:gd name="T23" fmla="*/ 2147483647 h 36"/>
              <a:gd name="T24" fmla="*/ 2147483647 w 105"/>
              <a:gd name="T25" fmla="*/ 2147483647 h 36"/>
              <a:gd name="T26" fmla="*/ 2147483647 w 105"/>
              <a:gd name="T27" fmla="*/ 2147483647 h 36"/>
              <a:gd name="T28" fmla="*/ 2147483647 w 105"/>
              <a:gd name="T29" fmla="*/ 2147483647 h 36"/>
              <a:gd name="T30" fmla="*/ 2147483647 w 105"/>
              <a:gd name="T31" fmla="*/ 2147483647 h 36"/>
              <a:gd name="T32" fmla="*/ 2147483647 w 105"/>
              <a:gd name="T33" fmla="*/ 2147483647 h 36"/>
              <a:gd name="T34" fmla="*/ 0 w 105"/>
              <a:gd name="T35" fmla="*/ 2147483647 h 36"/>
              <a:gd name="T36" fmla="*/ 2147483647 w 105"/>
              <a:gd name="T37" fmla="*/ 2147483647 h 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5"/>
              <a:gd name="T58" fmla="*/ 0 h 36"/>
              <a:gd name="T59" fmla="*/ 105 w 105"/>
              <a:gd name="T60" fmla="*/ 36 h 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5" h="36">
                <a:moveTo>
                  <a:pt x="13" y="35"/>
                </a:moveTo>
                <a:lnTo>
                  <a:pt x="15" y="33"/>
                </a:lnTo>
                <a:lnTo>
                  <a:pt x="23" y="31"/>
                </a:lnTo>
                <a:lnTo>
                  <a:pt x="35" y="29"/>
                </a:lnTo>
                <a:lnTo>
                  <a:pt x="51" y="28"/>
                </a:lnTo>
                <a:lnTo>
                  <a:pt x="66" y="27"/>
                </a:lnTo>
                <a:lnTo>
                  <a:pt x="82" y="24"/>
                </a:lnTo>
                <a:lnTo>
                  <a:pt x="95" y="16"/>
                </a:lnTo>
                <a:lnTo>
                  <a:pt x="104" y="4"/>
                </a:lnTo>
                <a:lnTo>
                  <a:pt x="91" y="0"/>
                </a:lnTo>
                <a:lnTo>
                  <a:pt x="86" y="6"/>
                </a:lnTo>
                <a:lnTo>
                  <a:pt x="77" y="11"/>
                </a:lnTo>
                <a:lnTo>
                  <a:pt x="64" y="14"/>
                </a:lnTo>
                <a:lnTo>
                  <a:pt x="50" y="15"/>
                </a:lnTo>
                <a:lnTo>
                  <a:pt x="34" y="16"/>
                </a:lnTo>
                <a:lnTo>
                  <a:pt x="20" y="18"/>
                </a:lnTo>
                <a:lnTo>
                  <a:pt x="8" y="21"/>
                </a:lnTo>
                <a:lnTo>
                  <a:pt x="0" y="31"/>
                </a:lnTo>
                <a:lnTo>
                  <a:pt x="13" y="35"/>
                </a:lnTo>
              </a:path>
            </a:pathLst>
          </a:custGeom>
          <a:solidFill>
            <a:srgbClr val="FFD900"/>
          </a:solidFill>
          <a:ln w="12700" cap="rnd">
            <a:noFill/>
            <a:round/>
            <a:headEnd/>
            <a:tailEnd/>
          </a:ln>
        </p:spPr>
        <p:txBody>
          <a:bodyPr/>
          <a:lstStyle/>
          <a:p>
            <a:endParaRPr lang="id-ID"/>
          </a:p>
        </p:txBody>
      </p:sp>
      <p:sp>
        <p:nvSpPr>
          <p:cNvPr id="18449" name="Freeform 215"/>
          <p:cNvSpPr>
            <a:spLocks/>
          </p:cNvSpPr>
          <p:nvPr/>
        </p:nvSpPr>
        <p:spPr bwMode="auto">
          <a:xfrm>
            <a:off x="4992566" y="4792663"/>
            <a:ext cx="60080" cy="114300"/>
          </a:xfrm>
          <a:custGeom>
            <a:avLst/>
            <a:gdLst>
              <a:gd name="T0" fmla="*/ 2147483647 w 38"/>
              <a:gd name="T1" fmla="*/ 2147483647 h 72"/>
              <a:gd name="T2" fmla="*/ 2147483647 w 38"/>
              <a:gd name="T3" fmla="*/ 2147483647 h 72"/>
              <a:gd name="T4" fmla="*/ 2147483647 w 38"/>
              <a:gd name="T5" fmla="*/ 2147483647 h 72"/>
              <a:gd name="T6" fmla="*/ 2147483647 w 38"/>
              <a:gd name="T7" fmla="*/ 2147483647 h 72"/>
              <a:gd name="T8" fmla="*/ 2147483647 w 38"/>
              <a:gd name="T9" fmla="*/ 2147483647 h 72"/>
              <a:gd name="T10" fmla="*/ 2147483647 w 38"/>
              <a:gd name="T11" fmla="*/ 2147483647 h 72"/>
              <a:gd name="T12" fmla="*/ 0 w 38"/>
              <a:gd name="T13" fmla="*/ 2147483647 h 72"/>
              <a:gd name="T14" fmla="*/ 0 w 38"/>
              <a:gd name="T15" fmla="*/ 2147483647 h 72"/>
              <a:gd name="T16" fmla="*/ 2147483647 w 38"/>
              <a:gd name="T17" fmla="*/ 2147483647 h 72"/>
              <a:gd name="T18" fmla="*/ 2147483647 w 38"/>
              <a:gd name="T19" fmla="*/ 2147483647 h 72"/>
              <a:gd name="T20" fmla="*/ 2147483647 w 38"/>
              <a:gd name="T21" fmla="*/ 2147483647 h 72"/>
              <a:gd name="T22" fmla="*/ 2147483647 w 38"/>
              <a:gd name="T23" fmla="*/ 2147483647 h 72"/>
              <a:gd name="T24" fmla="*/ 2147483647 w 38"/>
              <a:gd name="T25" fmla="*/ 2147483647 h 72"/>
              <a:gd name="T26" fmla="*/ 2147483647 w 38"/>
              <a:gd name="T27" fmla="*/ 2147483647 h 72"/>
              <a:gd name="T28" fmla="*/ 2147483647 w 38"/>
              <a:gd name="T29" fmla="*/ 2147483647 h 72"/>
              <a:gd name="T30" fmla="*/ 2147483647 w 38"/>
              <a:gd name="T31" fmla="*/ 2147483647 h 72"/>
              <a:gd name="T32" fmla="*/ 2147483647 w 38"/>
              <a:gd name="T33" fmla="*/ 2147483647 h 72"/>
              <a:gd name="T34" fmla="*/ 2147483647 w 38"/>
              <a:gd name="T35" fmla="*/ 0 h 72"/>
              <a:gd name="T36" fmla="*/ 2147483647 w 38"/>
              <a:gd name="T37" fmla="*/ 2147483647 h 7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8"/>
              <a:gd name="T58" fmla="*/ 0 h 72"/>
              <a:gd name="T59" fmla="*/ 38 w 38"/>
              <a:gd name="T60" fmla="*/ 72 h 7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8" h="72">
                <a:moveTo>
                  <a:pt x="24" y="4"/>
                </a:moveTo>
                <a:lnTo>
                  <a:pt x="24" y="6"/>
                </a:lnTo>
                <a:lnTo>
                  <a:pt x="22" y="6"/>
                </a:lnTo>
                <a:lnTo>
                  <a:pt x="18" y="9"/>
                </a:lnTo>
                <a:lnTo>
                  <a:pt x="11" y="13"/>
                </a:lnTo>
                <a:lnTo>
                  <a:pt x="4" y="21"/>
                </a:lnTo>
                <a:lnTo>
                  <a:pt x="0" y="32"/>
                </a:lnTo>
                <a:lnTo>
                  <a:pt x="0" y="48"/>
                </a:lnTo>
                <a:lnTo>
                  <a:pt x="6" y="71"/>
                </a:lnTo>
                <a:lnTo>
                  <a:pt x="19" y="65"/>
                </a:lnTo>
                <a:lnTo>
                  <a:pt x="13" y="46"/>
                </a:lnTo>
                <a:lnTo>
                  <a:pt x="13" y="34"/>
                </a:lnTo>
                <a:lnTo>
                  <a:pt x="15" y="27"/>
                </a:lnTo>
                <a:lnTo>
                  <a:pt x="19" y="23"/>
                </a:lnTo>
                <a:lnTo>
                  <a:pt x="24" y="21"/>
                </a:lnTo>
                <a:lnTo>
                  <a:pt x="30" y="18"/>
                </a:lnTo>
                <a:lnTo>
                  <a:pt x="37" y="11"/>
                </a:lnTo>
                <a:lnTo>
                  <a:pt x="37" y="0"/>
                </a:lnTo>
                <a:lnTo>
                  <a:pt x="24" y="4"/>
                </a:lnTo>
              </a:path>
            </a:pathLst>
          </a:custGeom>
          <a:solidFill>
            <a:srgbClr val="FFD900"/>
          </a:solidFill>
          <a:ln w="12700" cap="rnd">
            <a:noFill/>
            <a:round/>
            <a:headEnd/>
            <a:tailEnd/>
          </a:ln>
        </p:spPr>
        <p:txBody>
          <a:bodyPr/>
          <a:lstStyle/>
          <a:p>
            <a:endParaRPr lang="id-ID"/>
          </a:p>
        </p:txBody>
      </p:sp>
      <p:sp>
        <p:nvSpPr>
          <p:cNvPr id="18450" name="Freeform 216"/>
          <p:cNvSpPr>
            <a:spLocks/>
          </p:cNvSpPr>
          <p:nvPr/>
        </p:nvSpPr>
        <p:spPr bwMode="auto">
          <a:xfrm>
            <a:off x="4881197" y="4741865"/>
            <a:ext cx="171450" cy="58737"/>
          </a:xfrm>
          <a:custGeom>
            <a:avLst/>
            <a:gdLst>
              <a:gd name="T0" fmla="*/ 2147483647 w 108"/>
              <a:gd name="T1" fmla="*/ 0 h 37"/>
              <a:gd name="T2" fmla="*/ 2147483647 w 108"/>
              <a:gd name="T3" fmla="*/ 2147483647 h 37"/>
              <a:gd name="T4" fmla="*/ 2147483647 w 108"/>
              <a:gd name="T5" fmla="*/ 2147483647 h 37"/>
              <a:gd name="T6" fmla="*/ 2147483647 w 108"/>
              <a:gd name="T7" fmla="*/ 2147483647 h 37"/>
              <a:gd name="T8" fmla="*/ 2147483647 w 108"/>
              <a:gd name="T9" fmla="*/ 2147483647 h 37"/>
              <a:gd name="T10" fmla="*/ 2147483647 w 108"/>
              <a:gd name="T11" fmla="*/ 2147483647 h 37"/>
              <a:gd name="T12" fmla="*/ 2147483647 w 108"/>
              <a:gd name="T13" fmla="*/ 2147483647 h 37"/>
              <a:gd name="T14" fmla="*/ 2147483647 w 108"/>
              <a:gd name="T15" fmla="*/ 2147483647 h 37"/>
              <a:gd name="T16" fmla="*/ 2147483647 w 108"/>
              <a:gd name="T17" fmla="*/ 2147483647 h 37"/>
              <a:gd name="T18" fmla="*/ 2147483647 w 108"/>
              <a:gd name="T19" fmla="*/ 2147483647 h 37"/>
              <a:gd name="T20" fmla="*/ 2147483647 w 108"/>
              <a:gd name="T21" fmla="*/ 2147483647 h 37"/>
              <a:gd name="T22" fmla="*/ 2147483647 w 108"/>
              <a:gd name="T23" fmla="*/ 2147483647 h 37"/>
              <a:gd name="T24" fmla="*/ 2147483647 w 108"/>
              <a:gd name="T25" fmla="*/ 2147483647 h 37"/>
              <a:gd name="T26" fmla="*/ 2147483647 w 108"/>
              <a:gd name="T27" fmla="*/ 2147483647 h 37"/>
              <a:gd name="T28" fmla="*/ 2147483647 w 108"/>
              <a:gd name="T29" fmla="*/ 2147483647 h 37"/>
              <a:gd name="T30" fmla="*/ 2147483647 w 108"/>
              <a:gd name="T31" fmla="*/ 2147483647 h 37"/>
              <a:gd name="T32" fmla="*/ 2147483647 w 108"/>
              <a:gd name="T33" fmla="*/ 2147483647 h 37"/>
              <a:gd name="T34" fmla="*/ 2147483647 w 108"/>
              <a:gd name="T35" fmla="*/ 2147483647 h 37"/>
              <a:gd name="T36" fmla="*/ 2147483647 w 108"/>
              <a:gd name="T37" fmla="*/ 2147483647 h 37"/>
              <a:gd name="T38" fmla="*/ 2147483647 w 108"/>
              <a:gd name="T39" fmla="*/ 2147483647 h 37"/>
              <a:gd name="T40" fmla="*/ 2147483647 w 108"/>
              <a:gd name="T41" fmla="*/ 0 h 37"/>
              <a:gd name="T42" fmla="*/ 0 w 108"/>
              <a:gd name="T43" fmla="*/ 2147483647 h 37"/>
              <a:gd name="T44" fmla="*/ 2147483647 w 108"/>
              <a:gd name="T45" fmla="*/ 2147483647 h 37"/>
              <a:gd name="T46" fmla="*/ 2147483647 w 108"/>
              <a:gd name="T47" fmla="*/ 0 h 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8"/>
              <a:gd name="T73" fmla="*/ 0 h 37"/>
              <a:gd name="T74" fmla="*/ 108 w 108"/>
              <a:gd name="T75" fmla="*/ 37 h 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8" h="37">
                <a:moveTo>
                  <a:pt x="9" y="0"/>
                </a:moveTo>
                <a:lnTo>
                  <a:pt x="2" y="9"/>
                </a:lnTo>
                <a:lnTo>
                  <a:pt x="11" y="19"/>
                </a:lnTo>
                <a:lnTo>
                  <a:pt x="24" y="23"/>
                </a:lnTo>
                <a:lnTo>
                  <a:pt x="38" y="25"/>
                </a:lnTo>
                <a:lnTo>
                  <a:pt x="54" y="26"/>
                </a:lnTo>
                <a:lnTo>
                  <a:pt x="70" y="27"/>
                </a:lnTo>
                <a:lnTo>
                  <a:pt x="82" y="30"/>
                </a:lnTo>
                <a:lnTo>
                  <a:pt x="91" y="33"/>
                </a:lnTo>
                <a:lnTo>
                  <a:pt x="94" y="36"/>
                </a:lnTo>
                <a:lnTo>
                  <a:pt x="107" y="32"/>
                </a:lnTo>
                <a:lnTo>
                  <a:pt x="99" y="21"/>
                </a:lnTo>
                <a:lnTo>
                  <a:pt x="86" y="17"/>
                </a:lnTo>
                <a:lnTo>
                  <a:pt x="71" y="14"/>
                </a:lnTo>
                <a:lnTo>
                  <a:pt x="55" y="13"/>
                </a:lnTo>
                <a:lnTo>
                  <a:pt x="39" y="12"/>
                </a:lnTo>
                <a:lnTo>
                  <a:pt x="26" y="10"/>
                </a:lnTo>
                <a:lnTo>
                  <a:pt x="17" y="7"/>
                </a:lnTo>
                <a:lnTo>
                  <a:pt x="15" y="5"/>
                </a:lnTo>
                <a:lnTo>
                  <a:pt x="9" y="14"/>
                </a:lnTo>
                <a:lnTo>
                  <a:pt x="9" y="0"/>
                </a:lnTo>
                <a:lnTo>
                  <a:pt x="0" y="1"/>
                </a:lnTo>
                <a:lnTo>
                  <a:pt x="2" y="9"/>
                </a:lnTo>
                <a:lnTo>
                  <a:pt x="9" y="0"/>
                </a:lnTo>
              </a:path>
            </a:pathLst>
          </a:custGeom>
          <a:solidFill>
            <a:srgbClr val="FFD900"/>
          </a:solidFill>
          <a:ln w="12700" cap="rnd">
            <a:noFill/>
            <a:round/>
            <a:headEnd/>
            <a:tailEnd/>
          </a:ln>
        </p:spPr>
        <p:txBody>
          <a:bodyPr/>
          <a:lstStyle/>
          <a:p>
            <a:endParaRPr lang="id-ID"/>
          </a:p>
        </p:txBody>
      </p:sp>
      <p:sp>
        <p:nvSpPr>
          <p:cNvPr id="18451" name="Freeform 217"/>
          <p:cNvSpPr>
            <a:spLocks/>
          </p:cNvSpPr>
          <p:nvPr/>
        </p:nvSpPr>
        <p:spPr bwMode="auto">
          <a:xfrm>
            <a:off x="4888523" y="4741863"/>
            <a:ext cx="24912" cy="23812"/>
          </a:xfrm>
          <a:custGeom>
            <a:avLst/>
            <a:gdLst>
              <a:gd name="T0" fmla="*/ 0 w 17"/>
              <a:gd name="T1" fmla="*/ 2147483647 h 15"/>
              <a:gd name="T2" fmla="*/ 2147483647 w 17"/>
              <a:gd name="T3" fmla="*/ 0 h 15"/>
              <a:gd name="T4" fmla="*/ 2147483647 w 17"/>
              <a:gd name="T5" fmla="*/ 0 h 15"/>
              <a:gd name="T6" fmla="*/ 2147483647 w 17"/>
              <a:gd name="T7" fmla="*/ 2147483647 h 15"/>
              <a:gd name="T8" fmla="*/ 2147483647 w 17"/>
              <a:gd name="T9" fmla="*/ 2147483647 h 15"/>
              <a:gd name="T10" fmla="*/ 2147483647 w 17"/>
              <a:gd name="T11" fmla="*/ 2147483647 h 15"/>
              <a:gd name="T12" fmla="*/ 2147483647 w 17"/>
              <a:gd name="T13" fmla="*/ 2147483647 h 15"/>
              <a:gd name="T14" fmla="*/ 2147483647 w 17"/>
              <a:gd name="T15" fmla="*/ 2147483647 h 15"/>
              <a:gd name="T16" fmla="*/ 2147483647 w 17"/>
              <a:gd name="T17" fmla="*/ 2147483647 h 15"/>
              <a:gd name="T18" fmla="*/ 0 w 17"/>
              <a:gd name="T19" fmla="*/ 2147483647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5"/>
              <a:gd name="T32" fmla="*/ 17 w 17"/>
              <a:gd name="T33" fmla="*/ 15 h 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5">
                <a:moveTo>
                  <a:pt x="0" y="9"/>
                </a:moveTo>
                <a:lnTo>
                  <a:pt x="7" y="0"/>
                </a:lnTo>
                <a:lnTo>
                  <a:pt x="6" y="0"/>
                </a:lnTo>
                <a:lnTo>
                  <a:pt x="6" y="14"/>
                </a:lnTo>
                <a:lnTo>
                  <a:pt x="7" y="14"/>
                </a:lnTo>
                <a:lnTo>
                  <a:pt x="13" y="5"/>
                </a:lnTo>
                <a:lnTo>
                  <a:pt x="7" y="14"/>
                </a:lnTo>
                <a:lnTo>
                  <a:pt x="16" y="14"/>
                </a:lnTo>
                <a:lnTo>
                  <a:pt x="13" y="5"/>
                </a:lnTo>
                <a:lnTo>
                  <a:pt x="0" y="9"/>
                </a:lnTo>
              </a:path>
            </a:pathLst>
          </a:custGeom>
          <a:solidFill>
            <a:srgbClr val="FFD900"/>
          </a:solidFill>
          <a:ln w="12700" cap="rnd">
            <a:noFill/>
            <a:round/>
            <a:headEnd/>
            <a:tailEnd/>
          </a:ln>
        </p:spPr>
        <p:txBody>
          <a:bodyPr/>
          <a:lstStyle/>
          <a:p>
            <a:endParaRPr lang="id-ID"/>
          </a:p>
        </p:txBody>
      </p:sp>
      <p:sp>
        <p:nvSpPr>
          <p:cNvPr id="18452" name="Freeform 218"/>
          <p:cNvSpPr>
            <a:spLocks/>
          </p:cNvSpPr>
          <p:nvPr/>
        </p:nvSpPr>
        <p:spPr bwMode="auto">
          <a:xfrm>
            <a:off x="4888523" y="4657727"/>
            <a:ext cx="128954" cy="100013"/>
          </a:xfrm>
          <a:custGeom>
            <a:avLst/>
            <a:gdLst>
              <a:gd name="T0" fmla="*/ 2147483647 w 83"/>
              <a:gd name="T1" fmla="*/ 2147483647 h 63"/>
              <a:gd name="T2" fmla="*/ 2147483647 w 83"/>
              <a:gd name="T3" fmla="*/ 2147483647 h 63"/>
              <a:gd name="T4" fmla="*/ 2147483647 w 83"/>
              <a:gd name="T5" fmla="*/ 2147483647 h 63"/>
              <a:gd name="T6" fmla="*/ 2147483647 w 83"/>
              <a:gd name="T7" fmla="*/ 2147483647 h 63"/>
              <a:gd name="T8" fmla="*/ 2147483647 w 83"/>
              <a:gd name="T9" fmla="*/ 2147483647 h 63"/>
              <a:gd name="T10" fmla="*/ 2147483647 w 83"/>
              <a:gd name="T11" fmla="*/ 2147483647 h 63"/>
              <a:gd name="T12" fmla="*/ 2147483647 w 83"/>
              <a:gd name="T13" fmla="*/ 2147483647 h 63"/>
              <a:gd name="T14" fmla="*/ 2147483647 w 83"/>
              <a:gd name="T15" fmla="*/ 2147483647 h 63"/>
              <a:gd name="T16" fmla="*/ 0 w 83"/>
              <a:gd name="T17" fmla="*/ 2147483647 h 63"/>
              <a:gd name="T18" fmla="*/ 2147483647 w 83"/>
              <a:gd name="T19" fmla="*/ 2147483647 h 63"/>
              <a:gd name="T20" fmla="*/ 2147483647 w 83"/>
              <a:gd name="T21" fmla="*/ 2147483647 h 63"/>
              <a:gd name="T22" fmla="*/ 2147483647 w 83"/>
              <a:gd name="T23" fmla="*/ 2147483647 h 63"/>
              <a:gd name="T24" fmla="*/ 2147483647 w 83"/>
              <a:gd name="T25" fmla="*/ 2147483647 h 63"/>
              <a:gd name="T26" fmla="*/ 2147483647 w 83"/>
              <a:gd name="T27" fmla="*/ 2147483647 h 63"/>
              <a:gd name="T28" fmla="*/ 2147483647 w 83"/>
              <a:gd name="T29" fmla="*/ 2147483647 h 63"/>
              <a:gd name="T30" fmla="*/ 2147483647 w 83"/>
              <a:gd name="T31" fmla="*/ 2147483647 h 63"/>
              <a:gd name="T32" fmla="*/ 2147483647 w 83"/>
              <a:gd name="T33" fmla="*/ 2147483647 h 63"/>
              <a:gd name="T34" fmla="*/ 2147483647 w 83"/>
              <a:gd name="T35" fmla="*/ 0 h 63"/>
              <a:gd name="T36" fmla="*/ 2147483647 w 83"/>
              <a:gd name="T37" fmla="*/ 2147483647 h 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3"/>
              <a:gd name="T58" fmla="*/ 0 h 63"/>
              <a:gd name="T59" fmla="*/ 83 w 83"/>
              <a:gd name="T60" fmla="*/ 63 h 6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3" h="63">
                <a:moveTo>
                  <a:pt x="69" y="4"/>
                </a:moveTo>
                <a:lnTo>
                  <a:pt x="67" y="5"/>
                </a:lnTo>
                <a:lnTo>
                  <a:pt x="62" y="11"/>
                </a:lnTo>
                <a:lnTo>
                  <a:pt x="51" y="17"/>
                </a:lnTo>
                <a:lnTo>
                  <a:pt x="37" y="24"/>
                </a:lnTo>
                <a:lnTo>
                  <a:pt x="24" y="31"/>
                </a:lnTo>
                <a:lnTo>
                  <a:pt x="11" y="39"/>
                </a:lnTo>
                <a:lnTo>
                  <a:pt x="2" y="49"/>
                </a:lnTo>
                <a:lnTo>
                  <a:pt x="0" y="62"/>
                </a:lnTo>
                <a:lnTo>
                  <a:pt x="13" y="58"/>
                </a:lnTo>
                <a:lnTo>
                  <a:pt x="13" y="56"/>
                </a:lnTo>
                <a:lnTo>
                  <a:pt x="19" y="50"/>
                </a:lnTo>
                <a:lnTo>
                  <a:pt x="30" y="43"/>
                </a:lnTo>
                <a:lnTo>
                  <a:pt x="44" y="36"/>
                </a:lnTo>
                <a:lnTo>
                  <a:pt x="58" y="29"/>
                </a:lnTo>
                <a:lnTo>
                  <a:pt x="70" y="21"/>
                </a:lnTo>
                <a:lnTo>
                  <a:pt x="79" y="13"/>
                </a:lnTo>
                <a:lnTo>
                  <a:pt x="82" y="0"/>
                </a:lnTo>
                <a:lnTo>
                  <a:pt x="69" y="4"/>
                </a:lnTo>
              </a:path>
            </a:pathLst>
          </a:custGeom>
          <a:solidFill>
            <a:srgbClr val="FFD900"/>
          </a:solidFill>
          <a:ln w="12700" cap="rnd">
            <a:noFill/>
            <a:round/>
            <a:headEnd/>
            <a:tailEnd/>
          </a:ln>
        </p:spPr>
        <p:txBody>
          <a:bodyPr/>
          <a:lstStyle/>
          <a:p>
            <a:endParaRPr lang="id-ID"/>
          </a:p>
        </p:txBody>
      </p:sp>
      <p:sp>
        <p:nvSpPr>
          <p:cNvPr id="18453" name="Freeform 219"/>
          <p:cNvSpPr>
            <a:spLocks/>
          </p:cNvSpPr>
          <p:nvPr/>
        </p:nvSpPr>
        <p:spPr bwMode="auto">
          <a:xfrm>
            <a:off x="4850423" y="4618040"/>
            <a:ext cx="167054" cy="47625"/>
          </a:xfrm>
          <a:custGeom>
            <a:avLst/>
            <a:gdLst>
              <a:gd name="T0" fmla="*/ 0 w 106"/>
              <a:gd name="T1" fmla="*/ 2147483647 h 30"/>
              <a:gd name="T2" fmla="*/ 2147483647 w 106"/>
              <a:gd name="T3" fmla="*/ 2147483647 h 30"/>
              <a:gd name="T4" fmla="*/ 2147483647 w 106"/>
              <a:gd name="T5" fmla="*/ 2147483647 h 30"/>
              <a:gd name="T6" fmla="*/ 2147483647 w 106"/>
              <a:gd name="T7" fmla="*/ 2147483647 h 30"/>
              <a:gd name="T8" fmla="*/ 2147483647 w 106"/>
              <a:gd name="T9" fmla="*/ 2147483647 h 30"/>
              <a:gd name="T10" fmla="*/ 2147483647 w 106"/>
              <a:gd name="T11" fmla="*/ 2147483647 h 30"/>
              <a:gd name="T12" fmla="*/ 2147483647 w 106"/>
              <a:gd name="T13" fmla="*/ 2147483647 h 30"/>
              <a:gd name="T14" fmla="*/ 2147483647 w 106"/>
              <a:gd name="T15" fmla="*/ 2147483647 h 30"/>
              <a:gd name="T16" fmla="*/ 2147483647 w 106"/>
              <a:gd name="T17" fmla="*/ 2147483647 h 30"/>
              <a:gd name="T18" fmla="*/ 2147483647 w 106"/>
              <a:gd name="T19" fmla="*/ 2147483647 h 30"/>
              <a:gd name="T20" fmla="*/ 2147483647 w 106"/>
              <a:gd name="T21" fmla="*/ 2147483647 h 30"/>
              <a:gd name="T22" fmla="*/ 2147483647 w 106"/>
              <a:gd name="T23" fmla="*/ 2147483647 h 30"/>
              <a:gd name="T24" fmla="*/ 2147483647 w 106"/>
              <a:gd name="T25" fmla="*/ 2147483647 h 30"/>
              <a:gd name="T26" fmla="*/ 2147483647 w 106"/>
              <a:gd name="T27" fmla="*/ 2147483647 h 30"/>
              <a:gd name="T28" fmla="*/ 2147483647 w 106"/>
              <a:gd name="T29" fmla="*/ 2147483647 h 30"/>
              <a:gd name="T30" fmla="*/ 2147483647 w 106"/>
              <a:gd name="T31" fmla="*/ 2147483647 h 30"/>
              <a:gd name="T32" fmla="*/ 2147483647 w 106"/>
              <a:gd name="T33" fmla="*/ 2147483647 h 30"/>
              <a:gd name="T34" fmla="*/ 2147483647 w 106"/>
              <a:gd name="T35" fmla="*/ 0 h 30"/>
              <a:gd name="T36" fmla="*/ 0 w 106"/>
              <a:gd name="T37" fmla="*/ 2147483647 h 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6"/>
              <a:gd name="T58" fmla="*/ 0 h 30"/>
              <a:gd name="T59" fmla="*/ 106 w 106"/>
              <a:gd name="T60" fmla="*/ 30 h 3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6" h="30">
                <a:moveTo>
                  <a:pt x="0" y="4"/>
                </a:moveTo>
                <a:lnTo>
                  <a:pt x="8" y="14"/>
                </a:lnTo>
                <a:lnTo>
                  <a:pt x="21" y="18"/>
                </a:lnTo>
                <a:lnTo>
                  <a:pt x="36" y="20"/>
                </a:lnTo>
                <a:lnTo>
                  <a:pt x="52" y="21"/>
                </a:lnTo>
                <a:lnTo>
                  <a:pt x="68" y="22"/>
                </a:lnTo>
                <a:lnTo>
                  <a:pt x="81" y="24"/>
                </a:lnTo>
                <a:lnTo>
                  <a:pt x="90" y="27"/>
                </a:lnTo>
                <a:lnTo>
                  <a:pt x="92" y="29"/>
                </a:lnTo>
                <a:lnTo>
                  <a:pt x="105" y="25"/>
                </a:lnTo>
                <a:lnTo>
                  <a:pt x="96" y="15"/>
                </a:lnTo>
                <a:lnTo>
                  <a:pt x="84" y="11"/>
                </a:lnTo>
                <a:lnTo>
                  <a:pt x="69" y="9"/>
                </a:lnTo>
                <a:lnTo>
                  <a:pt x="53" y="8"/>
                </a:lnTo>
                <a:lnTo>
                  <a:pt x="37" y="7"/>
                </a:lnTo>
                <a:lnTo>
                  <a:pt x="24" y="5"/>
                </a:lnTo>
                <a:lnTo>
                  <a:pt x="15" y="3"/>
                </a:lnTo>
                <a:lnTo>
                  <a:pt x="13" y="0"/>
                </a:lnTo>
                <a:lnTo>
                  <a:pt x="0" y="4"/>
                </a:lnTo>
              </a:path>
            </a:pathLst>
          </a:custGeom>
          <a:solidFill>
            <a:srgbClr val="FFD900"/>
          </a:solidFill>
          <a:ln w="12700" cap="rnd">
            <a:noFill/>
            <a:round/>
            <a:headEnd/>
            <a:tailEnd/>
          </a:ln>
        </p:spPr>
        <p:txBody>
          <a:bodyPr/>
          <a:lstStyle/>
          <a:p>
            <a:endParaRPr lang="id-ID"/>
          </a:p>
        </p:txBody>
      </p:sp>
      <p:sp>
        <p:nvSpPr>
          <p:cNvPr id="18454" name="Freeform 220"/>
          <p:cNvSpPr>
            <a:spLocks/>
          </p:cNvSpPr>
          <p:nvPr/>
        </p:nvSpPr>
        <p:spPr bwMode="auto">
          <a:xfrm>
            <a:off x="4850424" y="4525963"/>
            <a:ext cx="133350" cy="100012"/>
          </a:xfrm>
          <a:custGeom>
            <a:avLst/>
            <a:gdLst>
              <a:gd name="T0" fmla="*/ 2147483647 w 83"/>
              <a:gd name="T1" fmla="*/ 2147483647 h 63"/>
              <a:gd name="T2" fmla="*/ 2147483647 w 83"/>
              <a:gd name="T3" fmla="*/ 2147483647 h 63"/>
              <a:gd name="T4" fmla="*/ 2147483647 w 83"/>
              <a:gd name="T5" fmla="*/ 2147483647 h 63"/>
              <a:gd name="T6" fmla="*/ 2147483647 w 83"/>
              <a:gd name="T7" fmla="*/ 2147483647 h 63"/>
              <a:gd name="T8" fmla="*/ 2147483647 w 83"/>
              <a:gd name="T9" fmla="*/ 2147483647 h 63"/>
              <a:gd name="T10" fmla="*/ 2147483647 w 83"/>
              <a:gd name="T11" fmla="*/ 2147483647 h 63"/>
              <a:gd name="T12" fmla="*/ 2147483647 w 83"/>
              <a:gd name="T13" fmla="*/ 2147483647 h 63"/>
              <a:gd name="T14" fmla="*/ 2147483647 w 83"/>
              <a:gd name="T15" fmla="*/ 2147483647 h 63"/>
              <a:gd name="T16" fmla="*/ 0 w 83"/>
              <a:gd name="T17" fmla="*/ 2147483647 h 63"/>
              <a:gd name="T18" fmla="*/ 2147483647 w 83"/>
              <a:gd name="T19" fmla="*/ 2147483647 h 63"/>
              <a:gd name="T20" fmla="*/ 2147483647 w 83"/>
              <a:gd name="T21" fmla="*/ 2147483647 h 63"/>
              <a:gd name="T22" fmla="*/ 2147483647 w 83"/>
              <a:gd name="T23" fmla="*/ 2147483647 h 63"/>
              <a:gd name="T24" fmla="*/ 2147483647 w 83"/>
              <a:gd name="T25" fmla="*/ 2147483647 h 63"/>
              <a:gd name="T26" fmla="*/ 2147483647 w 83"/>
              <a:gd name="T27" fmla="*/ 2147483647 h 63"/>
              <a:gd name="T28" fmla="*/ 2147483647 w 83"/>
              <a:gd name="T29" fmla="*/ 2147483647 h 63"/>
              <a:gd name="T30" fmla="*/ 2147483647 w 83"/>
              <a:gd name="T31" fmla="*/ 2147483647 h 63"/>
              <a:gd name="T32" fmla="*/ 2147483647 w 83"/>
              <a:gd name="T33" fmla="*/ 2147483647 h 63"/>
              <a:gd name="T34" fmla="*/ 2147483647 w 83"/>
              <a:gd name="T35" fmla="*/ 0 h 63"/>
              <a:gd name="T36" fmla="*/ 2147483647 w 83"/>
              <a:gd name="T37" fmla="*/ 2147483647 h 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3"/>
              <a:gd name="T58" fmla="*/ 0 h 63"/>
              <a:gd name="T59" fmla="*/ 83 w 83"/>
              <a:gd name="T60" fmla="*/ 63 h 6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3" h="63">
                <a:moveTo>
                  <a:pt x="69" y="3"/>
                </a:moveTo>
                <a:lnTo>
                  <a:pt x="68" y="5"/>
                </a:lnTo>
                <a:lnTo>
                  <a:pt x="62" y="11"/>
                </a:lnTo>
                <a:lnTo>
                  <a:pt x="51" y="17"/>
                </a:lnTo>
                <a:lnTo>
                  <a:pt x="38" y="24"/>
                </a:lnTo>
                <a:lnTo>
                  <a:pt x="24" y="31"/>
                </a:lnTo>
                <a:lnTo>
                  <a:pt x="12" y="39"/>
                </a:lnTo>
                <a:lnTo>
                  <a:pt x="2" y="49"/>
                </a:lnTo>
                <a:lnTo>
                  <a:pt x="0" y="62"/>
                </a:lnTo>
                <a:lnTo>
                  <a:pt x="13" y="58"/>
                </a:lnTo>
                <a:lnTo>
                  <a:pt x="14" y="55"/>
                </a:lnTo>
                <a:lnTo>
                  <a:pt x="20" y="50"/>
                </a:lnTo>
                <a:lnTo>
                  <a:pt x="31" y="43"/>
                </a:lnTo>
                <a:lnTo>
                  <a:pt x="44" y="36"/>
                </a:lnTo>
                <a:lnTo>
                  <a:pt x="58" y="29"/>
                </a:lnTo>
                <a:lnTo>
                  <a:pt x="70" y="21"/>
                </a:lnTo>
                <a:lnTo>
                  <a:pt x="80" y="12"/>
                </a:lnTo>
                <a:lnTo>
                  <a:pt x="82" y="0"/>
                </a:lnTo>
                <a:lnTo>
                  <a:pt x="69" y="3"/>
                </a:lnTo>
              </a:path>
            </a:pathLst>
          </a:custGeom>
          <a:solidFill>
            <a:srgbClr val="FFD900"/>
          </a:solidFill>
          <a:ln w="12700" cap="rnd">
            <a:noFill/>
            <a:round/>
            <a:headEnd/>
            <a:tailEnd/>
          </a:ln>
        </p:spPr>
        <p:txBody>
          <a:bodyPr/>
          <a:lstStyle/>
          <a:p>
            <a:endParaRPr lang="id-ID"/>
          </a:p>
        </p:txBody>
      </p:sp>
      <p:sp>
        <p:nvSpPr>
          <p:cNvPr id="18455" name="Freeform 221"/>
          <p:cNvSpPr>
            <a:spLocks/>
          </p:cNvSpPr>
          <p:nvPr/>
        </p:nvSpPr>
        <p:spPr bwMode="auto">
          <a:xfrm>
            <a:off x="4818186" y="4491038"/>
            <a:ext cx="165589" cy="42862"/>
          </a:xfrm>
          <a:custGeom>
            <a:avLst/>
            <a:gdLst>
              <a:gd name="T0" fmla="*/ 0 w 104"/>
              <a:gd name="T1" fmla="*/ 2147483647 h 27"/>
              <a:gd name="T2" fmla="*/ 0 w 104"/>
              <a:gd name="T3" fmla="*/ 2147483647 h 27"/>
              <a:gd name="T4" fmla="*/ 2147483647 w 104"/>
              <a:gd name="T5" fmla="*/ 2147483647 h 27"/>
              <a:gd name="T6" fmla="*/ 2147483647 w 104"/>
              <a:gd name="T7" fmla="*/ 2147483647 h 27"/>
              <a:gd name="T8" fmla="*/ 2147483647 w 104"/>
              <a:gd name="T9" fmla="*/ 2147483647 h 27"/>
              <a:gd name="T10" fmla="*/ 2147483647 w 104"/>
              <a:gd name="T11" fmla="*/ 2147483647 h 27"/>
              <a:gd name="T12" fmla="*/ 2147483647 w 104"/>
              <a:gd name="T13" fmla="*/ 2147483647 h 27"/>
              <a:gd name="T14" fmla="*/ 2147483647 w 104"/>
              <a:gd name="T15" fmla="*/ 2147483647 h 27"/>
              <a:gd name="T16" fmla="*/ 2147483647 w 104"/>
              <a:gd name="T17" fmla="*/ 2147483647 h 27"/>
              <a:gd name="T18" fmla="*/ 2147483647 w 104"/>
              <a:gd name="T19" fmla="*/ 2147483647 h 27"/>
              <a:gd name="T20" fmla="*/ 2147483647 w 104"/>
              <a:gd name="T21" fmla="*/ 2147483647 h 27"/>
              <a:gd name="T22" fmla="*/ 2147483647 w 104"/>
              <a:gd name="T23" fmla="*/ 2147483647 h 27"/>
              <a:gd name="T24" fmla="*/ 2147483647 w 104"/>
              <a:gd name="T25" fmla="*/ 2147483647 h 27"/>
              <a:gd name="T26" fmla="*/ 2147483647 w 104"/>
              <a:gd name="T27" fmla="*/ 2147483647 h 27"/>
              <a:gd name="T28" fmla="*/ 2147483647 w 104"/>
              <a:gd name="T29" fmla="*/ 2147483647 h 27"/>
              <a:gd name="T30" fmla="*/ 2147483647 w 104"/>
              <a:gd name="T31" fmla="*/ 2147483647 h 27"/>
              <a:gd name="T32" fmla="*/ 2147483647 w 104"/>
              <a:gd name="T33" fmla="*/ 2147483647 h 27"/>
              <a:gd name="T34" fmla="*/ 2147483647 w 104"/>
              <a:gd name="T35" fmla="*/ 2147483647 h 27"/>
              <a:gd name="T36" fmla="*/ 2147483647 w 104"/>
              <a:gd name="T37" fmla="*/ 2147483647 h 27"/>
              <a:gd name="T38" fmla="*/ 2147483647 w 104"/>
              <a:gd name="T39" fmla="*/ 0 h 27"/>
              <a:gd name="T40" fmla="*/ 2147483647 w 104"/>
              <a:gd name="T41" fmla="*/ 2147483647 h 27"/>
              <a:gd name="T42" fmla="*/ 2147483647 w 104"/>
              <a:gd name="T43" fmla="*/ 0 h 27"/>
              <a:gd name="T44" fmla="*/ 0 w 104"/>
              <a:gd name="T45" fmla="*/ 2147483647 h 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4"/>
              <a:gd name="T70" fmla="*/ 0 h 27"/>
              <a:gd name="T71" fmla="*/ 104 w 104"/>
              <a:gd name="T72" fmla="*/ 27 h 2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4" h="27">
                <a:moveTo>
                  <a:pt x="0" y="7"/>
                </a:moveTo>
                <a:lnTo>
                  <a:pt x="0" y="5"/>
                </a:lnTo>
                <a:lnTo>
                  <a:pt x="7" y="14"/>
                </a:lnTo>
                <a:lnTo>
                  <a:pt x="20" y="17"/>
                </a:lnTo>
                <a:lnTo>
                  <a:pt x="35" y="18"/>
                </a:lnTo>
                <a:lnTo>
                  <a:pt x="51" y="19"/>
                </a:lnTo>
                <a:lnTo>
                  <a:pt x="66" y="19"/>
                </a:lnTo>
                <a:lnTo>
                  <a:pt x="79" y="21"/>
                </a:lnTo>
                <a:lnTo>
                  <a:pt x="88" y="24"/>
                </a:lnTo>
                <a:lnTo>
                  <a:pt x="90" y="26"/>
                </a:lnTo>
                <a:lnTo>
                  <a:pt x="103" y="22"/>
                </a:lnTo>
                <a:lnTo>
                  <a:pt x="94" y="12"/>
                </a:lnTo>
                <a:lnTo>
                  <a:pt x="82" y="8"/>
                </a:lnTo>
                <a:lnTo>
                  <a:pt x="67" y="6"/>
                </a:lnTo>
                <a:lnTo>
                  <a:pt x="51" y="5"/>
                </a:lnTo>
                <a:lnTo>
                  <a:pt x="35" y="5"/>
                </a:lnTo>
                <a:lnTo>
                  <a:pt x="22" y="4"/>
                </a:lnTo>
                <a:lnTo>
                  <a:pt x="14" y="2"/>
                </a:lnTo>
                <a:lnTo>
                  <a:pt x="13" y="1"/>
                </a:lnTo>
                <a:lnTo>
                  <a:pt x="12" y="0"/>
                </a:lnTo>
                <a:lnTo>
                  <a:pt x="13" y="1"/>
                </a:lnTo>
                <a:lnTo>
                  <a:pt x="12" y="0"/>
                </a:lnTo>
                <a:lnTo>
                  <a:pt x="0" y="7"/>
                </a:lnTo>
              </a:path>
            </a:pathLst>
          </a:custGeom>
          <a:solidFill>
            <a:srgbClr val="FFD900"/>
          </a:solidFill>
          <a:ln w="12700" cap="rnd">
            <a:noFill/>
            <a:round/>
            <a:headEnd/>
            <a:tailEnd/>
          </a:ln>
        </p:spPr>
        <p:txBody>
          <a:bodyPr/>
          <a:lstStyle/>
          <a:p>
            <a:endParaRPr lang="id-ID"/>
          </a:p>
        </p:txBody>
      </p:sp>
      <p:sp>
        <p:nvSpPr>
          <p:cNvPr id="18456" name="Freeform 222"/>
          <p:cNvSpPr>
            <a:spLocks/>
          </p:cNvSpPr>
          <p:nvPr/>
        </p:nvSpPr>
        <p:spPr bwMode="auto">
          <a:xfrm>
            <a:off x="4815255" y="4489450"/>
            <a:ext cx="21981" cy="14288"/>
          </a:xfrm>
          <a:custGeom>
            <a:avLst/>
            <a:gdLst>
              <a:gd name="T0" fmla="*/ 0 w 14"/>
              <a:gd name="T1" fmla="*/ 2147483647 h 9"/>
              <a:gd name="T2" fmla="*/ 2147483647 w 14"/>
              <a:gd name="T3" fmla="*/ 2147483647 h 9"/>
              <a:gd name="T4" fmla="*/ 2147483647 w 14"/>
              <a:gd name="T5" fmla="*/ 2147483647 h 9"/>
              <a:gd name="T6" fmla="*/ 2147483647 w 14"/>
              <a:gd name="T7" fmla="*/ 2147483647 h 9"/>
              <a:gd name="T8" fmla="*/ 2147483647 w 14"/>
              <a:gd name="T9" fmla="*/ 0 h 9"/>
              <a:gd name="T10" fmla="*/ 2147483647 w 14"/>
              <a:gd name="T11" fmla="*/ 2147483647 h 9"/>
              <a:gd name="T12" fmla="*/ 0 w 14"/>
              <a:gd name="T13" fmla="*/ 2147483647 h 9"/>
              <a:gd name="T14" fmla="*/ 0 w 14"/>
              <a:gd name="T15" fmla="*/ 2147483647 h 9"/>
              <a:gd name="T16" fmla="*/ 2147483647 w 14"/>
              <a:gd name="T17" fmla="*/ 2147483647 h 9"/>
              <a:gd name="T18" fmla="*/ 0 w 14"/>
              <a:gd name="T19" fmla="*/ 2147483647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9"/>
              <a:gd name="T32" fmla="*/ 14 w 14"/>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9">
                <a:moveTo>
                  <a:pt x="0" y="5"/>
                </a:moveTo>
                <a:lnTo>
                  <a:pt x="1" y="6"/>
                </a:lnTo>
                <a:lnTo>
                  <a:pt x="1" y="8"/>
                </a:lnTo>
                <a:lnTo>
                  <a:pt x="13" y="1"/>
                </a:lnTo>
                <a:lnTo>
                  <a:pt x="12" y="0"/>
                </a:lnTo>
                <a:lnTo>
                  <a:pt x="13" y="1"/>
                </a:lnTo>
                <a:lnTo>
                  <a:pt x="0" y="5"/>
                </a:lnTo>
                <a:lnTo>
                  <a:pt x="0" y="6"/>
                </a:lnTo>
                <a:lnTo>
                  <a:pt x="1" y="6"/>
                </a:lnTo>
                <a:lnTo>
                  <a:pt x="0" y="5"/>
                </a:lnTo>
              </a:path>
            </a:pathLst>
          </a:custGeom>
          <a:solidFill>
            <a:srgbClr val="FFD900"/>
          </a:solidFill>
          <a:ln w="12700" cap="rnd">
            <a:noFill/>
            <a:round/>
            <a:headEnd/>
            <a:tailEnd/>
          </a:ln>
        </p:spPr>
        <p:txBody>
          <a:bodyPr/>
          <a:lstStyle/>
          <a:p>
            <a:endParaRPr lang="id-ID"/>
          </a:p>
        </p:txBody>
      </p:sp>
      <p:sp>
        <p:nvSpPr>
          <p:cNvPr id="18457" name="Freeform 223"/>
          <p:cNvSpPr>
            <a:spLocks/>
          </p:cNvSpPr>
          <p:nvPr/>
        </p:nvSpPr>
        <p:spPr bwMode="auto">
          <a:xfrm>
            <a:off x="4815254" y="4400552"/>
            <a:ext cx="130420" cy="98425"/>
          </a:xfrm>
          <a:custGeom>
            <a:avLst/>
            <a:gdLst>
              <a:gd name="T0" fmla="*/ 2147483647 w 82"/>
              <a:gd name="T1" fmla="*/ 2147483647 h 62"/>
              <a:gd name="T2" fmla="*/ 2147483647 w 82"/>
              <a:gd name="T3" fmla="*/ 2147483647 h 62"/>
              <a:gd name="T4" fmla="*/ 2147483647 w 82"/>
              <a:gd name="T5" fmla="*/ 2147483647 h 62"/>
              <a:gd name="T6" fmla="*/ 2147483647 w 82"/>
              <a:gd name="T7" fmla="*/ 2147483647 h 62"/>
              <a:gd name="T8" fmla="*/ 2147483647 w 82"/>
              <a:gd name="T9" fmla="*/ 2147483647 h 62"/>
              <a:gd name="T10" fmla="*/ 2147483647 w 82"/>
              <a:gd name="T11" fmla="*/ 2147483647 h 62"/>
              <a:gd name="T12" fmla="*/ 2147483647 w 82"/>
              <a:gd name="T13" fmla="*/ 2147483647 h 62"/>
              <a:gd name="T14" fmla="*/ 2147483647 w 82"/>
              <a:gd name="T15" fmla="*/ 2147483647 h 62"/>
              <a:gd name="T16" fmla="*/ 0 w 82"/>
              <a:gd name="T17" fmla="*/ 2147483647 h 62"/>
              <a:gd name="T18" fmla="*/ 2147483647 w 82"/>
              <a:gd name="T19" fmla="*/ 2147483647 h 62"/>
              <a:gd name="T20" fmla="*/ 2147483647 w 82"/>
              <a:gd name="T21" fmla="*/ 2147483647 h 62"/>
              <a:gd name="T22" fmla="*/ 2147483647 w 82"/>
              <a:gd name="T23" fmla="*/ 2147483647 h 62"/>
              <a:gd name="T24" fmla="*/ 2147483647 w 82"/>
              <a:gd name="T25" fmla="*/ 2147483647 h 62"/>
              <a:gd name="T26" fmla="*/ 2147483647 w 82"/>
              <a:gd name="T27" fmla="*/ 2147483647 h 62"/>
              <a:gd name="T28" fmla="*/ 2147483647 w 82"/>
              <a:gd name="T29" fmla="*/ 2147483647 h 62"/>
              <a:gd name="T30" fmla="*/ 2147483647 w 82"/>
              <a:gd name="T31" fmla="*/ 2147483647 h 62"/>
              <a:gd name="T32" fmla="*/ 2147483647 w 82"/>
              <a:gd name="T33" fmla="*/ 2147483647 h 62"/>
              <a:gd name="T34" fmla="*/ 2147483647 w 82"/>
              <a:gd name="T35" fmla="*/ 0 h 62"/>
              <a:gd name="T36" fmla="*/ 2147483647 w 82"/>
              <a:gd name="T37" fmla="*/ 2147483647 h 6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2"/>
              <a:gd name="T58" fmla="*/ 0 h 62"/>
              <a:gd name="T59" fmla="*/ 82 w 82"/>
              <a:gd name="T60" fmla="*/ 62 h 6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2" h="62">
                <a:moveTo>
                  <a:pt x="68" y="4"/>
                </a:moveTo>
                <a:lnTo>
                  <a:pt x="67" y="6"/>
                </a:lnTo>
                <a:lnTo>
                  <a:pt x="61" y="12"/>
                </a:lnTo>
                <a:lnTo>
                  <a:pt x="51" y="19"/>
                </a:lnTo>
                <a:lnTo>
                  <a:pt x="38" y="26"/>
                </a:lnTo>
                <a:lnTo>
                  <a:pt x="24" y="33"/>
                </a:lnTo>
                <a:lnTo>
                  <a:pt x="12" y="41"/>
                </a:lnTo>
                <a:lnTo>
                  <a:pt x="3" y="48"/>
                </a:lnTo>
                <a:lnTo>
                  <a:pt x="0" y="61"/>
                </a:lnTo>
                <a:lnTo>
                  <a:pt x="13" y="58"/>
                </a:lnTo>
                <a:lnTo>
                  <a:pt x="14" y="56"/>
                </a:lnTo>
                <a:lnTo>
                  <a:pt x="19" y="51"/>
                </a:lnTo>
                <a:lnTo>
                  <a:pt x="30" y="45"/>
                </a:lnTo>
                <a:lnTo>
                  <a:pt x="44" y="37"/>
                </a:lnTo>
                <a:lnTo>
                  <a:pt x="58" y="30"/>
                </a:lnTo>
                <a:lnTo>
                  <a:pt x="70" y="22"/>
                </a:lnTo>
                <a:lnTo>
                  <a:pt x="79" y="13"/>
                </a:lnTo>
                <a:lnTo>
                  <a:pt x="81" y="0"/>
                </a:lnTo>
                <a:lnTo>
                  <a:pt x="68" y="4"/>
                </a:lnTo>
              </a:path>
            </a:pathLst>
          </a:custGeom>
          <a:solidFill>
            <a:srgbClr val="FFD900"/>
          </a:solidFill>
          <a:ln w="12700" cap="rnd">
            <a:noFill/>
            <a:round/>
            <a:headEnd/>
            <a:tailEnd/>
          </a:ln>
        </p:spPr>
        <p:txBody>
          <a:bodyPr/>
          <a:lstStyle/>
          <a:p>
            <a:endParaRPr lang="id-ID"/>
          </a:p>
        </p:txBody>
      </p:sp>
      <p:sp>
        <p:nvSpPr>
          <p:cNvPr id="18458" name="Freeform 224"/>
          <p:cNvSpPr>
            <a:spLocks/>
          </p:cNvSpPr>
          <p:nvPr/>
        </p:nvSpPr>
        <p:spPr bwMode="auto">
          <a:xfrm>
            <a:off x="4777154" y="4360865"/>
            <a:ext cx="168520" cy="46037"/>
          </a:xfrm>
          <a:custGeom>
            <a:avLst/>
            <a:gdLst>
              <a:gd name="T0" fmla="*/ 0 w 106"/>
              <a:gd name="T1" fmla="*/ 2147483647 h 29"/>
              <a:gd name="T2" fmla="*/ 2147483647 w 106"/>
              <a:gd name="T3" fmla="*/ 2147483647 h 29"/>
              <a:gd name="T4" fmla="*/ 2147483647 w 106"/>
              <a:gd name="T5" fmla="*/ 2147483647 h 29"/>
              <a:gd name="T6" fmla="*/ 2147483647 w 106"/>
              <a:gd name="T7" fmla="*/ 2147483647 h 29"/>
              <a:gd name="T8" fmla="*/ 2147483647 w 106"/>
              <a:gd name="T9" fmla="*/ 2147483647 h 29"/>
              <a:gd name="T10" fmla="*/ 2147483647 w 106"/>
              <a:gd name="T11" fmla="*/ 2147483647 h 29"/>
              <a:gd name="T12" fmla="*/ 2147483647 w 106"/>
              <a:gd name="T13" fmla="*/ 2147483647 h 29"/>
              <a:gd name="T14" fmla="*/ 2147483647 w 106"/>
              <a:gd name="T15" fmla="*/ 2147483647 h 29"/>
              <a:gd name="T16" fmla="*/ 2147483647 w 106"/>
              <a:gd name="T17" fmla="*/ 2147483647 h 29"/>
              <a:gd name="T18" fmla="*/ 2147483647 w 106"/>
              <a:gd name="T19" fmla="*/ 2147483647 h 29"/>
              <a:gd name="T20" fmla="*/ 2147483647 w 106"/>
              <a:gd name="T21" fmla="*/ 2147483647 h 29"/>
              <a:gd name="T22" fmla="*/ 2147483647 w 106"/>
              <a:gd name="T23" fmla="*/ 2147483647 h 29"/>
              <a:gd name="T24" fmla="*/ 2147483647 w 106"/>
              <a:gd name="T25" fmla="*/ 2147483647 h 29"/>
              <a:gd name="T26" fmla="*/ 2147483647 w 106"/>
              <a:gd name="T27" fmla="*/ 2147483647 h 29"/>
              <a:gd name="T28" fmla="*/ 2147483647 w 106"/>
              <a:gd name="T29" fmla="*/ 2147483647 h 29"/>
              <a:gd name="T30" fmla="*/ 2147483647 w 106"/>
              <a:gd name="T31" fmla="*/ 2147483647 h 29"/>
              <a:gd name="T32" fmla="*/ 2147483647 w 106"/>
              <a:gd name="T33" fmla="*/ 2147483647 h 29"/>
              <a:gd name="T34" fmla="*/ 2147483647 w 106"/>
              <a:gd name="T35" fmla="*/ 0 h 29"/>
              <a:gd name="T36" fmla="*/ 0 w 106"/>
              <a:gd name="T37" fmla="*/ 2147483647 h 2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6"/>
              <a:gd name="T58" fmla="*/ 0 h 29"/>
              <a:gd name="T59" fmla="*/ 106 w 106"/>
              <a:gd name="T60" fmla="*/ 29 h 2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6" h="29">
                <a:moveTo>
                  <a:pt x="0" y="3"/>
                </a:moveTo>
                <a:lnTo>
                  <a:pt x="8" y="13"/>
                </a:lnTo>
                <a:lnTo>
                  <a:pt x="21" y="17"/>
                </a:lnTo>
                <a:lnTo>
                  <a:pt x="36" y="19"/>
                </a:lnTo>
                <a:lnTo>
                  <a:pt x="53" y="20"/>
                </a:lnTo>
                <a:lnTo>
                  <a:pt x="67" y="20"/>
                </a:lnTo>
                <a:lnTo>
                  <a:pt x="81" y="22"/>
                </a:lnTo>
                <a:lnTo>
                  <a:pt x="90" y="26"/>
                </a:lnTo>
                <a:lnTo>
                  <a:pt x="92" y="28"/>
                </a:lnTo>
                <a:lnTo>
                  <a:pt x="105" y="24"/>
                </a:lnTo>
                <a:lnTo>
                  <a:pt x="97" y="14"/>
                </a:lnTo>
                <a:lnTo>
                  <a:pt x="84" y="9"/>
                </a:lnTo>
                <a:lnTo>
                  <a:pt x="69" y="7"/>
                </a:lnTo>
                <a:lnTo>
                  <a:pt x="53" y="7"/>
                </a:lnTo>
                <a:lnTo>
                  <a:pt x="38" y="6"/>
                </a:lnTo>
                <a:lnTo>
                  <a:pt x="24" y="4"/>
                </a:lnTo>
                <a:lnTo>
                  <a:pt x="15" y="2"/>
                </a:lnTo>
                <a:lnTo>
                  <a:pt x="13" y="0"/>
                </a:lnTo>
                <a:lnTo>
                  <a:pt x="0" y="3"/>
                </a:lnTo>
              </a:path>
            </a:pathLst>
          </a:custGeom>
          <a:solidFill>
            <a:srgbClr val="FFD900"/>
          </a:solidFill>
          <a:ln w="12700" cap="rnd">
            <a:noFill/>
            <a:round/>
            <a:headEnd/>
            <a:tailEnd/>
          </a:ln>
        </p:spPr>
        <p:txBody>
          <a:bodyPr/>
          <a:lstStyle/>
          <a:p>
            <a:endParaRPr lang="id-ID"/>
          </a:p>
        </p:txBody>
      </p:sp>
      <p:sp>
        <p:nvSpPr>
          <p:cNvPr id="18459" name="Freeform 225"/>
          <p:cNvSpPr>
            <a:spLocks/>
          </p:cNvSpPr>
          <p:nvPr/>
        </p:nvSpPr>
        <p:spPr bwMode="auto">
          <a:xfrm>
            <a:off x="4777155" y="4267200"/>
            <a:ext cx="133350" cy="101600"/>
          </a:xfrm>
          <a:custGeom>
            <a:avLst/>
            <a:gdLst>
              <a:gd name="T0" fmla="*/ 2147483647 w 84"/>
              <a:gd name="T1" fmla="*/ 2147483647 h 64"/>
              <a:gd name="T2" fmla="*/ 2147483647 w 84"/>
              <a:gd name="T3" fmla="*/ 2147483647 h 64"/>
              <a:gd name="T4" fmla="*/ 2147483647 w 84"/>
              <a:gd name="T5" fmla="*/ 2147483647 h 64"/>
              <a:gd name="T6" fmla="*/ 2147483647 w 84"/>
              <a:gd name="T7" fmla="*/ 2147483647 h 64"/>
              <a:gd name="T8" fmla="*/ 2147483647 w 84"/>
              <a:gd name="T9" fmla="*/ 2147483647 h 64"/>
              <a:gd name="T10" fmla="*/ 2147483647 w 84"/>
              <a:gd name="T11" fmla="*/ 2147483647 h 64"/>
              <a:gd name="T12" fmla="*/ 2147483647 w 84"/>
              <a:gd name="T13" fmla="*/ 2147483647 h 64"/>
              <a:gd name="T14" fmla="*/ 2147483647 w 84"/>
              <a:gd name="T15" fmla="*/ 2147483647 h 64"/>
              <a:gd name="T16" fmla="*/ 0 w 84"/>
              <a:gd name="T17" fmla="*/ 2147483647 h 64"/>
              <a:gd name="T18" fmla="*/ 2147483647 w 84"/>
              <a:gd name="T19" fmla="*/ 2147483647 h 64"/>
              <a:gd name="T20" fmla="*/ 2147483647 w 84"/>
              <a:gd name="T21" fmla="*/ 2147483647 h 64"/>
              <a:gd name="T22" fmla="*/ 2147483647 w 84"/>
              <a:gd name="T23" fmla="*/ 2147483647 h 64"/>
              <a:gd name="T24" fmla="*/ 2147483647 w 84"/>
              <a:gd name="T25" fmla="*/ 2147483647 h 64"/>
              <a:gd name="T26" fmla="*/ 2147483647 w 84"/>
              <a:gd name="T27" fmla="*/ 2147483647 h 64"/>
              <a:gd name="T28" fmla="*/ 2147483647 w 84"/>
              <a:gd name="T29" fmla="*/ 2147483647 h 64"/>
              <a:gd name="T30" fmla="*/ 2147483647 w 84"/>
              <a:gd name="T31" fmla="*/ 2147483647 h 64"/>
              <a:gd name="T32" fmla="*/ 2147483647 w 84"/>
              <a:gd name="T33" fmla="*/ 2147483647 h 64"/>
              <a:gd name="T34" fmla="*/ 2147483647 w 84"/>
              <a:gd name="T35" fmla="*/ 0 h 64"/>
              <a:gd name="T36" fmla="*/ 2147483647 w 84"/>
              <a:gd name="T37" fmla="*/ 2147483647 h 6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4"/>
              <a:gd name="T58" fmla="*/ 0 h 64"/>
              <a:gd name="T59" fmla="*/ 84 w 84"/>
              <a:gd name="T60" fmla="*/ 64 h 6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4" h="64">
                <a:moveTo>
                  <a:pt x="70" y="4"/>
                </a:moveTo>
                <a:lnTo>
                  <a:pt x="69" y="7"/>
                </a:lnTo>
                <a:lnTo>
                  <a:pt x="63" y="12"/>
                </a:lnTo>
                <a:lnTo>
                  <a:pt x="52" y="19"/>
                </a:lnTo>
                <a:lnTo>
                  <a:pt x="39" y="26"/>
                </a:lnTo>
                <a:lnTo>
                  <a:pt x="25" y="34"/>
                </a:lnTo>
                <a:lnTo>
                  <a:pt x="13" y="41"/>
                </a:lnTo>
                <a:lnTo>
                  <a:pt x="3" y="50"/>
                </a:lnTo>
                <a:lnTo>
                  <a:pt x="0" y="63"/>
                </a:lnTo>
                <a:lnTo>
                  <a:pt x="13" y="59"/>
                </a:lnTo>
                <a:lnTo>
                  <a:pt x="15" y="58"/>
                </a:lnTo>
                <a:lnTo>
                  <a:pt x="21" y="51"/>
                </a:lnTo>
                <a:lnTo>
                  <a:pt x="32" y="45"/>
                </a:lnTo>
                <a:lnTo>
                  <a:pt x="45" y="38"/>
                </a:lnTo>
                <a:lnTo>
                  <a:pt x="59" y="31"/>
                </a:lnTo>
                <a:lnTo>
                  <a:pt x="71" y="23"/>
                </a:lnTo>
                <a:lnTo>
                  <a:pt x="81" y="13"/>
                </a:lnTo>
                <a:lnTo>
                  <a:pt x="83" y="0"/>
                </a:lnTo>
                <a:lnTo>
                  <a:pt x="70" y="4"/>
                </a:lnTo>
              </a:path>
            </a:pathLst>
          </a:custGeom>
          <a:solidFill>
            <a:srgbClr val="FFD900"/>
          </a:solidFill>
          <a:ln w="12700" cap="rnd">
            <a:noFill/>
            <a:round/>
            <a:headEnd/>
            <a:tailEnd/>
          </a:ln>
        </p:spPr>
        <p:txBody>
          <a:bodyPr/>
          <a:lstStyle/>
          <a:p>
            <a:endParaRPr lang="id-ID"/>
          </a:p>
        </p:txBody>
      </p:sp>
      <p:sp>
        <p:nvSpPr>
          <p:cNvPr id="18460" name="Freeform 226"/>
          <p:cNvSpPr>
            <a:spLocks/>
          </p:cNvSpPr>
          <p:nvPr/>
        </p:nvSpPr>
        <p:spPr bwMode="auto">
          <a:xfrm>
            <a:off x="4741985" y="4229100"/>
            <a:ext cx="168520" cy="46038"/>
          </a:xfrm>
          <a:custGeom>
            <a:avLst/>
            <a:gdLst>
              <a:gd name="T0" fmla="*/ 0 w 106"/>
              <a:gd name="T1" fmla="*/ 2147483647 h 29"/>
              <a:gd name="T2" fmla="*/ 2147483647 w 106"/>
              <a:gd name="T3" fmla="*/ 2147483647 h 29"/>
              <a:gd name="T4" fmla="*/ 2147483647 w 106"/>
              <a:gd name="T5" fmla="*/ 2147483647 h 29"/>
              <a:gd name="T6" fmla="*/ 2147483647 w 106"/>
              <a:gd name="T7" fmla="*/ 2147483647 h 29"/>
              <a:gd name="T8" fmla="*/ 2147483647 w 106"/>
              <a:gd name="T9" fmla="*/ 2147483647 h 29"/>
              <a:gd name="T10" fmla="*/ 2147483647 w 106"/>
              <a:gd name="T11" fmla="*/ 2147483647 h 29"/>
              <a:gd name="T12" fmla="*/ 2147483647 w 106"/>
              <a:gd name="T13" fmla="*/ 2147483647 h 29"/>
              <a:gd name="T14" fmla="*/ 2147483647 w 106"/>
              <a:gd name="T15" fmla="*/ 2147483647 h 29"/>
              <a:gd name="T16" fmla="*/ 2147483647 w 106"/>
              <a:gd name="T17" fmla="*/ 2147483647 h 29"/>
              <a:gd name="T18" fmla="*/ 2147483647 w 106"/>
              <a:gd name="T19" fmla="*/ 2147483647 h 29"/>
              <a:gd name="T20" fmla="*/ 2147483647 w 106"/>
              <a:gd name="T21" fmla="*/ 2147483647 h 29"/>
              <a:gd name="T22" fmla="*/ 2147483647 w 106"/>
              <a:gd name="T23" fmla="*/ 2147483647 h 29"/>
              <a:gd name="T24" fmla="*/ 2147483647 w 106"/>
              <a:gd name="T25" fmla="*/ 2147483647 h 29"/>
              <a:gd name="T26" fmla="*/ 2147483647 w 106"/>
              <a:gd name="T27" fmla="*/ 2147483647 h 29"/>
              <a:gd name="T28" fmla="*/ 2147483647 w 106"/>
              <a:gd name="T29" fmla="*/ 2147483647 h 29"/>
              <a:gd name="T30" fmla="*/ 2147483647 w 106"/>
              <a:gd name="T31" fmla="*/ 2147483647 h 29"/>
              <a:gd name="T32" fmla="*/ 2147483647 w 106"/>
              <a:gd name="T33" fmla="*/ 2147483647 h 29"/>
              <a:gd name="T34" fmla="*/ 2147483647 w 106"/>
              <a:gd name="T35" fmla="*/ 0 h 29"/>
              <a:gd name="T36" fmla="*/ 0 w 106"/>
              <a:gd name="T37" fmla="*/ 2147483647 h 2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6"/>
              <a:gd name="T58" fmla="*/ 0 h 29"/>
              <a:gd name="T59" fmla="*/ 106 w 106"/>
              <a:gd name="T60" fmla="*/ 29 h 2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6" h="29">
                <a:moveTo>
                  <a:pt x="0" y="4"/>
                </a:moveTo>
                <a:lnTo>
                  <a:pt x="9" y="14"/>
                </a:lnTo>
                <a:lnTo>
                  <a:pt x="21" y="17"/>
                </a:lnTo>
                <a:lnTo>
                  <a:pt x="36" y="19"/>
                </a:lnTo>
                <a:lnTo>
                  <a:pt x="52" y="20"/>
                </a:lnTo>
                <a:lnTo>
                  <a:pt x="68" y="21"/>
                </a:lnTo>
                <a:lnTo>
                  <a:pt x="81" y="22"/>
                </a:lnTo>
                <a:lnTo>
                  <a:pt x="89" y="25"/>
                </a:lnTo>
                <a:lnTo>
                  <a:pt x="92" y="28"/>
                </a:lnTo>
                <a:lnTo>
                  <a:pt x="105" y="24"/>
                </a:lnTo>
                <a:lnTo>
                  <a:pt x="97" y="14"/>
                </a:lnTo>
                <a:lnTo>
                  <a:pt x="83" y="10"/>
                </a:lnTo>
                <a:lnTo>
                  <a:pt x="69" y="8"/>
                </a:lnTo>
                <a:lnTo>
                  <a:pt x="53" y="7"/>
                </a:lnTo>
                <a:lnTo>
                  <a:pt x="37" y="6"/>
                </a:lnTo>
                <a:lnTo>
                  <a:pt x="24" y="4"/>
                </a:lnTo>
                <a:lnTo>
                  <a:pt x="15" y="2"/>
                </a:lnTo>
                <a:lnTo>
                  <a:pt x="13" y="0"/>
                </a:lnTo>
                <a:lnTo>
                  <a:pt x="0" y="4"/>
                </a:lnTo>
              </a:path>
            </a:pathLst>
          </a:custGeom>
          <a:solidFill>
            <a:srgbClr val="FFD900"/>
          </a:solidFill>
          <a:ln w="12700" cap="rnd">
            <a:noFill/>
            <a:round/>
            <a:headEnd/>
            <a:tailEnd/>
          </a:ln>
        </p:spPr>
        <p:txBody>
          <a:bodyPr/>
          <a:lstStyle/>
          <a:p>
            <a:endParaRPr lang="id-ID"/>
          </a:p>
        </p:txBody>
      </p:sp>
      <p:sp>
        <p:nvSpPr>
          <p:cNvPr id="18461" name="Freeform 227"/>
          <p:cNvSpPr>
            <a:spLocks/>
          </p:cNvSpPr>
          <p:nvPr/>
        </p:nvSpPr>
        <p:spPr bwMode="auto">
          <a:xfrm>
            <a:off x="4741986" y="4143377"/>
            <a:ext cx="134815" cy="93663"/>
          </a:xfrm>
          <a:custGeom>
            <a:avLst/>
            <a:gdLst>
              <a:gd name="T0" fmla="*/ 2147483647 w 85"/>
              <a:gd name="T1" fmla="*/ 2147483647 h 59"/>
              <a:gd name="T2" fmla="*/ 2147483647 w 85"/>
              <a:gd name="T3" fmla="*/ 2147483647 h 59"/>
              <a:gd name="T4" fmla="*/ 2147483647 w 85"/>
              <a:gd name="T5" fmla="*/ 2147483647 h 59"/>
              <a:gd name="T6" fmla="*/ 2147483647 w 85"/>
              <a:gd name="T7" fmla="*/ 2147483647 h 59"/>
              <a:gd name="T8" fmla="*/ 2147483647 w 85"/>
              <a:gd name="T9" fmla="*/ 2147483647 h 59"/>
              <a:gd name="T10" fmla="*/ 2147483647 w 85"/>
              <a:gd name="T11" fmla="*/ 2147483647 h 59"/>
              <a:gd name="T12" fmla="*/ 2147483647 w 85"/>
              <a:gd name="T13" fmla="*/ 2147483647 h 59"/>
              <a:gd name="T14" fmla="*/ 2147483647 w 85"/>
              <a:gd name="T15" fmla="*/ 2147483647 h 59"/>
              <a:gd name="T16" fmla="*/ 2147483647 w 85"/>
              <a:gd name="T17" fmla="*/ 2147483647 h 59"/>
              <a:gd name="T18" fmla="*/ 0 w 85"/>
              <a:gd name="T19" fmla="*/ 2147483647 h 59"/>
              <a:gd name="T20" fmla="*/ 2147483647 w 85"/>
              <a:gd name="T21" fmla="*/ 2147483647 h 59"/>
              <a:gd name="T22" fmla="*/ 2147483647 w 85"/>
              <a:gd name="T23" fmla="*/ 2147483647 h 59"/>
              <a:gd name="T24" fmla="*/ 2147483647 w 85"/>
              <a:gd name="T25" fmla="*/ 2147483647 h 59"/>
              <a:gd name="T26" fmla="*/ 2147483647 w 85"/>
              <a:gd name="T27" fmla="*/ 2147483647 h 59"/>
              <a:gd name="T28" fmla="*/ 2147483647 w 85"/>
              <a:gd name="T29" fmla="*/ 2147483647 h 59"/>
              <a:gd name="T30" fmla="*/ 2147483647 w 85"/>
              <a:gd name="T31" fmla="*/ 2147483647 h 59"/>
              <a:gd name="T32" fmla="*/ 2147483647 w 85"/>
              <a:gd name="T33" fmla="*/ 2147483647 h 59"/>
              <a:gd name="T34" fmla="*/ 2147483647 w 85"/>
              <a:gd name="T35" fmla="*/ 2147483647 h 59"/>
              <a:gd name="T36" fmla="*/ 2147483647 w 85"/>
              <a:gd name="T37" fmla="*/ 2147483647 h 59"/>
              <a:gd name="T38" fmla="*/ 2147483647 w 85"/>
              <a:gd name="T39" fmla="*/ 0 h 59"/>
              <a:gd name="T40" fmla="*/ 2147483647 w 85"/>
              <a:gd name="T41" fmla="*/ 2147483647 h 59"/>
              <a:gd name="T42" fmla="*/ 2147483647 w 85"/>
              <a:gd name="T43" fmla="*/ 0 h 59"/>
              <a:gd name="T44" fmla="*/ 2147483647 w 85"/>
              <a:gd name="T45" fmla="*/ 2147483647 h 5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5"/>
              <a:gd name="T70" fmla="*/ 0 h 59"/>
              <a:gd name="T71" fmla="*/ 85 w 85"/>
              <a:gd name="T72" fmla="*/ 59 h 5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5" h="59">
                <a:moveTo>
                  <a:pt x="71" y="7"/>
                </a:moveTo>
                <a:lnTo>
                  <a:pt x="71" y="5"/>
                </a:lnTo>
                <a:lnTo>
                  <a:pt x="69" y="7"/>
                </a:lnTo>
                <a:lnTo>
                  <a:pt x="63" y="11"/>
                </a:lnTo>
                <a:lnTo>
                  <a:pt x="53" y="17"/>
                </a:lnTo>
                <a:lnTo>
                  <a:pt x="39" y="23"/>
                </a:lnTo>
                <a:lnTo>
                  <a:pt x="25" y="30"/>
                </a:lnTo>
                <a:lnTo>
                  <a:pt x="11" y="36"/>
                </a:lnTo>
                <a:lnTo>
                  <a:pt x="2" y="45"/>
                </a:lnTo>
                <a:lnTo>
                  <a:pt x="0" y="58"/>
                </a:lnTo>
                <a:lnTo>
                  <a:pt x="13" y="54"/>
                </a:lnTo>
                <a:lnTo>
                  <a:pt x="13" y="53"/>
                </a:lnTo>
                <a:lnTo>
                  <a:pt x="19" y="48"/>
                </a:lnTo>
                <a:lnTo>
                  <a:pt x="30" y="42"/>
                </a:lnTo>
                <a:lnTo>
                  <a:pt x="44" y="36"/>
                </a:lnTo>
                <a:lnTo>
                  <a:pt x="58" y="29"/>
                </a:lnTo>
                <a:lnTo>
                  <a:pt x="71" y="23"/>
                </a:lnTo>
                <a:lnTo>
                  <a:pt x="81" y="14"/>
                </a:lnTo>
                <a:lnTo>
                  <a:pt x="84" y="1"/>
                </a:lnTo>
                <a:lnTo>
                  <a:pt x="83" y="0"/>
                </a:lnTo>
                <a:lnTo>
                  <a:pt x="84" y="1"/>
                </a:lnTo>
                <a:lnTo>
                  <a:pt x="83" y="0"/>
                </a:lnTo>
                <a:lnTo>
                  <a:pt x="71" y="7"/>
                </a:lnTo>
              </a:path>
            </a:pathLst>
          </a:custGeom>
          <a:solidFill>
            <a:srgbClr val="FFD900"/>
          </a:solidFill>
          <a:ln w="12700" cap="rnd">
            <a:noFill/>
            <a:round/>
            <a:headEnd/>
            <a:tailEnd/>
          </a:ln>
        </p:spPr>
        <p:txBody>
          <a:bodyPr/>
          <a:lstStyle/>
          <a:p>
            <a:endParaRPr lang="id-ID"/>
          </a:p>
        </p:txBody>
      </p:sp>
      <p:sp>
        <p:nvSpPr>
          <p:cNvPr id="18462" name="Freeform 228"/>
          <p:cNvSpPr>
            <a:spLocks/>
          </p:cNvSpPr>
          <p:nvPr/>
        </p:nvSpPr>
        <p:spPr bwMode="auto">
          <a:xfrm>
            <a:off x="4853355" y="4141790"/>
            <a:ext cx="21981" cy="14287"/>
          </a:xfrm>
          <a:custGeom>
            <a:avLst/>
            <a:gdLst>
              <a:gd name="T0" fmla="*/ 0 w 14"/>
              <a:gd name="T1" fmla="*/ 2147483647 h 9"/>
              <a:gd name="T2" fmla="*/ 2147483647 w 14"/>
              <a:gd name="T3" fmla="*/ 2147483647 h 9"/>
              <a:gd name="T4" fmla="*/ 2147483647 w 14"/>
              <a:gd name="T5" fmla="*/ 2147483647 h 9"/>
              <a:gd name="T6" fmla="*/ 2147483647 w 14"/>
              <a:gd name="T7" fmla="*/ 2147483647 h 9"/>
              <a:gd name="T8" fmla="*/ 2147483647 w 14"/>
              <a:gd name="T9" fmla="*/ 0 h 9"/>
              <a:gd name="T10" fmla="*/ 2147483647 w 14"/>
              <a:gd name="T11" fmla="*/ 2147483647 h 9"/>
              <a:gd name="T12" fmla="*/ 0 w 14"/>
              <a:gd name="T13" fmla="*/ 2147483647 h 9"/>
              <a:gd name="T14" fmla="*/ 0 w 14"/>
              <a:gd name="T15" fmla="*/ 2147483647 h 9"/>
              <a:gd name="T16" fmla="*/ 2147483647 w 14"/>
              <a:gd name="T17" fmla="*/ 2147483647 h 9"/>
              <a:gd name="T18" fmla="*/ 0 w 14"/>
              <a:gd name="T19" fmla="*/ 2147483647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9"/>
              <a:gd name="T32" fmla="*/ 14 w 14"/>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9">
                <a:moveTo>
                  <a:pt x="0" y="5"/>
                </a:moveTo>
                <a:lnTo>
                  <a:pt x="1" y="6"/>
                </a:lnTo>
                <a:lnTo>
                  <a:pt x="1" y="8"/>
                </a:lnTo>
                <a:lnTo>
                  <a:pt x="13" y="1"/>
                </a:lnTo>
                <a:lnTo>
                  <a:pt x="12" y="0"/>
                </a:lnTo>
                <a:lnTo>
                  <a:pt x="13" y="1"/>
                </a:lnTo>
                <a:lnTo>
                  <a:pt x="0" y="5"/>
                </a:lnTo>
                <a:lnTo>
                  <a:pt x="0" y="6"/>
                </a:lnTo>
                <a:lnTo>
                  <a:pt x="1" y="6"/>
                </a:lnTo>
                <a:lnTo>
                  <a:pt x="0" y="5"/>
                </a:lnTo>
              </a:path>
            </a:pathLst>
          </a:custGeom>
          <a:solidFill>
            <a:srgbClr val="FFD900"/>
          </a:solidFill>
          <a:ln w="12700" cap="rnd">
            <a:noFill/>
            <a:round/>
            <a:headEnd/>
            <a:tailEnd/>
          </a:ln>
        </p:spPr>
        <p:txBody>
          <a:bodyPr/>
          <a:lstStyle/>
          <a:p>
            <a:endParaRPr lang="id-ID"/>
          </a:p>
        </p:txBody>
      </p:sp>
      <p:sp>
        <p:nvSpPr>
          <p:cNvPr id="18463" name="Freeform 229"/>
          <p:cNvSpPr>
            <a:spLocks/>
          </p:cNvSpPr>
          <p:nvPr/>
        </p:nvSpPr>
        <p:spPr bwMode="auto">
          <a:xfrm>
            <a:off x="4706816" y="4105275"/>
            <a:ext cx="168520" cy="46038"/>
          </a:xfrm>
          <a:custGeom>
            <a:avLst/>
            <a:gdLst>
              <a:gd name="T0" fmla="*/ 0 w 106"/>
              <a:gd name="T1" fmla="*/ 2147483647 h 29"/>
              <a:gd name="T2" fmla="*/ 2147483647 w 106"/>
              <a:gd name="T3" fmla="*/ 2147483647 h 29"/>
              <a:gd name="T4" fmla="*/ 2147483647 w 106"/>
              <a:gd name="T5" fmla="*/ 2147483647 h 29"/>
              <a:gd name="T6" fmla="*/ 2147483647 w 106"/>
              <a:gd name="T7" fmla="*/ 2147483647 h 29"/>
              <a:gd name="T8" fmla="*/ 2147483647 w 106"/>
              <a:gd name="T9" fmla="*/ 2147483647 h 29"/>
              <a:gd name="T10" fmla="*/ 2147483647 w 106"/>
              <a:gd name="T11" fmla="*/ 2147483647 h 29"/>
              <a:gd name="T12" fmla="*/ 2147483647 w 106"/>
              <a:gd name="T13" fmla="*/ 2147483647 h 29"/>
              <a:gd name="T14" fmla="*/ 2147483647 w 106"/>
              <a:gd name="T15" fmla="*/ 2147483647 h 29"/>
              <a:gd name="T16" fmla="*/ 2147483647 w 106"/>
              <a:gd name="T17" fmla="*/ 2147483647 h 29"/>
              <a:gd name="T18" fmla="*/ 2147483647 w 106"/>
              <a:gd name="T19" fmla="*/ 2147483647 h 29"/>
              <a:gd name="T20" fmla="*/ 2147483647 w 106"/>
              <a:gd name="T21" fmla="*/ 2147483647 h 29"/>
              <a:gd name="T22" fmla="*/ 2147483647 w 106"/>
              <a:gd name="T23" fmla="*/ 2147483647 h 29"/>
              <a:gd name="T24" fmla="*/ 2147483647 w 106"/>
              <a:gd name="T25" fmla="*/ 2147483647 h 29"/>
              <a:gd name="T26" fmla="*/ 2147483647 w 106"/>
              <a:gd name="T27" fmla="*/ 2147483647 h 29"/>
              <a:gd name="T28" fmla="*/ 2147483647 w 106"/>
              <a:gd name="T29" fmla="*/ 2147483647 h 29"/>
              <a:gd name="T30" fmla="*/ 2147483647 w 106"/>
              <a:gd name="T31" fmla="*/ 2147483647 h 29"/>
              <a:gd name="T32" fmla="*/ 2147483647 w 106"/>
              <a:gd name="T33" fmla="*/ 2147483647 h 29"/>
              <a:gd name="T34" fmla="*/ 2147483647 w 106"/>
              <a:gd name="T35" fmla="*/ 0 h 29"/>
              <a:gd name="T36" fmla="*/ 0 w 106"/>
              <a:gd name="T37" fmla="*/ 2147483647 h 2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6"/>
              <a:gd name="T58" fmla="*/ 0 h 29"/>
              <a:gd name="T59" fmla="*/ 106 w 106"/>
              <a:gd name="T60" fmla="*/ 29 h 2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6" h="29">
                <a:moveTo>
                  <a:pt x="0" y="3"/>
                </a:moveTo>
                <a:lnTo>
                  <a:pt x="8" y="13"/>
                </a:lnTo>
                <a:lnTo>
                  <a:pt x="21" y="16"/>
                </a:lnTo>
                <a:lnTo>
                  <a:pt x="36" y="18"/>
                </a:lnTo>
                <a:lnTo>
                  <a:pt x="52" y="18"/>
                </a:lnTo>
                <a:lnTo>
                  <a:pt x="67" y="18"/>
                </a:lnTo>
                <a:lnTo>
                  <a:pt x="80" y="20"/>
                </a:lnTo>
                <a:lnTo>
                  <a:pt x="89" y="24"/>
                </a:lnTo>
                <a:lnTo>
                  <a:pt x="92" y="28"/>
                </a:lnTo>
                <a:lnTo>
                  <a:pt x="105" y="24"/>
                </a:lnTo>
                <a:lnTo>
                  <a:pt x="97" y="13"/>
                </a:lnTo>
                <a:lnTo>
                  <a:pt x="84" y="7"/>
                </a:lnTo>
                <a:lnTo>
                  <a:pt x="68" y="5"/>
                </a:lnTo>
                <a:lnTo>
                  <a:pt x="52" y="3"/>
                </a:lnTo>
                <a:lnTo>
                  <a:pt x="36" y="3"/>
                </a:lnTo>
                <a:lnTo>
                  <a:pt x="22" y="3"/>
                </a:lnTo>
                <a:lnTo>
                  <a:pt x="15" y="1"/>
                </a:lnTo>
                <a:lnTo>
                  <a:pt x="13" y="0"/>
                </a:lnTo>
                <a:lnTo>
                  <a:pt x="0" y="3"/>
                </a:lnTo>
              </a:path>
            </a:pathLst>
          </a:custGeom>
          <a:solidFill>
            <a:srgbClr val="FFD900"/>
          </a:solidFill>
          <a:ln w="12700" cap="rnd">
            <a:noFill/>
            <a:round/>
            <a:headEnd/>
            <a:tailEnd/>
          </a:ln>
        </p:spPr>
        <p:txBody>
          <a:bodyPr/>
          <a:lstStyle/>
          <a:p>
            <a:endParaRPr lang="id-ID"/>
          </a:p>
        </p:txBody>
      </p:sp>
      <p:sp>
        <p:nvSpPr>
          <p:cNvPr id="18464" name="Freeform 230"/>
          <p:cNvSpPr>
            <a:spLocks/>
          </p:cNvSpPr>
          <p:nvPr/>
        </p:nvSpPr>
        <p:spPr bwMode="auto">
          <a:xfrm>
            <a:off x="4706817" y="4011613"/>
            <a:ext cx="131885" cy="101600"/>
          </a:xfrm>
          <a:custGeom>
            <a:avLst/>
            <a:gdLst>
              <a:gd name="T0" fmla="*/ 2147483647 w 83"/>
              <a:gd name="T1" fmla="*/ 2147483647 h 64"/>
              <a:gd name="T2" fmla="*/ 2147483647 w 83"/>
              <a:gd name="T3" fmla="*/ 2147483647 h 64"/>
              <a:gd name="T4" fmla="*/ 2147483647 w 83"/>
              <a:gd name="T5" fmla="*/ 2147483647 h 64"/>
              <a:gd name="T6" fmla="*/ 2147483647 w 83"/>
              <a:gd name="T7" fmla="*/ 2147483647 h 64"/>
              <a:gd name="T8" fmla="*/ 2147483647 w 83"/>
              <a:gd name="T9" fmla="*/ 2147483647 h 64"/>
              <a:gd name="T10" fmla="*/ 2147483647 w 83"/>
              <a:gd name="T11" fmla="*/ 2147483647 h 64"/>
              <a:gd name="T12" fmla="*/ 2147483647 w 83"/>
              <a:gd name="T13" fmla="*/ 2147483647 h 64"/>
              <a:gd name="T14" fmla="*/ 2147483647 w 83"/>
              <a:gd name="T15" fmla="*/ 2147483647 h 64"/>
              <a:gd name="T16" fmla="*/ 0 w 83"/>
              <a:gd name="T17" fmla="*/ 2147483647 h 64"/>
              <a:gd name="T18" fmla="*/ 2147483647 w 83"/>
              <a:gd name="T19" fmla="*/ 2147483647 h 64"/>
              <a:gd name="T20" fmla="*/ 2147483647 w 83"/>
              <a:gd name="T21" fmla="*/ 2147483647 h 64"/>
              <a:gd name="T22" fmla="*/ 2147483647 w 83"/>
              <a:gd name="T23" fmla="*/ 2147483647 h 64"/>
              <a:gd name="T24" fmla="*/ 2147483647 w 83"/>
              <a:gd name="T25" fmla="*/ 2147483647 h 64"/>
              <a:gd name="T26" fmla="*/ 2147483647 w 83"/>
              <a:gd name="T27" fmla="*/ 2147483647 h 64"/>
              <a:gd name="T28" fmla="*/ 2147483647 w 83"/>
              <a:gd name="T29" fmla="*/ 2147483647 h 64"/>
              <a:gd name="T30" fmla="*/ 2147483647 w 83"/>
              <a:gd name="T31" fmla="*/ 2147483647 h 64"/>
              <a:gd name="T32" fmla="*/ 2147483647 w 83"/>
              <a:gd name="T33" fmla="*/ 2147483647 h 64"/>
              <a:gd name="T34" fmla="*/ 2147483647 w 83"/>
              <a:gd name="T35" fmla="*/ 0 h 64"/>
              <a:gd name="T36" fmla="*/ 2147483647 w 83"/>
              <a:gd name="T37" fmla="*/ 2147483647 h 6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3"/>
              <a:gd name="T58" fmla="*/ 0 h 64"/>
              <a:gd name="T59" fmla="*/ 83 w 83"/>
              <a:gd name="T60" fmla="*/ 64 h 6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3" h="64">
                <a:moveTo>
                  <a:pt x="69" y="4"/>
                </a:moveTo>
                <a:lnTo>
                  <a:pt x="69" y="7"/>
                </a:lnTo>
                <a:lnTo>
                  <a:pt x="63" y="12"/>
                </a:lnTo>
                <a:lnTo>
                  <a:pt x="52" y="19"/>
                </a:lnTo>
                <a:lnTo>
                  <a:pt x="38" y="26"/>
                </a:lnTo>
                <a:lnTo>
                  <a:pt x="24" y="34"/>
                </a:lnTo>
                <a:lnTo>
                  <a:pt x="12" y="41"/>
                </a:lnTo>
                <a:lnTo>
                  <a:pt x="2" y="50"/>
                </a:lnTo>
                <a:lnTo>
                  <a:pt x="0" y="63"/>
                </a:lnTo>
                <a:lnTo>
                  <a:pt x="13" y="59"/>
                </a:lnTo>
                <a:lnTo>
                  <a:pt x="14" y="58"/>
                </a:lnTo>
                <a:lnTo>
                  <a:pt x="20" y="51"/>
                </a:lnTo>
                <a:lnTo>
                  <a:pt x="31" y="45"/>
                </a:lnTo>
                <a:lnTo>
                  <a:pt x="45" y="38"/>
                </a:lnTo>
                <a:lnTo>
                  <a:pt x="58" y="31"/>
                </a:lnTo>
                <a:lnTo>
                  <a:pt x="71" y="23"/>
                </a:lnTo>
                <a:lnTo>
                  <a:pt x="80" y="13"/>
                </a:lnTo>
                <a:lnTo>
                  <a:pt x="82" y="0"/>
                </a:lnTo>
                <a:lnTo>
                  <a:pt x="69" y="4"/>
                </a:lnTo>
              </a:path>
            </a:pathLst>
          </a:custGeom>
          <a:solidFill>
            <a:srgbClr val="FFD900"/>
          </a:solidFill>
          <a:ln w="12700" cap="rnd">
            <a:noFill/>
            <a:round/>
            <a:headEnd/>
            <a:tailEnd/>
          </a:ln>
        </p:spPr>
        <p:txBody>
          <a:bodyPr/>
          <a:lstStyle/>
          <a:p>
            <a:endParaRPr lang="id-ID"/>
          </a:p>
        </p:txBody>
      </p:sp>
      <p:sp>
        <p:nvSpPr>
          <p:cNvPr id="18465" name="Freeform 231"/>
          <p:cNvSpPr>
            <a:spLocks/>
          </p:cNvSpPr>
          <p:nvPr/>
        </p:nvSpPr>
        <p:spPr bwMode="auto">
          <a:xfrm>
            <a:off x="4671647" y="3973514"/>
            <a:ext cx="167054" cy="46037"/>
          </a:xfrm>
          <a:custGeom>
            <a:avLst/>
            <a:gdLst>
              <a:gd name="T0" fmla="*/ 0 w 106"/>
              <a:gd name="T1" fmla="*/ 2147483647 h 29"/>
              <a:gd name="T2" fmla="*/ 2147483647 w 106"/>
              <a:gd name="T3" fmla="*/ 2147483647 h 29"/>
              <a:gd name="T4" fmla="*/ 2147483647 w 106"/>
              <a:gd name="T5" fmla="*/ 2147483647 h 29"/>
              <a:gd name="T6" fmla="*/ 2147483647 w 106"/>
              <a:gd name="T7" fmla="*/ 2147483647 h 29"/>
              <a:gd name="T8" fmla="*/ 2147483647 w 106"/>
              <a:gd name="T9" fmla="*/ 2147483647 h 29"/>
              <a:gd name="T10" fmla="*/ 2147483647 w 106"/>
              <a:gd name="T11" fmla="*/ 2147483647 h 29"/>
              <a:gd name="T12" fmla="*/ 2147483647 w 106"/>
              <a:gd name="T13" fmla="*/ 2147483647 h 29"/>
              <a:gd name="T14" fmla="*/ 2147483647 w 106"/>
              <a:gd name="T15" fmla="*/ 2147483647 h 29"/>
              <a:gd name="T16" fmla="*/ 2147483647 w 106"/>
              <a:gd name="T17" fmla="*/ 2147483647 h 29"/>
              <a:gd name="T18" fmla="*/ 2147483647 w 106"/>
              <a:gd name="T19" fmla="*/ 2147483647 h 29"/>
              <a:gd name="T20" fmla="*/ 2147483647 w 106"/>
              <a:gd name="T21" fmla="*/ 2147483647 h 29"/>
              <a:gd name="T22" fmla="*/ 2147483647 w 106"/>
              <a:gd name="T23" fmla="*/ 2147483647 h 29"/>
              <a:gd name="T24" fmla="*/ 2147483647 w 106"/>
              <a:gd name="T25" fmla="*/ 2147483647 h 29"/>
              <a:gd name="T26" fmla="*/ 2147483647 w 106"/>
              <a:gd name="T27" fmla="*/ 2147483647 h 29"/>
              <a:gd name="T28" fmla="*/ 2147483647 w 106"/>
              <a:gd name="T29" fmla="*/ 2147483647 h 29"/>
              <a:gd name="T30" fmla="*/ 2147483647 w 106"/>
              <a:gd name="T31" fmla="*/ 2147483647 h 29"/>
              <a:gd name="T32" fmla="*/ 2147483647 w 106"/>
              <a:gd name="T33" fmla="*/ 2147483647 h 29"/>
              <a:gd name="T34" fmla="*/ 2147483647 w 106"/>
              <a:gd name="T35" fmla="*/ 0 h 29"/>
              <a:gd name="T36" fmla="*/ 0 w 106"/>
              <a:gd name="T37" fmla="*/ 2147483647 h 2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6"/>
              <a:gd name="T58" fmla="*/ 0 h 29"/>
              <a:gd name="T59" fmla="*/ 106 w 106"/>
              <a:gd name="T60" fmla="*/ 29 h 2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6" h="29">
                <a:moveTo>
                  <a:pt x="0" y="4"/>
                </a:moveTo>
                <a:lnTo>
                  <a:pt x="8" y="14"/>
                </a:lnTo>
                <a:lnTo>
                  <a:pt x="21" y="17"/>
                </a:lnTo>
                <a:lnTo>
                  <a:pt x="36" y="19"/>
                </a:lnTo>
                <a:lnTo>
                  <a:pt x="52" y="20"/>
                </a:lnTo>
                <a:lnTo>
                  <a:pt x="68" y="21"/>
                </a:lnTo>
                <a:lnTo>
                  <a:pt x="81" y="23"/>
                </a:lnTo>
                <a:lnTo>
                  <a:pt x="90" y="26"/>
                </a:lnTo>
                <a:lnTo>
                  <a:pt x="92" y="28"/>
                </a:lnTo>
                <a:lnTo>
                  <a:pt x="105" y="25"/>
                </a:lnTo>
                <a:lnTo>
                  <a:pt x="97" y="14"/>
                </a:lnTo>
                <a:lnTo>
                  <a:pt x="84" y="10"/>
                </a:lnTo>
                <a:lnTo>
                  <a:pt x="69" y="8"/>
                </a:lnTo>
                <a:lnTo>
                  <a:pt x="53" y="7"/>
                </a:lnTo>
                <a:lnTo>
                  <a:pt x="38" y="6"/>
                </a:lnTo>
                <a:lnTo>
                  <a:pt x="24" y="4"/>
                </a:lnTo>
                <a:lnTo>
                  <a:pt x="15" y="2"/>
                </a:lnTo>
                <a:lnTo>
                  <a:pt x="13" y="0"/>
                </a:lnTo>
                <a:lnTo>
                  <a:pt x="0" y="4"/>
                </a:lnTo>
              </a:path>
            </a:pathLst>
          </a:custGeom>
          <a:solidFill>
            <a:srgbClr val="FFD900"/>
          </a:solidFill>
          <a:ln w="12700" cap="rnd">
            <a:noFill/>
            <a:round/>
            <a:headEnd/>
            <a:tailEnd/>
          </a:ln>
        </p:spPr>
        <p:txBody>
          <a:bodyPr/>
          <a:lstStyle/>
          <a:p>
            <a:endParaRPr lang="id-ID"/>
          </a:p>
        </p:txBody>
      </p:sp>
      <p:sp>
        <p:nvSpPr>
          <p:cNvPr id="18466" name="Freeform 232"/>
          <p:cNvSpPr>
            <a:spLocks/>
          </p:cNvSpPr>
          <p:nvPr/>
        </p:nvSpPr>
        <p:spPr bwMode="auto">
          <a:xfrm>
            <a:off x="4671647" y="3887788"/>
            <a:ext cx="134815" cy="93662"/>
          </a:xfrm>
          <a:custGeom>
            <a:avLst/>
            <a:gdLst>
              <a:gd name="T0" fmla="*/ 2147483647 w 86"/>
              <a:gd name="T1" fmla="*/ 2147483647 h 59"/>
              <a:gd name="T2" fmla="*/ 2147483647 w 86"/>
              <a:gd name="T3" fmla="*/ 2147483647 h 59"/>
              <a:gd name="T4" fmla="*/ 2147483647 w 86"/>
              <a:gd name="T5" fmla="*/ 2147483647 h 59"/>
              <a:gd name="T6" fmla="*/ 2147483647 w 86"/>
              <a:gd name="T7" fmla="*/ 2147483647 h 59"/>
              <a:gd name="T8" fmla="*/ 2147483647 w 86"/>
              <a:gd name="T9" fmla="*/ 2147483647 h 59"/>
              <a:gd name="T10" fmla="*/ 2147483647 w 86"/>
              <a:gd name="T11" fmla="*/ 2147483647 h 59"/>
              <a:gd name="T12" fmla="*/ 2147483647 w 86"/>
              <a:gd name="T13" fmla="*/ 2147483647 h 59"/>
              <a:gd name="T14" fmla="*/ 2147483647 w 86"/>
              <a:gd name="T15" fmla="*/ 2147483647 h 59"/>
              <a:gd name="T16" fmla="*/ 2147483647 w 86"/>
              <a:gd name="T17" fmla="*/ 2147483647 h 59"/>
              <a:gd name="T18" fmla="*/ 0 w 86"/>
              <a:gd name="T19" fmla="*/ 2147483647 h 59"/>
              <a:gd name="T20" fmla="*/ 2147483647 w 86"/>
              <a:gd name="T21" fmla="*/ 2147483647 h 59"/>
              <a:gd name="T22" fmla="*/ 2147483647 w 86"/>
              <a:gd name="T23" fmla="*/ 2147483647 h 59"/>
              <a:gd name="T24" fmla="*/ 2147483647 w 86"/>
              <a:gd name="T25" fmla="*/ 2147483647 h 59"/>
              <a:gd name="T26" fmla="*/ 2147483647 w 86"/>
              <a:gd name="T27" fmla="*/ 2147483647 h 59"/>
              <a:gd name="T28" fmla="*/ 2147483647 w 86"/>
              <a:gd name="T29" fmla="*/ 2147483647 h 59"/>
              <a:gd name="T30" fmla="*/ 2147483647 w 86"/>
              <a:gd name="T31" fmla="*/ 2147483647 h 59"/>
              <a:gd name="T32" fmla="*/ 2147483647 w 86"/>
              <a:gd name="T33" fmla="*/ 2147483647 h 59"/>
              <a:gd name="T34" fmla="*/ 2147483647 w 86"/>
              <a:gd name="T35" fmla="*/ 2147483647 h 59"/>
              <a:gd name="T36" fmla="*/ 2147483647 w 86"/>
              <a:gd name="T37" fmla="*/ 0 h 59"/>
              <a:gd name="T38" fmla="*/ 2147483647 w 86"/>
              <a:gd name="T39" fmla="*/ 2147483647 h 59"/>
              <a:gd name="T40" fmla="*/ 2147483647 w 86"/>
              <a:gd name="T41" fmla="*/ 2147483647 h 59"/>
              <a:gd name="T42" fmla="*/ 2147483647 w 86"/>
              <a:gd name="T43" fmla="*/ 2147483647 h 59"/>
              <a:gd name="T44" fmla="*/ 2147483647 w 86"/>
              <a:gd name="T45" fmla="*/ 2147483647 h 59"/>
              <a:gd name="T46" fmla="*/ 2147483647 w 86"/>
              <a:gd name="T47" fmla="*/ 2147483647 h 5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6"/>
              <a:gd name="T73" fmla="*/ 0 h 59"/>
              <a:gd name="T74" fmla="*/ 86 w 86"/>
              <a:gd name="T75" fmla="*/ 59 h 5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6" h="59">
                <a:moveTo>
                  <a:pt x="71" y="2"/>
                </a:moveTo>
                <a:lnTo>
                  <a:pt x="71" y="4"/>
                </a:lnTo>
                <a:lnTo>
                  <a:pt x="71" y="3"/>
                </a:lnTo>
                <a:lnTo>
                  <a:pt x="63" y="8"/>
                </a:lnTo>
                <a:lnTo>
                  <a:pt x="52" y="15"/>
                </a:lnTo>
                <a:lnTo>
                  <a:pt x="39" y="21"/>
                </a:lnTo>
                <a:lnTo>
                  <a:pt x="25" y="28"/>
                </a:lnTo>
                <a:lnTo>
                  <a:pt x="13" y="36"/>
                </a:lnTo>
                <a:lnTo>
                  <a:pt x="3" y="45"/>
                </a:lnTo>
                <a:lnTo>
                  <a:pt x="0" y="58"/>
                </a:lnTo>
                <a:lnTo>
                  <a:pt x="13" y="54"/>
                </a:lnTo>
                <a:lnTo>
                  <a:pt x="15" y="53"/>
                </a:lnTo>
                <a:lnTo>
                  <a:pt x="21" y="46"/>
                </a:lnTo>
                <a:lnTo>
                  <a:pt x="32" y="40"/>
                </a:lnTo>
                <a:lnTo>
                  <a:pt x="45" y="33"/>
                </a:lnTo>
                <a:lnTo>
                  <a:pt x="59" y="27"/>
                </a:lnTo>
                <a:lnTo>
                  <a:pt x="71" y="20"/>
                </a:lnTo>
                <a:lnTo>
                  <a:pt x="81" y="12"/>
                </a:lnTo>
                <a:lnTo>
                  <a:pt x="84" y="0"/>
                </a:lnTo>
                <a:lnTo>
                  <a:pt x="85" y="2"/>
                </a:lnTo>
                <a:lnTo>
                  <a:pt x="71" y="2"/>
                </a:lnTo>
                <a:lnTo>
                  <a:pt x="71" y="3"/>
                </a:lnTo>
                <a:lnTo>
                  <a:pt x="71" y="4"/>
                </a:lnTo>
                <a:lnTo>
                  <a:pt x="71" y="2"/>
                </a:lnTo>
              </a:path>
            </a:pathLst>
          </a:custGeom>
          <a:solidFill>
            <a:srgbClr val="FFD900"/>
          </a:solidFill>
          <a:ln w="12700" cap="rnd">
            <a:noFill/>
            <a:round/>
            <a:headEnd/>
            <a:tailEnd/>
          </a:ln>
        </p:spPr>
        <p:txBody>
          <a:bodyPr/>
          <a:lstStyle/>
          <a:p>
            <a:endParaRPr lang="id-ID"/>
          </a:p>
        </p:txBody>
      </p:sp>
      <p:sp>
        <p:nvSpPr>
          <p:cNvPr id="18467" name="Freeform 233"/>
          <p:cNvSpPr>
            <a:spLocks/>
          </p:cNvSpPr>
          <p:nvPr/>
        </p:nvSpPr>
        <p:spPr bwMode="auto">
          <a:xfrm>
            <a:off x="4781552" y="3886200"/>
            <a:ext cx="24911" cy="7938"/>
          </a:xfrm>
          <a:custGeom>
            <a:avLst/>
            <a:gdLst>
              <a:gd name="T0" fmla="*/ 2147483647 w 16"/>
              <a:gd name="T1" fmla="*/ 2147483647 h 5"/>
              <a:gd name="T2" fmla="*/ 0 w 16"/>
              <a:gd name="T3" fmla="*/ 2147483647 h 5"/>
              <a:gd name="T4" fmla="*/ 2147483647 w 16"/>
              <a:gd name="T5" fmla="*/ 2147483647 h 5"/>
              <a:gd name="T6" fmla="*/ 2147483647 w 16"/>
              <a:gd name="T7" fmla="*/ 0 h 5"/>
              <a:gd name="T8" fmla="*/ 2147483647 w 16"/>
              <a:gd name="T9" fmla="*/ 2147483647 h 5"/>
              <a:gd name="T10" fmla="*/ 2147483647 w 16"/>
              <a:gd name="T11" fmla="*/ 2147483647 h 5"/>
              <a:gd name="T12" fmla="*/ 2147483647 w 16"/>
              <a:gd name="T13" fmla="*/ 0 h 5"/>
              <a:gd name="T14" fmla="*/ 2147483647 w 16"/>
              <a:gd name="T15" fmla="*/ 2147483647 h 5"/>
              <a:gd name="T16" fmla="*/ 0 60000 65536"/>
              <a:gd name="T17" fmla="*/ 0 60000 65536"/>
              <a:gd name="T18" fmla="*/ 0 60000 65536"/>
              <a:gd name="T19" fmla="*/ 0 60000 65536"/>
              <a:gd name="T20" fmla="*/ 0 60000 65536"/>
              <a:gd name="T21" fmla="*/ 0 60000 65536"/>
              <a:gd name="T22" fmla="*/ 0 60000 65536"/>
              <a:gd name="T23" fmla="*/ 0 60000 65536"/>
              <a:gd name="T24" fmla="*/ 0 w 16"/>
              <a:gd name="T25" fmla="*/ 0 h 5"/>
              <a:gd name="T26" fmla="*/ 16 w 16"/>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 h="5">
                <a:moveTo>
                  <a:pt x="1" y="4"/>
                </a:moveTo>
                <a:lnTo>
                  <a:pt x="0" y="2"/>
                </a:lnTo>
                <a:lnTo>
                  <a:pt x="15" y="2"/>
                </a:lnTo>
                <a:lnTo>
                  <a:pt x="14" y="0"/>
                </a:lnTo>
                <a:lnTo>
                  <a:pt x="15" y="2"/>
                </a:lnTo>
                <a:lnTo>
                  <a:pt x="15" y="1"/>
                </a:lnTo>
                <a:lnTo>
                  <a:pt x="14" y="0"/>
                </a:lnTo>
                <a:lnTo>
                  <a:pt x="1" y="4"/>
                </a:lnTo>
              </a:path>
            </a:pathLst>
          </a:custGeom>
          <a:solidFill>
            <a:srgbClr val="FFD900"/>
          </a:solidFill>
          <a:ln w="12700" cap="rnd">
            <a:noFill/>
            <a:round/>
            <a:headEnd/>
            <a:tailEnd/>
          </a:ln>
        </p:spPr>
        <p:txBody>
          <a:bodyPr/>
          <a:lstStyle/>
          <a:p>
            <a:endParaRPr lang="id-ID"/>
          </a:p>
        </p:txBody>
      </p:sp>
      <p:sp>
        <p:nvSpPr>
          <p:cNvPr id="18468" name="Freeform 234"/>
          <p:cNvSpPr>
            <a:spLocks/>
          </p:cNvSpPr>
          <p:nvPr/>
        </p:nvSpPr>
        <p:spPr bwMode="auto">
          <a:xfrm>
            <a:off x="4640875" y="3846515"/>
            <a:ext cx="164123" cy="47625"/>
          </a:xfrm>
          <a:custGeom>
            <a:avLst/>
            <a:gdLst>
              <a:gd name="T0" fmla="*/ 0 w 105"/>
              <a:gd name="T1" fmla="*/ 2147483647 h 30"/>
              <a:gd name="T2" fmla="*/ 2147483647 w 105"/>
              <a:gd name="T3" fmla="*/ 2147483647 h 30"/>
              <a:gd name="T4" fmla="*/ 2147483647 w 105"/>
              <a:gd name="T5" fmla="*/ 2147483647 h 30"/>
              <a:gd name="T6" fmla="*/ 2147483647 w 105"/>
              <a:gd name="T7" fmla="*/ 2147483647 h 30"/>
              <a:gd name="T8" fmla="*/ 2147483647 w 105"/>
              <a:gd name="T9" fmla="*/ 2147483647 h 30"/>
              <a:gd name="T10" fmla="*/ 2147483647 w 105"/>
              <a:gd name="T11" fmla="*/ 2147483647 h 30"/>
              <a:gd name="T12" fmla="*/ 2147483647 w 105"/>
              <a:gd name="T13" fmla="*/ 2147483647 h 30"/>
              <a:gd name="T14" fmla="*/ 2147483647 w 105"/>
              <a:gd name="T15" fmla="*/ 2147483647 h 30"/>
              <a:gd name="T16" fmla="*/ 2147483647 w 105"/>
              <a:gd name="T17" fmla="*/ 2147483647 h 30"/>
              <a:gd name="T18" fmla="*/ 2147483647 w 105"/>
              <a:gd name="T19" fmla="*/ 2147483647 h 30"/>
              <a:gd name="T20" fmla="*/ 2147483647 w 105"/>
              <a:gd name="T21" fmla="*/ 2147483647 h 30"/>
              <a:gd name="T22" fmla="*/ 2147483647 w 105"/>
              <a:gd name="T23" fmla="*/ 2147483647 h 30"/>
              <a:gd name="T24" fmla="*/ 2147483647 w 105"/>
              <a:gd name="T25" fmla="*/ 2147483647 h 30"/>
              <a:gd name="T26" fmla="*/ 2147483647 w 105"/>
              <a:gd name="T27" fmla="*/ 2147483647 h 30"/>
              <a:gd name="T28" fmla="*/ 2147483647 w 105"/>
              <a:gd name="T29" fmla="*/ 2147483647 h 30"/>
              <a:gd name="T30" fmla="*/ 2147483647 w 105"/>
              <a:gd name="T31" fmla="*/ 2147483647 h 30"/>
              <a:gd name="T32" fmla="*/ 2147483647 w 105"/>
              <a:gd name="T33" fmla="*/ 2147483647 h 30"/>
              <a:gd name="T34" fmla="*/ 2147483647 w 105"/>
              <a:gd name="T35" fmla="*/ 0 h 30"/>
              <a:gd name="T36" fmla="*/ 0 w 105"/>
              <a:gd name="T37" fmla="*/ 2147483647 h 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5"/>
              <a:gd name="T58" fmla="*/ 0 h 30"/>
              <a:gd name="T59" fmla="*/ 105 w 105"/>
              <a:gd name="T60" fmla="*/ 30 h 3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5" h="30">
                <a:moveTo>
                  <a:pt x="0" y="4"/>
                </a:moveTo>
                <a:lnTo>
                  <a:pt x="8" y="14"/>
                </a:lnTo>
                <a:lnTo>
                  <a:pt x="21" y="19"/>
                </a:lnTo>
                <a:lnTo>
                  <a:pt x="36" y="21"/>
                </a:lnTo>
                <a:lnTo>
                  <a:pt x="51" y="22"/>
                </a:lnTo>
                <a:lnTo>
                  <a:pt x="67" y="23"/>
                </a:lnTo>
                <a:lnTo>
                  <a:pt x="80" y="25"/>
                </a:lnTo>
                <a:lnTo>
                  <a:pt x="89" y="28"/>
                </a:lnTo>
                <a:lnTo>
                  <a:pt x="91" y="29"/>
                </a:lnTo>
                <a:lnTo>
                  <a:pt x="104" y="25"/>
                </a:lnTo>
                <a:lnTo>
                  <a:pt x="95" y="16"/>
                </a:lnTo>
                <a:lnTo>
                  <a:pt x="83" y="12"/>
                </a:lnTo>
                <a:lnTo>
                  <a:pt x="69" y="10"/>
                </a:lnTo>
                <a:lnTo>
                  <a:pt x="52" y="9"/>
                </a:lnTo>
                <a:lnTo>
                  <a:pt x="37" y="8"/>
                </a:lnTo>
                <a:lnTo>
                  <a:pt x="24" y="6"/>
                </a:lnTo>
                <a:lnTo>
                  <a:pt x="15" y="3"/>
                </a:lnTo>
                <a:lnTo>
                  <a:pt x="13" y="0"/>
                </a:lnTo>
                <a:lnTo>
                  <a:pt x="0" y="4"/>
                </a:lnTo>
              </a:path>
            </a:pathLst>
          </a:custGeom>
          <a:solidFill>
            <a:srgbClr val="FFD900"/>
          </a:solidFill>
          <a:ln w="12700" cap="rnd">
            <a:noFill/>
            <a:round/>
            <a:headEnd/>
            <a:tailEnd/>
          </a:ln>
        </p:spPr>
        <p:txBody>
          <a:bodyPr/>
          <a:lstStyle/>
          <a:p>
            <a:endParaRPr lang="id-ID"/>
          </a:p>
        </p:txBody>
      </p:sp>
      <p:sp>
        <p:nvSpPr>
          <p:cNvPr id="18469" name="Freeform 235"/>
          <p:cNvSpPr>
            <a:spLocks/>
          </p:cNvSpPr>
          <p:nvPr/>
        </p:nvSpPr>
        <p:spPr bwMode="auto">
          <a:xfrm>
            <a:off x="4640873" y="3752850"/>
            <a:ext cx="128954" cy="101600"/>
          </a:xfrm>
          <a:custGeom>
            <a:avLst/>
            <a:gdLst>
              <a:gd name="T0" fmla="*/ 2147483647 w 83"/>
              <a:gd name="T1" fmla="*/ 2147483647 h 64"/>
              <a:gd name="T2" fmla="*/ 2147483647 w 83"/>
              <a:gd name="T3" fmla="*/ 2147483647 h 64"/>
              <a:gd name="T4" fmla="*/ 2147483647 w 83"/>
              <a:gd name="T5" fmla="*/ 2147483647 h 64"/>
              <a:gd name="T6" fmla="*/ 2147483647 w 83"/>
              <a:gd name="T7" fmla="*/ 2147483647 h 64"/>
              <a:gd name="T8" fmla="*/ 2147483647 w 83"/>
              <a:gd name="T9" fmla="*/ 2147483647 h 64"/>
              <a:gd name="T10" fmla="*/ 2147483647 w 83"/>
              <a:gd name="T11" fmla="*/ 2147483647 h 64"/>
              <a:gd name="T12" fmla="*/ 2147483647 w 83"/>
              <a:gd name="T13" fmla="*/ 2147483647 h 64"/>
              <a:gd name="T14" fmla="*/ 2147483647 w 83"/>
              <a:gd name="T15" fmla="*/ 2147483647 h 64"/>
              <a:gd name="T16" fmla="*/ 0 w 83"/>
              <a:gd name="T17" fmla="*/ 2147483647 h 64"/>
              <a:gd name="T18" fmla="*/ 2147483647 w 83"/>
              <a:gd name="T19" fmla="*/ 2147483647 h 64"/>
              <a:gd name="T20" fmla="*/ 2147483647 w 83"/>
              <a:gd name="T21" fmla="*/ 2147483647 h 64"/>
              <a:gd name="T22" fmla="*/ 2147483647 w 83"/>
              <a:gd name="T23" fmla="*/ 2147483647 h 64"/>
              <a:gd name="T24" fmla="*/ 2147483647 w 83"/>
              <a:gd name="T25" fmla="*/ 2147483647 h 64"/>
              <a:gd name="T26" fmla="*/ 2147483647 w 83"/>
              <a:gd name="T27" fmla="*/ 2147483647 h 64"/>
              <a:gd name="T28" fmla="*/ 2147483647 w 83"/>
              <a:gd name="T29" fmla="*/ 2147483647 h 64"/>
              <a:gd name="T30" fmla="*/ 2147483647 w 83"/>
              <a:gd name="T31" fmla="*/ 2147483647 h 64"/>
              <a:gd name="T32" fmla="*/ 2147483647 w 83"/>
              <a:gd name="T33" fmla="*/ 2147483647 h 64"/>
              <a:gd name="T34" fmla="*/ 2147483647 w 83"/>
              <a:gd name="T35" fmla="*/ 0 h 64"/>
              <a:gd name="T36" fmla="*/ 2147483647 w 83"/>
              <a:gd name="T37" fmla="*/ 2147483647 h 6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3"/>
              <a:gd name="T58" fmla="*/ 0 h 64"/>
              <a:gd name="T59" fmla="*/ 83 w 83"/>
              <a:gd name="T60" fmla="*/ 64 h 6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3" h="64">
                <a:moveTo>
                  <a:pt x="69" y="4"/>
                </a:moveTo>
                <a:lnTo>
                  <a:pt x="68" y="5"/>
                </a:lnTo>
                <a:lnTo>
                  <a:pt x="62" y="11"/>
                </a:lnTo>
                <a:lnTo>
                  <a:pt x="51" y="18"/>
                </a:lnTo>
                <a:lnTo>
                  <a:pt x="38" y="25"/>
                </a:lnTo>
                <a:lnTo>
                  <a:pt x="24" y="32"/>
                </a:lnTo>
                <a:lnTo>
                  <a:pt x="12" y="40"/>
                </a:lnTo>
                <a:lnTo>
                  <a:pt x="2" y="50"/>
                </a:lnTo>
                <a:lnTo>
                  <a:pt x="0" y="63"/>
                </a:lnTo>
                <a:lnTo>
                  <a:pt x="13" y="59"/>
                </a:lnTo>
                <a:lnTo>
                  <a:pt x="13" y="56"/>
                </a:lnTo>
                <a:lnTo>
                  <a:pt x="19" y="51"/>
                </a:lnTo>
                <a:lnTo>
                  <a:pt x="30" y="44"/>
                </a:lnTo>
                <a:lnTo>
                  <a:pt x="44" y="37"/>
                </a:lnTo>
                <a:lnTo>
                  <a:pt x="58" y="29"/>
                </a:lnTo>
                <a:lnTo>
                  <a:pt x="70" y="21"/>
                </a:lnTo>
                <a:lnTo>
                  <a:pt x="80" y="13"/>
                </a:lnTo>
                <a:lnTo>
                  <a:pt x="82" y="0"/>
                </a:lnTo>
                <a:lnTo>
                  <a:pt x="69" y="4"/>
                </a:lnTo>
              </a:path>
            </a:pathLst>
          </a:custGeom>
          <a:solidFill>
            <a:srgbClr val="FFD900"/>
          </a:solidFill>
          <a:ln w="12700" cap="rnd">
            <a:noFill/>
            <a:round/>
            <a:headEnd/>
            <a:tailEnd/>
          </a:ln>
        </p:spPr>
        <p:txBody>
          <a:bodyPr/>
          <a:lstStyle/>
          <a:p>
            <a:endParaRPr lang="id-ID"/>
          </a:p>
        </p:txBody>
      </p:sp>
      <p:sp>
        <p:nvSpPr>
          <p:cNvPr id="18470" name="Freeform 236"/>
          <p:cNvSpPr>
            <a:spLocks/>
          </p:cNvSpPr>
          <p:nvPr/>
        </p:nvSpPr>
        <p:spPr bwMode="auto">
          <a:xfrm>
            <a:off x="4602774" y="3714750"/>
            <a:ext cx="167054" cy="46038"/>
          </a:xfrm>
          <a:custGeom>
            <a:avLst/>
            <a:gdLst>
              <a:gd name="T0" fmla="*/ 0 w 106"/>
              <a:gd name="T1" fmla="*/ 2147483647 h 29"/>
              <a:gd name="T2" fmla="*/ 2147483647 w 106"/>
              <a:gd name="T3" fmla="*/ 2147483647 h 29"/>
              <a:gd name="T4" fmla="*/ 2147483647 w 106"/>
              <a:gd name="T5" fmla="*/ 2147483647 h 29"/>
              <a:gd name="T6" fmla="*/ 2147483647 w 106"/>
              <a:gd name="T7" fmla="*/ 2147483647 h 29"/>
              <a:gd name="T8" fmla="*/ 2147483647 w 106"/>
              <a:gd name="T9" fmla="*/ 2147483647 h 29"/>
              <a:gd name="T10" fmla="*/ 2147483647 w 106"/>
              <a:gd name="T11" fmla="*/ 2147483647 h 29"/>
              <a:gd name="T12" fmla="*/ 2147483647 w 106"/>
              <a:gd name="T13" fmla="*/ 2147483647 h 29"/>
              <a:gd name="T14" fmla="*/ 2147483647 w 106"/>
              <a:gd name="T15" fmla="*/ 2147483647 h 29"/>
              <a:gd name="T16" fmla="*/ 2147483647 w 106"/>
              <a:gd name="T17" fmla="*/ 2147483647 h 29"/>
              <a:gd name="T18" fmla="*/ 2147483647 w 106"/>
              <a:gd name="T19" fmla="*/ 2147483647 h 29"/>
              <a:gd name="T20" fmla="*/ 2147483647 w 106"/>
              <a:gd name="T21" fmla="*/ 2147483647 h 29"/>
              <a:gd name="T22" fmla="*/ 2147483647 w 106"/>
              <a:gd name="T23" fmla="*/ 2147483647 h 29"/>
              <a:gd name="T24" fmla="*/ 2147483647 w 106"/>
              <a:gd name="T25" fmla="*/ 2147483647 h 29"/>
              <a:gd name="T26" fmla="*/ 2147483647 w 106"/>
              <a:gd name="T27" fmla="*/ 2147483647 h 29"/>
              <a:gd name="T28" fmla="*/ 2147483647 w 106"/>
              <a:gd name="T29" fmla="*/ 2147483647 h 29"/>
              <a:gd name="T30" fmla="*/ 2147483647 w 106"/>
              <a:gd name="T31" fmla="*/ 2147483647 h 29"/>
              <a:gd name="T32" fmla="*/ 2147483647 w 106"/>
              <a:gd name="T33" fmla="*/ 2147483647 h 29"/>
              <a:gd name="T34" fmla="*/ 2147483647 w 106"/>
              <a:gd name="T35" fmla="*/ 0 h 29"/>
              <a:gd name="T36" fmla="*/ 0 w 106"/>
              <a:gd name="T37" fmla="*/ 2147483647 h 2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6"/>
              <a:gd name="T58" fmla="*/ 0 h 29"/>
              <a:gd name="T59" fmla="*/ 106 w 106"/>
              <a:gd name="T60" fmla="*/ 29 h 2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6" h="29">
                <a:moveTo>
                  <a:pt x="0" y="4"/>
                </a:moveTo>
                <a:lnTo>
                  <a:pt x="9" y="14"/>
                </a:lnTo>
                <a:lnTo>
                  <a:pt x="22" y="18"/>
                </a:lnTo>
                <a:lnTo>
                  <a:pt x="36" y="20"/>
                </a:lnTo>
                <a:lnTo>
                  <a:pt x="52" y="21"/>
                </a:lnTo>
                <a:lnTo>
                  <a:pt x="68" y="22"/>
                </a:lnTo>
                <a:lnTo>
                  <a:pt x="81" y="24"/>
                </a:lnTo>
                <a:lnTo>
                  <a:pt x="90" y="26"/>
                </a:lnTo>
                <a:lnTo>
                  <a:pt x="92" y="28"/>
                </a:lnTo>
                <a:lnTo>
                  <a:pt x="105" y="25"/>
                </a:lnTo>
                <a:lnTo>
                  <a:pt x="96" y="15"/>
                </a:lnTo>
                <a:lnTo>
                  <a:pt x="84" y="11"/>
                </a:lnTo>
                <a:lnTo>
                  <a:pt x="69" y="9"/>
                </a:lnTo>
                <a:lnTo>
                  <a:pt x="53" y="8"/>
                </a:lnTo>
                <a:lnTo>
                  <a:pt x="37" y="7"/>
                </a:lnTo>
                <a:lnTo>
                  <a:pt x="24" y="5"/>
                </a:lnTo>
                <a:lnTo>
                  <a:pt x="15" y="2"/>
                </a:lnTo>
                <a:lnTo>
                  <a:pt x="13" y="0"/>
                </a:lnTo>
                <a:lnTo>
                  <a:pt x="0" y="4"/>
                </a:lnTo>
              </a:path>
            </a:pathLst>
          </a:custGeom>
          <a:solidFill>
            <a:srgbClr val="FFD900"/>
          </a:solidFill>
          <a:ln w="12700" cap="rnd">
            <a:noFill/>
            <a:round/>
            <a:headEnd/>
            <a:tailEnd/>
          </a:ln>
        </p:spPr>
        <p:txBody>
          <a:bodyPr/>
          <a:lstStyle/>
          <a:p>
            <a:endParaRPr lang="id-ID"/>
          </a:p>
        </p:txBody>
      </p:sp>
      <p:sp>
        <p:nvSpPr>
          <p:cNvPr id="18471" name="Freeform 237"/>
          <p:cNvSpPr>
            <a:spLocks/>
          </p:cNvSpPr>
          <p:nvPr/>
        </p:nvSpPr>
        <p:spPr bwMode="auto">
          <a:xfrm>
            <a:off x="4602773" y="3619500"/>
            <a:ext cx="128954" cy="101600"/>
          </a:xfrm>
          <a:custGeom>
            <a:avLst/>
            <a:gdLst>
              <a:gd name="T0" fmla="*/ 2147483647 w 82"/>
              <a:gd name="T1" fmla="*/ 2147483647 h 64"/>
              <a:gd name="T2" fmla="*/ 2147483647 w 82"/>
              <a:gd name="T3" fmla="*/ 2147483647 h 64"/>
              <a:gd name="T4" fmla="*/ 2147483647 w 82"/>
              <a:gd name="T5" fmla="*/ 2147483647 h 64"/>
              <a:gd name="T6" fmla="*/ 2147483647 w 82"/>
              <a:gd name="T7" fmla="*/ 2147483647 h 64"/>
              <a:gd name="T8" fmla="*/ 2147483647 w 82"/>
              <a:gd name="T9" fmla="*/ 2147483647 h 64"/>
              <a:gd name="T10" fmla="*/ 2147483647 w 82"/>
              <a:gd name="T11" fmla="*/ 2147483647 h 64"/>
              <a:gd name="T12" fmla="*/ 2147483647 w 82"/>
              <a:gd name="T13" fmla="*/ 2147483647 h 64"/>
              <a:gd name="T14" fmla="*/ 2147483647 w 82"/>
              <a:gd name="T15" fmla="*/ 2147483647 h 64"/>
              <a:gd name="T16" fmla="*/ 0 w 82"/>
              <a:gd name="T17" fmla="*/ 2147483647 h 64"/>
              <a:gd name="T18" fmla="*/ 2147483647 w 82"/>
              <a:gd name="T19" fmla="*/ 2147483647 h 64"/>
              <a:gd name="T20" fmla="*/ 2147483647 w 82"/>
              <a:gd name="T21" fmla="*/ 2147483647 h 64"/>
              <a:gd name="T22" fmla="*/ 2147483647 w 82"/>
              <a:gd name="T23" fmla="*/ 2147483647 h 64"/>
              <a:gd name="T24" fmla="*/ 2147483647 w 82"/>
              <a:gd name="T25" fmla="*/ 2147483647 h 64"/>
              <a:gd name="T26" fmla="*/ 2147483647 w 82"/>
              <a:gd name="T27" fmla="*/ 2147483647 h 64"/>
              <a:gd name="T28" fmla="*/ 2147483647 w 82"/>
              <a:gd name="T29" fmla="*/ 2147483647 h 64"/>
              <a:gd name="T30" fmla="*/ 2147483647 w 82"/>
              <a:gd name="T31" fmla="*/ 2147483647 h 64"/>
              <a:gd name="T32" fmla="*/ 2147483647 w 82"/>
              <a:gd name="T33" fmla="*/ 2147483647 h 64"/>
              <a:gd name="T34" fmla="*/ 2147483647 w 82"/>
              <a:gd name="T35" fmla="*/ 0 h 64"/>
              <a:gd name="T36" fmla="*/ 2147483647 w 82"/>
              <a:gd name="T37" fmla="*/ 2147483647 h 6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2"/>
              <a:gd name="T58" fmla="*/ 0 h 64"/>
              <a:gd name="T59" fmla="*/ 82 w 82"/>
              <a:gd name="T60" fmla="*/ 64 h 6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2" h="64">
                <a:moveTo>
                  <a:pt x="68" y="3"/>
                </a:moveTo>
                <a:lnTo>
                  <a:pt x="66" y="5"/>
                </a:lnTo>
                <a:lnTo>
                  <a:pt x="61" y="11"/>
                </a:lnTo>
                <a:lnTo>
                  <a:pt x="50" y="18"/>
                </a:lnTo>
                <a:lnTo>
                  <a:pt x="37" y="25"/>
                </a:lnTo>
                <a:lnTo>
                  <a:pt x="23" y="33"/>
                </a:lnTo>
                <a:lnTo>
                  <a:pt x="11" y="41"/>
                </a:lnTo>
                <a:lnTo>
                  <a:pt x="2" y="50"/>
                </a:lnTo>
                <a:lnTo>
                  <a:pt x="0" y="63"/>
                </a:lnTo>
                <a:lnTo>
                  <a:pt x="13" y="59"/>
                </a:lnTo>
                <a:lnTo>
                  <a:pt x="14" y="57"/>
                </a:lnTo>
                <a:lnTo>
                  <a:pt x="20" y="51"/>
                </a:lnTo>
                <a:lnTo>
                  <a:pt x="30" y="44"/>
                </a:lnTo>
                <a:lnTo>
                  <a:pt x="44" y="37"/>
                </a:lnTo>
                <a:lnTo>
                  <a:pt x="57" y="29"/>
                </a:lnTo>
                <a:lnTo>
                  <a:pt x="70" y="22"/>
                </a:lnTo>
                <a:lnTo>
                  <a:pt x="78" y="12"/>
                </a:lnTo>
                <a:lnTo>
                  <a:pt x="81" y="0"/>
                </a:lnTo>
                <a:lnTo>
                  <a:pt x="68" y="3"/>
                </a:lnTo>
              </a:path>
            </a:pathLst>
          </a:custGeom>
          <a:solidFill>
            <a:srgbClr val="FFD900"/>
          </a:solidFill>
          <a:ln w="12700" cap="rnd">
            <a:noFill/>
            <a:round/>
            <a:headEnd/>
            <a:tailEnd/>
          </a:ln>
        </p:spPr>
        <p:txBody>
          <a:bodyPr/>
          <a:lstStyle/>
          <a:p>
            <a:endParaRPr lang="id-ID"/>
          </a:p>
        </p:txBody>
      </p:sp>
      <p:sp>
        <p:nvSpPr>
          <p:cNvPr id="18472" name="Freeform 238"/>
          <p:cNvSpPr>
            <a:spLocks/>
          </p:cNvSpPr>
          <p:nvPr/>
        </p:nvSpPr>
        <p:spPr bwMode="auto">
          <a:xfrm>
            <a:off x="4709748" y="3619500"/>
            <a:ext cx="21981" cy="7938"/>
          </a:xfrm>
          <a:custGeom>
            <a:avLst/>
            <a:gdLst>
              <a:gd name="T0" fmla="*/ 0 w 14"/>
              <a:gd name="T1" fmla="*/ 2147483647 h 5"/>
              <a:gd name="T2" fmla="*/ 2147483647 w 14"/>
              <a:gd name="T3" fmla="*/ 2147483647 h 5"/>
              <a:gd name="T4" fmla="*/ 2147483647 w 14"/>
              <a:gd name="T5" fmla="*/ 0 h 5"/>
              <a:gd name="T6" fmla="*/ 0 w 14"/>
              <a:gd name="T7" fmla="*/ 2147483647 h 5"/>
              <a:gd name="T8" fmla="*/ 0 60000 65536"/>
              <a:gd name="T9" fmla="*/ 0 60000 65536"/>
              <a:gd name="T10" fmla="*/ 0 60000 65536"/>
              <a:gd name="T11" fmla="*/ 0 60000 65536"/>
              <a:gd name="T12" fmla="*/ 0 w 14"/>
              <a:gd name="T13" fmla="*/ 0 h 5"/>
              <a:gd name="T14" fmla="*/ 14 w 14"/>
              <a:gd name="T15" fmla="*/ 5 h 5"/>
            </a:gdLst>
            <a:ahLst/>
            <a:cxnLst>
              <a:cxn ang="T8">
                <a:pos x="T0" y="T1"/>
              </a:cxn>
              <a:cxn ang="T9">
                <a:pos x="T2" y="T3"/>
              </a:cxn>
              <a:cxn ang="T10">
                <a:pos x="T4" y="T5"/>
              </a:cxn>
              <a:cxn ang="T11">
                <a:pos x="T6" y="T7"/>
              </a:cxn>
            </a:cxnLst>
            <a:rect l="T12" t="T13" r="T14" b="T15"/>
            <a:pathLst>
              <a:path w="14" h="5">
                <a:moveTo>
                  <a:pt x="0" y="4"/>
                </a:moveTo>
                <a:lnTo>
                  <a:pt x="6" y="2"/>
                </a:lnTo>
                <a:lnTo>
                  <a:pt x="13" y="0"/>
                </a:lnTo>
                <a:lnTo>
                  <a:pt x="0" y="4"/>
                </a:lnTo>
              </a:path>
            </a:pathLst>
          </a:custGeom>
          <a:solidFill>
            <a:srgbClr val="FFD900"/>
          </a:solidFill>
          <a:ln w="12700" cap="rnd">
            <a:noFill/>
            <a:round/>
            <a:headEnd/>
            <a:tailEnd/>
          </a:ln>
        </p:spPr>
        <p:txBody>
          <a:bodyPr/>
          <a:lstStyle/>
          <a:p>
            <a:endParaRPr lang="id-ID"/>
          </a:p>
        </p:txBody>
      </p:sp>
      <p:sp>
        <p:nvSpPr>
          <p:cNvPr id="18473" name="Freeform 239"/>
          <p:cNvSpPr>
            <a:spLocks/>
          </p:cNvSpPr>
          <p:nvPr/>
        </p:nvSpPr>
        <p:spPr bwMode="auto">
          <a:xfrm>
            <a:off x="4564674" y="3579815"/>
            <a:ext cx="167054" cy="47625"/>
          </a:xfrm>
          <a:custGeom>
            <a:avLst/>
            <a:gdLst>
              <a:gd name="T0" fmla="*/ 0 w 106"/>
              <a:gd name="T1" fmla="*/ 2147483647 h 30"/>
              <a:gd name="T2" fmla="*/ 2147483647 w 106"/>
              <a:gd name="T3" fmla="*/ 2147483647 h 30"/>
              <a:gd name="T4" fmla="*/ 2147483647 w 106"/>
              <a:gd name="T5" fmla="*/ 2147483647 h 30"/>
              <a:gd name="T6" fmla="*/ 2147483647 w 106"/>
              <a:gd name="T7" fmla="*/ 2147483647 h 30"/>
              <a:gd name="T8" fmla="*/ 2147483647 w 106"/>
              <a:gd name="T9" fmla="*/ 2147483647 h 30"/>
              <a:gd name="T10" fmla="*/ 2147483647 w 106"/>
              <a:gd name="T11" fmla="*/ 2147483647 h 30"/>
              <a:gd name="T12" fmla="*/ 2147483647 w 106"/>
              <a:gd name="T13" fmla="*/ 2147483647 h 30"/>
              <a:gd name="T14" fmla="*/ 2147483647 w 106"/>
              <a:gd name="T15" fmla="*/ 2147483647 h 30"/>
              <a:gd name="T16" fmla="*/ 2147483647 w 106"/>
              <a:gd name="T17" fmla="*/ 2147483647 h 30"/>
              <a:gd name="T18" fmla="*/ 2147483647 w 106"/>
              <a:gd name="T19" fmla="*/ 2147483647 h 30"/>
              <a:gd name="T20" fmla="*/ 2147483647 w 106"/>
              <a:gd name="T21" fmla="*/ 2147483647 h 30"/>
              <a:gd name="T22" fmla="*/ 2147483647 w 106"/>
              <a:gd name="T23" fmla="*/ 2147483647 h 30"/>
              <a:gd name="T24" fmla="*/ 2147483647 w 106"/>
              <a:gd name="T25" fmla="*/ 2147483647 h 30"/>
              <a:gd name="T26" fmla="*/ 2147483647 w 106"/>
              <a:gd name="T27" fmla="*/ 2147483647 h 30"/>
              <a:gd name="T28" fmla="*/ 2147483647 w 106"/>
              <a:gd name="T29" fmla="*/ 2147483647 h 30"/>
              <a:gd name="T30" fmla="*/ 2147483647 w 106"/>
              <a:gd name="T31" fmla="*/ 2147483647 h 30"/>
              <a:gd name="T32" fmla="*/ 2147483647 w 106"/>
              <a:gd name="T33" fmla="*/ 2147483647 h 30"/>
              <a:gd name="T34" fmla="*/ 2147483647 w 106"/>
              <a:gd name="T35" fmla="*/ 0 h 30"/>
              <a:gd name="T36" fmla="*/ 0 w 106"/>
              <a:gd name="T37" fmla="*/ 2147483647 h 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6"/>
              <a:gd name="T58" fmla="*/ 0 h 30"/>
              <a:gd name="T59" fmla="*/ 106 w 106"/>
              <a:gd name="T60" fmla="*/ 30 h 3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6" h="30">
                <a:moveTo>
                  <a:pt x="0" y="4"/>
                </a:moveTo>
                <a:lnTo>
                  <a:pt x="8" y="14"/>
                </a:lnTo>
                <a:lnTo>
                  <a:pt x="21" y="18"/>
                </a:lnTo>
                <a:lnTo>
                  <a:pt x="36" y="20"/>
                </a:lnTo>
                <a:lnTo>
                  <a:pt x="51" y="21"/>
                </a:lnTo>
                <a:lnTo>
                  <a:pt x="68" y="22"/>
                </a:lnTo>
                <a:lnTo>
                  <a:pt x="81" y="23"/>
                </a:lnTo>
                <a:lnTo>
                  <a:pt x="89" y="26"/>
                </a:lnTo>
                <a:lnTo>
                  <a:pt x="92" y="29"/>
                </a:lnTo>
                <a:lnTo>
                  <a:pt x="105" y="25"/>
                </a:lnTo>
                <a:lnTo>
                  <a:pt x="97" y="15"/>
                </a:lnTo>
                <a:lnTo>
                  <a:pt x="83" y="10"/>
                </a:lnTo>
                <a:lnTo>
                  <a:pt x="69" y="9"/>
                </a:lnTo>
                <a:lnTo>
                  <a:pt x="53" y="8"/>
                </a:lnTo>
                <a:lnTo>
                  <a:pt x="37" y="7"/>
                </a:lnTo>
                <a:lnTo>
                  <a:pt x="23" y="5"/>
                </a:lnTo>
                <a:lnTo>
                  <a:pt x="15" y="2"/>
                </a:lnTo>
                <a:lnTo>
                  <a:pt x="13" y="0"/>
                </a:lnTo>
                <a:lnTo>
                  <a:pt x="0" y="4"/>
                </a:lnTo>
              </a:path>
            </a:pathLst>
          </a:custGeom>
          <a:solidFill>
            <a:srgbClr val="FFD900"/>
          </a:solidFill>
          <a:ln w="12700" cap="rnd">
            <a:noFill/>
            <a:round/>
            <a:headEnd/>
            <a:tailEnd/>
          </a:ln>
        </p:spPr>
        <p:txBody>
          <a:bodyPr/>
          <a:lstStyle/>
          <a:p>
            <a:endParaRPr lang="id-ID"/>
          </a:p>
        </p:txBody>
      </p:sp>
      <p:sp>
        <p:nvSpPr>
          <p:cNvPr id="18474" name="Freeform 240"/>
          <p:cNvSpPr>
            <a:spLocks/>
          </p:cNvSpPr>
          <p:nvPr/>
        </p:nvSpPr>
        <p:spPr bwMode="auto">
          <a:xfrm>
            <a:off x="4564673" y="3487738"/>
            <a:ext cx="133350" cy="100012"/>
          </a:xfrm>
          <a:custGeom>
            <a:avLst/>
            <a:gdLst>
              <a:gd name="T0" fmla="*/ 2147483647 w 83"/>
              <a:gd name="T1" fmla="*/ 2147483647 h 63"/>
              <a:gd name="T2" fmla="*/ 2147483647 w 83"/>
              <a:gd name="T3" fmla="*/ 2147483647 h 63"/>
              <a:gd name="T4" fmla="*/ 2147483647 w 83"/>
              <a:gd name="T5" fmla="*/ 2147483647 h 63"/>
              <a:gd name="T6" fmla="*/ 2147483647 w 83"/>
              <a:gd name="T7" fmla="*/ 2147483647 h 63"/>
              <a:gd name="T8" fmla="*/ 2147483647 w 83"/>
              <a:gd name="T9" fmla="*/ 2147483647 h 63"/>
              <a:gd name="T10" fmla="*/ 2147483647 w 83"/>
              <a:gd name="T11" fmla="*/ 2147483647 h 63"/>
              <a:gd name="T12" fmla="*/ 2147483647 w 83"/>
              <a:gd name="T13" fmla="*/ 2147483647 h 63"/>
              <a:gd name="T14" fmla="*/ 2147483647 w 83"/>
              <a:gd name="T15" fmla="*/ 2147483647 h 63"/>
              <a:gd name="T16" fmla="*/ 0 w 83"/>
              <a:gd name="T17" fmla="*/ 2147483647 h 63"/>
              <a:gd name="T18" fmla="*/ 2147483647 w 83"/>
              <a:gd name="T19" fmla="*/ 2147483647 h 63"/>
              <a:gd name="T20" fmla="*/ 2147483647 w 83"/>
              <a:gd name="T21" fmla="*/ 2147483647 h 63"/>
              <a:gd name="T22" fmla="*/ 2147483647 w 83"/>
              <a:gd name="T23" fmla="*/ 2147483647 h 63"/>
              <a:gd name="T24" fmla="*/ 2147483647 w 83"/>
              <a:gd name="T25" fmla="*/ 2147483647 h 63"/>
              <a:gd name="T26" fmla="*/ 2147483647 w 83"/>
              <a:gd name="T27" fmla="*/ 2147483647 h 63"/>
              <a:gd name="T28" fmla="*/ 2147483647 w 83"/>
              <a:gd name="T29" fmla="*/ 2147483647 h 63"/>
              <a:gd name="T30" fmla="*/ 2147483647 w 83"/>
              <a:gd name="T31" fmla="*/ 2147483647 h 63"/>
              <a:gd name="T32" fmla="*/ 2147483647 w 83"/>
              <a:gd name="T33" fmla="*/ 2147483647 h 63"/>
              <a:gd name="T34" fmla="*/ 2147483647 w 83"/>
              <a:gd name="T35" fmla="*/ 0 h 63"/>
              <a:gd name="T36" fmla="*/ 2147483647 w 83"/>
              <a:gd name="T37" fmla="*/ 2147483647 h 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3"/>
              <a:gd name="T58" fmla="*/ 0 h 63"/>
              <a:gd name="T59" fmla="*/ 83 w 83"/>
              <a:gd name="T60" fmla="*/ 63 h 6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3" h="63">
                <a:moveTo>
                  <a:pt x="69" y="4"/>
                </a:moveTo>
                <a:lnTo>
                  <a:pt x="68" y="7"/>
                </a:lnTo>
                <a:lnTo>
                  <a:pt x="62" y="12"/>
                </a:lnTo>
                <a:lnTo>
                  <a:pt x="51" y="19"/>
                </a:lnTo>
                <a:lnTo>
                  <a:pt x="38" y="26"/>
                </a:lnTo>
                <a:lnTo>
                  <a:pt x="24" y="33"/>
                </a:lnTo>
                <a:lnTo>
                  <a:pt x="12" y="40"/>
                </a:lnTo>
                <a:lnTo>
                  <a:pt x="2" y="49"/>
                </a:lnTo>
                <a:lnTo>
                  <a:pt x="0" y="62"/>
                </a:lnTo>
                <a:lnTo>
                  <a:pt x="13" y="58"/>
                </a:lnTo>
                <a:lnTo>
                  <a:pt x="14" y="57"/>
                </a:lnTo>
                <a:lnTo>
                  <a:pt x="20" y="51"/>
                </a:lnTo>
                <a:lnTo>
                  <a:pt x="31" y="45"/>
                </a:lnTo>
                <a:lnTo>
                  <a:pt x="44" y="38"/>
                </a:lnTo>
                <a:lnTo>
                  <a:pt x="58" y="31"/>
                </a:lnTo>
                <a:lnTo>
                  <a:pt x="70" y="23"/>
                </a:lnTo>
                <a:lnTo>
                  <a:pt x="80" y="13"/>
                </a:lnTo>
                <a:lnTo>
                  <a:pt x="82" y="0"/>
                </a:lnTo>
                <a:lnTo>
                  <a:pt x="69" y="4"/>
                </a:lnTo>
              </a:path>
            </a:pathLst>
          </a:custGeom>
          <a:solidFill>
            <a:srgbClr val="FFD900"/>
          </a:solidFill>
          <a:ln w="12700" cap="rnd">
            <a:noFill/>
            <a:round/>
            <a:headEnd/>
            <a:tailEnd/>
          </a:ln>
        </p:spPr>
        <p:txBody>
          <a:bodyPr/>
          <a:lstStyle/>
          <a:p>
            <a:endParaRPr lang="id-ID"/>
          </a:p>
        </p:txBody>
      </p:sp>
      <p:sp>
        <p:nvSpPr>
          <p:cNvPr id="18475" name="Freeform 241"/>
          <p:cNvSpPr>
            <a:spLocks/>
          </p:cNvSpPr>
          <p:nvPr/>
        </p:nvSpPr>
        <p:spPr bwMode="auto">
          <a:xfrm>
            <a:off x="4529505" y="3449640"/>
            <a:ext cx="168519" cy="46037"/>
          </a:xfrm>
          <a:custGeom>
            <a:avLst/>
            <a:gdLst>
              <a:gd name="T0" fmla="*/ 0 w 105"/>
              <a:gd name="T1" fmla="*/ 2147483647 h 29"/>
              <a:gd name="T2" fmla="*/ 2147483647 w 105"/>
              <a:gd name="T3" fmla="*/ 2147483647 h 29"/>
              <a:gd name="T4" fmla="*/ 2147483647 w 105"/>
              <a:gd name="T5" fmla="*/ 2147483647 h 29"/>
              <a:gd name="T6" fmla="*/ 2147483647 w 105"/>
              <a:gd name="T7" fmla="*/ 2147483647 h 29"/>
              <a:gd name="T8" fmla="*/ 2147483647 w 105"/>
              <a:gd name="T9" fmla="*/ 2147483647 h 29"/>
              <a:gd name="T10" fmla="*/ 2147483647 w 105"/>
              <a:gd name="T11" fmla="*/ 2147483647 h 29"/>
              <a:gd name="T12" fmla="*/ 2147483647 w 105"/>
              <a:gd name="T13" fmla="*/ 2147483647 h 29"/>
              <a:gd name="T14" fmla="*/ 2147483647 w 105"/>
              <a:gd name="T15" fmla="*/ 2147483647 h 29"/>
              <a:gd name="T16" fmla="*/ 2147483647 w 105"/>
              <a:gd name="T17" fmla="*/ 2147483647 h 29"/>
              <a:gd name="T18" fmla="*/ 2147483647 w 105"/>
              <a:gd name="T19" fmla="*/ 2147483647 h 29"/>
              <a:gd name="T20" fmla="*/ 2147483647 w 105"/>
              <a:gd name="T21" fmla="*/ 2147483647 h 29"/>
              <a:gd name="T22" fmla="*/ 2147483647 w 105"/>
              <a:gd name="T23" fmla="*/ 2147483647 h 29"/>
              <a:gd name="T24" fmla="*/ 2147483647 w 105"/>
              <a:gd name="T25" fmla="*/ 2147483647 h 29"/>
              <a:gd name="T26" fmla="*/ 2147483647 w 105"/>
              <a:gd name="T27" fmla="*/ 2147483647 h 29"/>
              <a:gd name="T28" fmla="*/ 2147483647 w 105"/>
              <a:gd name="T29" fmla="*/ 2147483647 h 29"/>
              <a:gd name="T30" fmla="*/ 2147483647 w 105"/>
              <a:gd name="T31" fmla="*/ 2147483647 h 29"/>
              <a:gd name="T32" fmla="*/ 2147483647 w 105"/>
              <a:gd name="T33" fmla="*/ 2147483647 h 29"/>
              <a:gd name="T34" fmla="*/ 2147483647 w 105"/>
              <a:gd name="T35" fmla="*/ 0 h 29"/>
              <a:gd name="T36" fmla="*/ 0 w 105"/>
              <a:gd name="T37" fmla="*/ 2147483647 h 2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5"/>
              <a:gd name="T58" fmla="*/ 0 h 29"/>
              <a:gd name="T59" fmla="*/ 105 w 105"/>
              <a:gd name="T60" fmla="*/ 29 h 2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5" h="29">
                <a:moveTo>
                  <a:pt x="0" y="4"/>
                </a:moveTo>
                <a:lnTo>
                  <a:pt x="8" y="14"/>
                </a:lnTo>
                <a:lnTo>
                  <a:pt x="21" y="17"/>
                </a:lnTo>
                <a:lnTo>
                  <a:pt x="36" y="19"/>
                </a:lnTo>
                <a:lnTo>
                  <a:pt x="51" y="20"/>
                </a:lnTo>
                <a:lnTo>
                  <a:pt x="67" y="21"/>
                </a:lnTo>
                <a:lnTo>
                  <a:pt x="80" y="23"/>
                </a:lnTo>
                <a:lnTo>
                  <a:pt x="89" y="26"/>
                </a:lnTo>
                <a:lnTo>
                  <a:pt x="91" y="28"/>
                </a:lnTo>
                <a:lnTo>
                  <a:pt x="104" y="25"/>
                </a:lnTo>
                <a:lnTo>
                  <a:pt x="97" y="14"/>
                </a:lnTo>
                <a:lnTo>
                  <a:pt x="83" y="10"/>
                </a:lnTo>
                <a:lnTo>
                  <a:pt x="69" y="8"/>
                </a:lnTo>
                <a:lnTo>
                  <a:pt x="52" y="7"/>
                </a:lnTo>
                <a:lnTo>
                  <a:pt x="37" y="6"/>
                </a:lnTo>
                <a:lnTo>
                  <a:pt x="23" y="4"/>
                </a:lnTo>
                <a:lnTo>
                  <a:pt x="15" y="2"/>
                </a:lnTo>
                <a:lnTo>
                  <a:pt x="13" y="0"/>
                </a:lnTo>
                <a:lnTo>
                  <a:pt x="0" y="4"/>
                </a:lnTo>
              </a:path>
            </a:pathLst>
          </a:custGeom>
          <a:solidFill>
            <a:srgbClr val="FFD900"/>
          </a:solidFill>
          <a:ln w="12700" cap="rnd">
            <a:noFill/>
            <a:round/>
            <a:headEnd/>
            <a:tailEnd/>
          </a:ln>
        </p:spPr>
        <p:txBody>
          <a:bodyPr/>
          <a:lstStyle/>
          <a:p>
            <a:endParaRPr lang="id-ID"/>
          </a:p>
        </p:txBody>
      </p:sp>
      <p:sp>
        <p:nvSpPr>
          <p:cNvPr id="18476" name="Freeform 242"/>
          <p:cNvSpPr>
            <a:spLocks/>
          </p:cNvSpPr>
          <p:nvPr/>
        </p:nvSpPr>
        <p:spPr bwMode="auto">
          <a:xfrm>
            <a:off x="4529504" y="3363913"/>
            <a:ext cx="133350" cy="93662"/>
          </a:xfrm>
          <a:custGeom>
            <a:avLst/>
            <a:gdLst>
              <a:gd name="T0" fmla="*/ 2147483647 w 84"/>
              <a:gd name="T1" fmla="*/ 2147483647 h 59"/>
              <a:gd name="T2" fmla="*/ 2147483647 w 84"/>
              <a:gd name="T3" fmla="*/ 2147483647 h 59"/>
              <a:gd name="T4" fmla="*/ 2147483647 w 84"/>
              <a:gd name="T5" fmla="*/ 2147483647 h 59"/>
              <a:gd name="T6" fmla="*/ 2147483647 w 84"/>
              <a:gd name="T7" fmla="*/ 2147483647 h 59"/>
              <a:gd name="T8" fmla="*/ 2147483647 w 84"/>
              <a:gd name="T9" fmla="*/ 2147483647 h 59"/>
              <a:gd name="T10" fmla="*/ 2147483647 w 84"/>
              <a:gd name="T11" fmla="*/ 2147483647 h 59"/>
              <a:gd name="T12" fmla="*/ 2147483647 w 84"/>
              <a:gd name="T13" fmla="*/ 2147483647 h 59"/>
              <a:gd name="T14" fmla="*/ 2147483647 w 84"/>
              <a:gd name="T15" fmla="*/ 2147483647 h 59"/>
              <a:gd name="T16" fmla="*/ 2147483647 w 84"/>
              <a:gd name="T17" fmla="*/ 2147483647 h 59"/>
              <a:gd name="T18" fmla="*/ 0 w 84"/>
              <a:gd name="T19" fmla="*/ 2147483647 h 59"/>
              <a:gd name="T20" fmla="*/ 2147483647 w 84"/>
              <a:gd name="T21" fmla="*/ 2147483647 h 59"/>
              <a:gd name="T22" fmla="*/ 2147483647 w 84"/>
              <a:gd name="T23" fmla="*/ 2147483647 h 59"/>
              <a:gd name="T24" fmla="*/ 2147483647 w 84"/>
              <a:gd name="T25" fmla="*/ 2147483647 h 59"/>
              <a:gd name="T26" fmla="*/ 2147483647 w 84"/>
              <a:gd name="T27" fmla="*/ 2147483647 h 59"/>
              <a:gd name="T28" fmla="*/ 2147483647 w 84"/>
              <a:gd name="T29" fmla="*/ 2147483647 h 59"/>
              <a:gd name="T30" fmla="*/ 2147483647 w 84"/>
              <a:gd name="T31" fmla="*/ 2147483647 h 59"/>
              <a:gd name="T32" fmla="*/ 2147483647 w 84"/>
              <a:gd name="T33" fmla="*/ 2147483647 h 59"/>
              <a:gd name="T34" fmla="*/ 2147483647 w 84"/>
              <a:gd name="T35" fmla="*/ 2147483647 h 59"/>
              <a:gd name="T36" fmla="*/ 2147483647 w 84"/>
              <a:gd name="T37" fmla="*/ 0 h 59"/>
              <a:gd name="T38" fmla="*/ 2147483647 w 84"/>
              <a:gd name="T39" fmla="*/ 2147483647 h 59"/>
              <a:gd name="T40" fmla="*/ 2147483647 w 84"/>
              <a:gd name="T41" fmla="*/ 2147483647 h 59"/>
              <a:gd name="T42" fmla="*/ 2147483647 w 84"/>
              <a:gd name="T43" fmla="*/ 2147483647 h 59"/>
              <a:gd name="T44" fmla="*/ 2147483647 w 84"/>
              <a:gd name="T45" fmla="*/ 2147483647 h 59"/>
              <a:gd name="T46" fmla="*/ 2147483647 w 84"/>
              <a:gd name="T47" fmla="*/ 2147483647 h 5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4"/>
              <a:gd name="T73" fmla="*/ 0 h 59"/>
              <a:gd name="T74" fmla="*/ 84 w 84"/>
              <a:gd name="T75" fmla="*/ 59 h 5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4" h="59">
                <a:moveTo>
                  <a:pt x="69" y="2"/>
                </a:moveTo>
                <a:lnTo>
                  <a:pt x="69" y="4"/>
                </a:lnTo>
                <a:lnTo>
                  <a:pt x="69" y="3"/>
                </a:lnTo>
                <a:lnTo>
                  <a:pt x="62" y="8"/>
                </a:lnTo>
                <a:lnTo>
                  <a:pt x="51" y="14"/>
                </a:lnTo>
                <a:lnTo>
                  <a:pt x="37" y="21"/>
                </a:lnTo>
                <a:lnTo>
                  <a:pt x="24" y="28"/>
                </a:lnTo>
                <a:lnTo>
                  <a:pt x="12" y="36"/>
                </a:lnTo>
                <a:lnTo>
                  <a:pt x="2" y="45"/>
                </a:lnTo>
                <a:lnTo>
                  <a:pt x="0" y="58"/>
                </a:lnTo>
                <a:lnTo>
                  <a:pt x="13" y="54"/>
                </a:lnTo>
                <a:lnTo>
                  <a:pt x="13" y="53"/>
                </a:lnTo>
                <a:lnTo>
                  <a:pt x="19" y="47"/>
                </a:lnTo>
                <a:lnTo>
                  <a:pt x="30" y="40"/>
                </a:lnTo>
                <a:lnTo>
                  <a:pt x="43" y="33"/>
                </a:lnTo>
                <a:lnTo>
                  <a:pt x="58" y="26"/>
                </a:lnTo>
                <a:lnTo>
                  <a:pt x="70" y="20"/>
                </a:lnTo>
                <a:lnTo>
                  <a:pt x="79" y="12"/>
                </a:lnTo>
                <a:lnTo>
                  <a:pt x="82" y="0"/>
                </a:lnTo>
                <a:lnTo>
                  <a:pt x="83" y="2"/>
                </a:lnTo>
                <a:lnTo>
                  <a:pt x="69" y="2"/>
                </a:lnTo>
                <a:lnTo>
                  <a:pt x="69" y="3"/>
                </a:lnTo>
                <a:lnTo>
                  <a:pt x="69" y="4"/>
                </a:lnTo>
                <a:lnTo>
                  <a:pt x="69" y="2"/>
                </a:lnTo>
              </a:path>
            </a:pathLst>
          </a:custGeom>
          <a:solidFill>
            <a:srgbClr val="FFD900"/>
          </a:solidFill>
          <a:ln w="12700" cap="rnd">
            <a:noFill/>
            <a:round/>
            <a:headEnd/>
            <a:tailEnd/>
          </a:ln>
        </p:spPr>
        <p:txBody>
          <a:bodyPr/>
          <a:lstStyle/>
          <a:p>
            <a:endParaRPr lang="id-ID"/>
          </a:p>
        </p:txBody>
      </p:sp>
      <p:sp>
        <p:nvSpPr>
          <p:cNvPr id="18477" name="Freeform 243"/>
          <p:cNvSpPr>
            <a:spLocks/>
          </p:cNvSpPr>
          <p:nvPr/>
        </p:nvSpPr>
        <p:spPr bwMode="auto">
          <a:xfrm>
            <a:off x="4640874" y="3360740"/>
            <a:ext cx="21980" cy="7937"/>
          </a:xfrm>
          <a:custGeom>
            <a:avLst/>
            <a:gdLst>
              <a:gd name="T0" fmla="*/ 0 w 15"/>
              <a:gd name="T1" fmla="*/ 2147483647 h 5"/>
              <a:gd name="T2" fmla="*/ 0 w 15"/>
              <a:gd name="T3" fmla="*/ 2147483647 h 5"/>
              <a:gd name="T4" fmla="*/ 0 w 15"/>
              <a:gd name="T5" fmla="*/ 2147483647 h 5"/>
              <a:gd name="T6" fmla="*/ 2147483647 w 15"/>
              <a:gd name="T7" fmla="*/ 2147483647 h 5"/>
              <a:gd name="T8" fmla="*/ 2147483647 w 15"/>
              <a:gd name="T9" fmla="*/ 2147483647 h 5"/>
              <a:gd name="T10" fmla="*/ 2147483647 w 15"/>
              <a:gd name="T11" fmla="*/ 0 h 5"/>
              <a:gd name="T12" fmla="*/ 2147483647 w 15"/>
              <a:gd name="T13" fmla="*/ 2147483647 h 5"/>
              <a:gd name="T14" fmla="*/ 2147483647 w 15"/>
              <a:gd name="T15" fmla="*/ 2147483647 h 5"/>
              <a:gd name="T16" fmla="*/ 2147483647 w 15"/>
              <a:gd name="T17" fmla="*/ 0 h 5"/>
              <a:gd name="T18" fmla="*/ 0 w 15"/>
              <a:gd name="T19" fmla="*/ 2147483647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
              <a:gd name="T31" fmla="*/ 0 h 5"/>
              <a:gd name="T32" fmla="*/ 15 w 15"/>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 h="5">
                <a:moveTo>
                  <a:pt x="0" y="4"/>
                </a:moveTo>
                <a:lnTo>
                  <a:pt x="0" y="2"/>
                </a:lnTo>
                <a:lnTo>
                  <a:pt x="0" y="4"/>
                </a:lnTo>
                <a:lnTo>
                  <a:pt x="14" y="4"/>
                </a:lnTo>
                <a:lnTo>
                  <a:pt x="14" y="2"/>
                </a:lnTo>
                <a:lnTo>
                  <a:pt x="13" y="0"/>
                </a:lnTo>
                <a:lnTo>
                  <a:pt x="14" y="2"/>
                </a:lnTo>
                <a:lnTo>
                  <a:pt x="14" y="1"/>
                </a:lnTo>
                <a:lnTo>
                  <a:pt x="13" y="0"/>
                </a:lnTo>
                <a:lnTo>
                  <a:pt x="0" y="4"/>
                </a:lnTo>
              </a:path>
            </a:pathLst>
          </a:custGeom>
          <a:solidFill>
            <a:srgbClr val="FFD900"/>
          </a:solidFill>
          <a:ln w="12700" cap="rnd">
            <a:noFill/>
            <a:round/>
            <a:headEnd/>
            <a:tailEnd/>
          </a:ln>
        </p:spPr>
        <p:txBody>
          <a:bodyPr/>
          <a:lstStyle/>
          <a:p>
            <a:endParaRPr lang="id-ID"/>
          </a:p>
        </p:txBody>
      </p:sp>
      <p:sp>
        <p:nvSpPr>
          <p:cNvPr id="18478" name="Freeform 244"/>
          <p:cNvSpPr>
            <a:spLocks/>
          </p:cNvSpPr>
          <p:nvPr/>
        </p:nvSpPr>
        <p:spPr bwMode="auto">
          <a:xfrm>
            <a:off x="4495800" y="3322640"/>
            <a:ext cx="167054" cy="46037"/>
          </a:xfrm>
          <a:custGeom>
            <a:avLst/>
            <a:gdLst>
              <a:gd name="T0" fmla="*/ 0 w 105"/>
              <a:gd name="T1" fmla="*/ 2147483647 h 29"/>
              <a:gd name="T2" fmla="*/ 2147483647 w 105"/>
              <a:gd name="T3" fmla="*/ 2147483647 h 29"/>
              <a:gd name="T4" fmla="*/ 2147483647 w 105"/>
              <a:gd name="T5" fmla="*/ 2147483647 h 29"/>
              <a:gd name="T6" fmla="*/ 2147483647 w 105"/>
              <a:gd name="T7" fmla="*/ 2147483647 h 29"/>
              <a:gd name="T8" fmla="*/ 2147483647 w 105"/>
              <a:gd name="T9" fmla="*/ 2147483647 h 29"/>
              <a:gd name="T10" fmla="*/ 2147483647 w 105"/>
              <a:gd name="T11" fmla="*/ 2147483647 h 29"/>
              <a:gd name="T12" fmla="*/ 2147483647 w 105"/>
              <a:gd name="T13" fmla="*/ 2147483647 h 29"/>
              <a:gd name="T14" fmla="*/ 2147483647 w 105"/>
              <a:gd name="T15" fmla="*/ 2147483647 h 29"/>
              <a:gd name="T16" fmla="*/ 2147483647 w 105"/>
              <a:gd name="T17" fmla="*/ 2147483647 h 29"/>
              <a:gd name="T18" fmla="*/ 2147483647 w 105"/>
              <a:gd name="T19" fmla="*/ 2147483647 h 29"/>
              <a:gd name="T20" fmla="*/ 2147483647 w 105"/>
              <a:gd name="T21" fmla="*/ 2147483647 h 29"/>
              <a:gd name="T22" fmla="*/ 2147483647 w 105"/>
              <a:gd name="T23" fmla="*/ 2147483647 h 29"/>
              <a:gd name="T24" fmla="*/ 2147483647 w 105"/>
              <a:gd name="T25" fmla="*/ 2147483647 h 29"/>
              <a:gd name="T26" fmla="*/ 2147483647 w 105"/>
              <a:gd name="T27" fmla="*/ 2147483647 h 29"/>
              <a:gd name="T28" fmla="*/ 2147483647 w 105"/>
              <a:gd name="T29" fmla="*/ 2147483647 h 29"/>
              <a:gd name="T30" fmla="*/ 2147483647 w 105"/>
              <a:gd name="T31" fmla="*/ 2147483647 h 29"/>
              <a:gd name="T32" fmla="*/ 2147483647 w 105"/>
              <a:gd name="T33" fmla="*/ 2147483647 h 29"/>
              <a:gd name="T34" fmla="*/ 2147483647 w 105"/>
              <a:gd name="T35" fmla="*/ 0 h 29"/>
              <a:gd name="T36" fmla="*/ 0 w 105"/>
              <a:gd name="T37" fmla="*/ 2147483647 h 2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5"/>
              <a:gd name="T58" fmla="*/ 0 h 29"/>
              <a:gd name="T59" fmla="*/ 105 w 105"/>
              <a:gd name="T60" fmla="*/ 29 h 2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5" h="29">
                <a:moveTo>
                  <a:pt x="0" y="3"/>
                </a:moveTo>
                <a:lnTo>
                  <a:pt x="8" y="14"/>
                </a:lnTo>
                <a:lnTo>
                  <a:pt x="21" y="18"/>
                </a:lnTo>
                <a:lnTo>
                  <a:pt x="36" y="20"/>
                </a:lnTo>
                <a:lnTo>
                  <a:pt x="51" y="22"/>
                </a:lnTo>
                <a:lnTo>
                  <a:pt x="68" y="22"/>
                </a:lnTo>
                <a:lnTo>
                  <a:pt x="81" y="24"/>
                </a:lnTo>
                <a:lnTo>
                  <a:pt x="89" y="27"/>
                </a:lnTo>
                <a:lnTo>
                  <a:pt x="91" y="28"/>
                </a:lnTo>
                <a:lnTo>
                  <a:pt x="104" y="24"/>
                </a:lnTo>
                <a:lnTo>
                  <a:pt x="96" y="15"/>
                </a:lnTo>
                <a:lnTo>
                  <a:pt x="83" y="11"/>
                </a:lnTo>
                <a:lnTo>
                  <a:pt x="69" y="9"/>
                </a:lnTo>
                <a:lnTo>
                  <a:pt x="53" y="9"/>
                </a:lnTo>
                <a:lnTo>
                  <a:pt x="37" y="7"/>
                </a:lnTo>
                <a:lnTo>
                  <a:pt x="24" y="5"/>
                </a:lnTo>
                <a:lnTo>
                  <a:pt x="16" y="2"/>
                </a:lnTo>
                <a:lnTo>
                  <a:pt x="13" y="0"/>
                </a:lnTo>
                <a:lnTo>
                  <a:pt x="0" y="3"/>
                </a:lnTo>
              </a:path>
            </a:pathLst>
          </a:custGeom>
          <a:solidFill>
            <a:srgbClr val="FFD900"/>
          </a:solidFill>
          <a:ln w="12700" cap="rnd">
            <a:noFill/>
            <a:round/>
            <a:headEnd/>
            <a:tailEnd/>
          </a:ln>
        </p:spPr>
        <p:txBody>
          <a:bodyPr/>
          <a:lstStyle/>
          <a:p>
            <a:endParaRPr lang="id-ID"/>
          </a:p>
        </p:txBody>
      </p:sp>
      <p:sp>
        <p:nvSpPr>
          <p:cNvPr id="18479" name="Freeform 245"/>
          <p:cNvSpPr>
            <a:spLocks/>
          </p:cNvSpPr>
          <p:nvPr/>
        </p:nvSpPr>
        <p:spPr bwMode="auto">
          <a:xfrm>
            <a:off x="4495801" y="3228975"/>
            <a:ext cx="131885" cy="101600"/>
          </a:xfrm>
          <a:custGeom>
            <a:avLst/>
            <a:gdLst>
              <a:gd name="T0" fmla="*/ 2147483647 w 83"/>
              <a:gd name="T1" fmla="*/ 2147483647 h 64"/>
              <a:gd name="T2" fmla="*/ 2147483647 w 83"/>
              <a:gd name="T3" fmla="*/ 2147483647 h 64"/>
              <a:gd name="T4" fmla="*/ 2147483647 w 83"/>
              <a:gd name="T5" fmla="*/ 2147483647 h 64"/>
              <a:gd name="T6" fmla="*/ 2147483647 w 83"/>
              <a:gd name="T7" fmla="*/ 2147483647 h 64"/>
              <a:gd name="T8" fmla="*/ 2147483647 w 83"/>
              <a:gd name="T9" fmla="*/ 2147483647 h 64"/>
              <a:gd name="T10" fmla="*/ 2147483647 w 83"/>
              <a:gd name="T11" fmla="*/ 2147483647 h 64"/>
              <a:gd name="T12" fmla="*/ 2147483647 w 83"/>
              <a:gd name="T13" fmla="*/ 2147483647 h 64"/>
              <a:gd name="T14" fmla="*/ 2147483647 w 83"/>
              <a:gd name="T15" fmla="*/ 2147483647 h 64"/>
              <a:gd name="T16" fmla="*/ 0 w 83"/>
              <a:gd name="T17" fmla="*/ 2147483647 h 64"/>
              <a:gd name="T18" fmla="*/ 2147483647 w 83"/>
              <a:gd name="T19" fmla="*/ 2147483647 h 64"/>
              <a:gd name="T20" fmla="*/ 2147483647 w 83"/>
              <a:gd name="T21" fmla="*/ 2147483647 h 64"/>
              <a:gd name="T22" fmla="*/ 2147483647 w 83"/>
              <a:gd name="T23" fmla="*/ 2147483647 h 64"/>
              <a:gd name="T24" fmla="*/ 2147483647 w 83"/>
              <a:gd name="T25" fmla="*/ 2147483647 h 64"/>
              <a:gd name="T26" fmla="*/ 2147483647 w 83"/>
              <a:gd name="T27" fmla="*/ 2147483647 h 64"/>
              <a:gd name="T28" fmla="*/ 2147483647 w 83"/>
              <a:gd name="T29" fmla="*/ 2147483647 h 64"/>
              <a:gd name="T30" fmla="*/ 2147483647 w 83"/>
              <a:gd name="T31" fmla="*/ 2147483647 h 64"/>
              <a:gd name="T32" fmla="*/ 2147483647 w 83"/>
              <a:gd name="T33" fmla="*/ 2147483647 h 64"/>
              <a:gd name="T34" fmla="*/ 2147483647 w 83"/>
              <a:gd name="T35" fmla="*/ 0 h 64"/>
              <a:gd name="T36" fmla="*/ 2147483647 w 83"/>
              <a:gd name="T37" fmla="*/ 2147483647 h 6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3"/>
              <a:gd name="T58" fmla="*/ 0 h 64"/>
              <a:gd name="T59" fmla="*/ 83 w 83"/>
              <a:gd name="T60" fmla="*/ 64 h 6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3" h="64">
                <a:moveTo>
                  <a:pt x="69" y="4"/>
                </a:moveTo>
                <a:lnTo>
                  <a:pt x="68" y="5"/>
                </a:lnTo>
                <a:lnTo>
                  <a:pt x="62" y="11"/>
                </a:lnTo>
                <a:lnTo>
                  <a:pt x="51" y="18"/>
                </a:lnTo>
                <a:lnTo>
                  <a:pt x="37" y="25"/>
                </a:lnTo>
                <a:lnTo>
                  <a:pt x="24" y="32"/>
                </a:lnTo>
                <a:lnTo>
                  <a:pt x="11" y="40"/>
                </a:lnTo>
                <a:lnTo>
                  <a:pt x="1" y="50"/>
                </a:lnTo>
                <a:lnTo>
                  <a:pt x="0" y="63"/>
                </a:lnTo>
                <a:lnTo>
                  <a:pt x="13" y="59"/>
                </a:lnTo>
                <a:lnTo>
                  <a:pt x="13" y="56"/>
                </a:lnTo>
                <a:lnTo>
                  <a:pt x="19" y="51"/>
                </a:lnTo>
                <a:lnTo>
                  <a:pt x="30" y="44"/>
                </a:lnTo>
                <a:lnTo>
                  <a:pt x="44" y="37"/>
                </a:lnTo>
                <a:lnTo>
                  <a:pt x="57" y="29"/>
                </a:lnTo>
                <a:lnTo>
                  <a:pt x="70" y="22"/>
                </a:lnTo>
                <a:lnTo>
                  <a:pt x="79" y="13"/>
                </a:lnTo>
                <a:lnTo>
                  <a:pt x="82" y="0"/>
                </a:lnTo>
                <a:lnTo>
                  <a:pt x="69" y="4"/>
                </a:lnTo>
              </a:path>
            </a:pathLst>
          </a:custGeom>
          <a:solidFill>
            <a:srgbClr val="FFD900"/>
          </a:solidFill>
          <a:ln w="12700" cap="rnd">
            <a:noFill/>
            <a:round/>
            <a:headEnd/>
            <a:tailEnd/>
          </a:ln>
        </p:spPr>
        <p:txBody>
          <a:bodyPr/>
          <a:lstStyle/>
          <a:p>
            <a:endParaRPr lang="id-ID"/>
          </a:p>
        </p:txBody>
      </p:sp>
      <p:sp>
        <p:nvSpPr>
          <p:cNvPr id="18480" name="Freeform 246"/>
          <p:cNvSpPr>
            <a:spLocks/>
          </p:cNvSpPr>
          <p:nvPr/>
        </p:nvSpPr>
        <p:spPr bwMode="auto">
          <a:xfrm>
            <a:off x="4462097" y="3190875"/>
            <a:ext cx="165588" cy="46038"/>
          </a:xfrm>
          <a:custGeom>
            <a:avLst/>
            <a:gdLst>
              <a:gd name="T0" fmla="*/ 0 w 105"/>
              <a:gd name="T1" fmla="*/ 2147483647 h 29"/>
              <a:gd name="T2" fmla="*/ 2147483647 w 105"/>
              <a:gd name="T3" fmla="*/ 2147483647 h 29"/>
              <a:gd name="T4" fmla="*/ 2147483647 w 105"/>
              <a:gd name="T5" fmla="*/ 2147483647 h 29"/>
              <a:gd name="T6" fmla="*/ 2147483647 w 105"/>
              <a:gd name="T7" fmla="*/ 2147483647 h 29"/>
              <a:gd name="T8" fmla="*/ 2147483647 w 105"/>
              <a:gd name="T9" fmla="*/ 2147483647 h 29"/>
              <a:gd name="T10" fmla="*/ 2147483647 w 105"/>
              <a:gd name="T11" fmla="*/ 2147483647 h 29"/>
              <a:gd name="T12" fmla="*/ 2147483647 w 105"/>
              <a:gd name="T13" fmla="*/ 2147483647 h 29"/>
              <a:gd name="T14" fmla="*/ 2147483647 w 105"/>
              <a:gd name="T15" fmla="*/ 2147483647 h 29"/>
              <a:gd name="T16" fmla="*/ 2147483647 w 105"/>
              <a:gd name="T17" fmla="*/ 2147483647 h 29"/>
              <a:gd name="T18" fmla="*/ 2147483647 w 105"/>
              <a:gd name="T19" fmla="*/ 2147483647 h 29"/>
              <a:gd name="T20" fmla="*/ 2147483647 w 105"/>
              <a:gd name="T21" fmla="*/ 2147483647 h 29"/>
              <a:gd name="T22" fmla="*/ 2147483647 w 105"/>
              <a:gd name="T23" fmla="*/ 2147483647 h 29"/>
              <a:gd name="T24" fmla="*/ 2147483647 w 105"/>
              <a:gd name="T25" fmla="*/ 2147483647 h 29"/>
              <a:gd name="T26" fmla="*/ 2147483647 w 105"/>
              <a:gd name="T27" fmla="*/ 2147483647 h 29"/>
              <a:gd name="T28" fmla="*/ 2147483647 w 105"/>
              <a:gd name="T29" fmla="*/ 2147483647 h 29"/>
              <a:gd name="T30" fmla="*/ 2147483647 w 105"/>
              <a:gd name="T31" fmla="*/ 2147483647 h 29"/>
              <a:gd name="T32" fmla="*/ 2147483647 w 105"/>
              <a:gd name="T33" fmla="*/ 2147483647 h 29"/>
              <a:gd name="T34" fmla="*/ 2147483647 w 105"/>
              <a:gd name="T35" fmla="*/ 0 h 29"/>
              <a:gd name="T36" fmla="*/ 0 w 105"/>
              <a:gd name="T37" fmla="*/ 2147483647 h 2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5"/>
              <a:gd name="T58" fmla="*/ 0 h 29"/>
              <a:gd name="T59" fmla="*/ 105 w 105"/>
              <a:gd name="T60" fmla="*/ 29 h 2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5" h="29">
                <a:moveTo>
                  <a:pt x="0" y="4"/>
                </a:moveTo>
                <a:lnTo>
                  <a:pt x="8" y="14"/>
                </a:lnTo>
                <a:lnTo>
                  <a:pt x="21" y="19"/>
                </a:lnTo>
                <a:lnTo>
                  <a:pt x="36" y="21"/>
                </a:lnTo>
                <a:lnTo>
                  <a:pt x="52" y="21"/>
                </a:lnTo>
                <a:lnTo>
                  <a:pt x="67" y="22"/>
                </a:lnTo>
                <a:lnTo>
                  <a:pt x="81" y="24"/>
                </a:lnTo>
                <a:lnTo>
                  <a:pt x="89" y="27"/>
                </a:lnTo>
                <a:lnTo>
                  <a:pt x="91" y="28"/>
                </a:lnTo>
                <a:lnTo>
                  <a:pt x="104" y="25"/>
                </a:lnTo>
                <a:lnTo>
                  <a:pt x="96" y="15"/>
                </a:lnTo>
                <a:lnTo>
                  <a:pt x="83" y="11"/>
                </a:lnTo>
                <a:lnTo>
                  <a:pt x="68" y="9"/>
                </a:lnTo>
                <a:lnTo>
                  <a:pt x="52" y="8"/>
                </a:lnTo>
                <a:lnTo>
                  <a:pt x="37" y="8"/>
                </a:lnTo>
                <a:lnTo>
                  <a:pt x="24" y="6"/>
                </a:lnTo>
                <a:lnTo>
                  <a:pt x="16" y="2"/>
                </a:lnTo>
                <a:lnTo>
                  <a:pt x="13" y="0"/>
                </a:lnTo>
                <a:lnTo>
                  <a:pt x="0" y="4"/>
                </a:lnTo>
              </a:path>
            </a:pathLst>
          </a:custGeom>
          <a:solidFill>
            <a:srgbClr val="FFD900"/>
          </a:solidFill>
          <a:ln w="12700" cap="rnd">
            <a:noFill/>
            <a:round/>
            <a:headEnd/>
            <a:tailEnd/>
          </a:ln>
        </p:spPr>
        <p:txBody>
          <a:bodyPr/>
          <a:lstStyle/>
          <a:p>
            <a:endParaRPr lang="id-ID"/>
          </a:p>
        </p:txBody>
      </p:sp>
      <p:sp>
        <p:nvSpPr>
          <p:cNvPr id="18481" name="Freeform 247"/>
          <p:cNvSpPr>
            <a:spLocks/>
          </p:cNvSpPr>
          <p:nvPr/>
        </p:nvSpPr>
        <p:spPr bwMode="auto">
          <a:xfrm>
            <a:off x="4462098" y="3098802"/>
            <a:ext cx="130419" cy="100013"/>
          </a:xfrm>
          <a:custGeom>
            <a:avLst/>
            <a:gdLst>
              <a:gd name="T0" fmla="*/ 2147483647 w 83"/>
              <a:gd name="T1" fmla="*/ 2147483647 h 63"/>
              <a:gd name="T2" fmla="*/ 2147483647 w 83"/>
              <a:gd name="T3" fmla="*/ 2147483647 h 63"/>
              <a:gd name="T4" fmla="*/ 2147483647 w 83"/>
              <a:gd name="T5" fmla="*/ 2147483647 h 63"/>
              <a:gd name="T6" fmla="*/ 2147483647 w 83"/>
              <a:gd name="T7" fmla="*/ 2147483647 h 63"/>
              <a:gd name="T8" fmla="*/ 2147483647 w 83"/>
              <a:gd name="T9" fmla="*/ 2147483647 h 63"/>
              <a:gd name="T10" fmla="*/ 2147483647 w 83"/>
              <a:gd name="T11" fmla="*/ 2147483647 h 63"/>
              <a:gd name="T12" fmla="*/ 2147483647 w 83"/>
              <a:gd name="T13" fmla="*/ 2147483647 h 63"/>
              <a:gd name="T14" fmla="*/ 2147483647 w 83"/>
              <a:gd name="T15" fmla="*/ 2147483647 h 63"/>
              <a:gd name="T16" fmla="*/ 0 w 83"/>
              <a:gd name="T17" fmla="*/ 2147483647 h 63"/>
              <a:gd name="T18" fmla="*/ 2147483647 w 83"/>
              <a:gd name="T19" fmla="*/ 2147483647 h 63"/>
              <a:gd name="T20" fmla="*/ 2147483647 w 83"/>
              <a:gd name="T21" fmla="*/ 2147483647 h 63"/>
              <a:gd name="T22" fmla="*/ 2147483647 w 83"/>
              <a:gd name="T23" fmla="*/ 2147483647 h 63"/>
              <a:gd name="T24" fmla="*/ 2147483647 w 83"/>
              <a:gd name="T25" fmla="*/ 2147483647 h 63"/>
              <a:gd name="T26" fmla="*/ 2147483647 w 83"/>
              <a:gd name="T27" fmla="*/ 2147483647 h 63"/>
              <a:gd name="T28" fmla="*/ 2147483647 w 83"/>
              <a:gd name="T29" fmla="*/ 2147483647 h 63"/>
              <a:gd name="T30" fmla="*/ 2147483647 w 83"/>
              <a:gd name="T31" fmla="*/ 2147483647 h 63"/>
              <a:gd name="T32" fmla="*/ 2147483647 w 83"/>
              <a:gd name="T33" fmla="*/ 2147483647 h 63"/>
              <a:gd name="T34" fmla="*/ 2147483647 w 83"/>
              <a:gd name="T35" fmla="*/ 0 h 63"/>
              <a:gd name="T36" fmla="*/ 2147483647 w 83"/>
              <a:gd name="T37" fmla="*/ 2147483647 h 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3"/>
              <a:gd name="T58" fmla="*/ 0 h 63"/>
              <a:gd name="T59" fmla="*/ 83 w 83"/>
              <a:gd name="T60" fmla="*/ 63 h 6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3" h="63">
                <a:moveTo>
                  <a:pt x="69" y="4"/>
                </a:moveTo>
                <a:lnTo>
                  <a:pt x="68" y="5"/>
                </a:lnTo>
                <a:lnTo>
                  <a:pt x="62" y="11"/>
                </a:lnTo>
                <a:lnTo>
                  <a:pt x="51" y="18"/>
                </a:lnTo>
                <a:lnTo>
                  <a:pt x="38" y="24"/>
                </a:lnTo>
                <a:lnTo>
                  <a:pt x="24" y="31"/>
                </a:lnTo>
                <a:lnTo>
                  <a:pt x="12" y="39"/>
                </a:lnTo>
                <a:lnTo>
                  <a:pt x="2" y="49"/>
                </a:lnTo>
                <a:lnTo>
                  <a:pt x="0" y="62"/>
                </a:lnTo>
                <a:lnTo>
                  <a:pt x="13" y="58"/>
                </a:lnTo>
                <a:lnTo>
                  <a:pt x="14" y="55"/>
                </a:lnTo>
                <a:lnTo>
                  <a:pt x="19" y="49"/>
                </a:lnTo>
                <a:lnTo>
                  <a:pt x="30" y="43"/>
                </a:lnTo>
                <a:lnTo>
                  <a:pt x="44" y="36"/>
                </a:lnTo>
                <a:lnTo>
                  <a:pt x="58" y="29"/>
                </a:lnTo>
                <a:lnTo>
                  <a:pt x="70" y="22"/>
                </a:lnTo>
                <a:lnTo>
                  <a:pt x="79" y="13"/>
                </a:lnTo>
                <a:lnTo>
                  <a:pt x="82" y="0"/>
                </a:lnTo>
                <a:lnTo>
                  <a:pt x="69" y="4"/>
                </a:lnTo>
              </a:path>
            </a:pathLst>
          </a:custGeom>
          <a:solidFill>
            <a:srgbClr val="FFD900"/>
          </a:solidFill>
          <a:ln w="12700" cap="rnd">
            <a:noFill/>
            <a:round/>
            <a:headEnd/>
            <a:tailEnd/>
          </a:ln>
        </p:spPr>
        <p:txBody>
          <a:bodyPr/>
          <a:lstStyle/>
          <a:p>
            <a:endParaRPr lang="id-ID"/>
          </a:p>
        </p:txBody>
      </p:sp>
      <p:sp>
        <p:nvSpPr>
          <p:cNvPr id="18482" name="Freeform 248"/>
          <p:cNvSpPr>
            <a:spLocks/>
          </p:cNvSpPr>
          <p:nvPr/>
        </p:nvSpPr>
        <p:spPr bwMode="auto">
          <a:xfrm>
            <a:off x="4425462" y="2981327"/>
            <a:ext cx="167054" cy="125413"/>
          </a:xfrm>
          <a:custGeom>
            <a:avLst/>
            <a:gdLst>
              <a:gd name="T0" fmla="*/ 2147483647 w 105"/>
              <a:gd name="T1" fmla="*/ 2147483647 h 79"/>
              <a:gd name="T2" fmla="*/ 0 w 105"/>
              <a:gd name="T3" fmla="*/ 2147483647 h 79"/>
              <a:gd name="T4" fmla="*/ 2147483647 w 105"/>
              <a:gd name="T5" fmla="*/ 2147483647 h 79"/>
              <a:gd name="T6" fmla="*/ 2147483647 w 105"/>
              <a:gd name="T7" fmla="*/ 2147483647 h 79"/>
              <a:gd name="T8" fmla="*/ 2147483647 w 105"/>
              <a:gd name="T9" fmla="*/ 2147483647 h 79"/>
              <a:gd name="T10" fmla="*/ 2147483647 w 105"/>
              <a:gd name="T11" fmla="*/ 2147483647 h 79"/>
              <a:gd name="T12" fmla="*/ 2147483647 w 105"/>
              <a:gd name="T13" fmla="*/ 2147483647 h 79"/>
              <a:gd name="T14" fmla="*/ 2147483647 w 105"/>
              <a:gd name="T15" fmla="*/ 2147483647 h 79"/>
              <a:gd name="T16" fmla="*/ 2147483647 w 105"/>
              <a:gd name="T17" fmla="*/ 2147483647 h 79"/>
              <a:gd name="T18" fmla="*/ 2147483647 w 105"/>
              <a:gd name="T19" fmla="*/ 2147483647 h 79"/>
              <a:gd name="T20" fmla="*/ 2147483647 w 105"/>
              <a:gd name="T21" fmla="*/ 2147483647 h 79"/>
              <a:gd name="T22" fmla="*/ 2147483647 w 105"/>
              <a:gd name="T23" fmla="*/ 2147483647 h 79"/>
              <a:gd name="T24" fmla="*/ 2147483647 w 105"/>
              <a:gd name="T25" fmla="*/ 2147483647 h 79"/>
              <a:gd name="T26" fmla="*/ 2147483647 w 105"/>
              <a:gd name="T27" fmla="*/ 2147483647 h 79"/>
              <a:gd name="T28" fmla="*/ 2147483647 w 105"/>
              <a:gd name="T29" fmla="*/ 2147483647 h 79"/>
              <a:gd name="T30" fmla="*/ 2147483647 w 105"/>
              <a:gd name="T31" fmla="*/ 2147483647 h 79"/>
              <a:gd name="T32" fmla="*/ 2147483647 w 105"/>
              <a:gd name="T33" fmla="*/ 2147483647 h 79"/>
              <a:gd name="T34" fmla="*/ 2147483647 w 105"/>
              <a:gd name="T35" fmla="*/ 2147483647 h 79"/>
              <a:gd name="T36" fmla="*/ 2147483647 w 105"/>
              <a:gd name="T37" fmla="*/ 2147483647 h 79"/>
              <a:gd name="T38" fmla="*/ 0 w 105"/>
              <a:gd name="T39" fmla="*/ 2147483647 h 79"/>
              <a:gd name="T40" fmla="*/ 2147483647 w 105"/>
              <a:gd name="T41" fmla="*/ 2147483647 h 79"/>
              <a:gd name="T42" fmla="*/ 0 w 105"/>
              <a:gd name="T43" fmla="*/ 0 h 79"/>
              <a:gd name="T44" fmla="*/ 0 w 105"/>
              <a:gd name="T45" fmla="*/ 2147483647 h 79"/>
              <a:gd name="T46" fmla="*/ 2147483647 w 105"/>
              <a:gd name="T47" fmla="*/ 2147483647 h 7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5"/>
              <a:gd name="T73" fmla="*/ 0 h 79"/>
              <a:gd name="T74" fmla="*/ 105 w 105"/>
              <a:gd name="T75" fmla="*/ 79 h 7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5" h="79">
                <a:moveTo>
                  <a:pt x="14" y="54"/>
                </a:moveTo>
                <a:lnTo>
                  <a:pt x="0" y="56"/>
                </a:lnTo>
                <a:lnTo>
                  <a:pt x="8" y="66"/>
                </a:lnTo>
                <a:lnTo>
                  <a:pt x="21" y="71"/>
                </a:lnTo>
                <a:lnTo>
                  <a:pt x="37" y="72"/>
                </a:lnTo>
                <a:lnTo>
                  <a:pt x="52" y="73"/>
                </a:lnTo>
                <a:lnTo>
                  <a:pt x="67" y="73"/>
                </a:lnTo>
                <a:lnTo>
                  <a:pt x="80" y="74"/>
                </a:lnTo>
                <a:lnTo>
                  <a:pt x="89" y="76"/>
                </a:lnTo>
                <a:lnTo>
                  <a:pt x="91" y="78"/>
                </a:lnTo>
                <a:lnTo>
                  <a:pt x="104" y="74"/>
                </a:lnTo>
                <a:lnTo>
                  <a:pt x="95" y="64"/>
                </a:lnTo>
                <a:lnTo>
                  <a:pt x="83" y="61"/>
                </a:lnTo>
                <a:lnTo>
                  <a:pt x="69" y="60"/>
                </a:lnTo>
                <a:lnTo>
                  <a:pt x="52" y="58"/>
                </a:lnTo>
                <a:lnTo>
                  <a:pt x="37" y="59"/>
                </a:lnTo>
                <a:lnTo>
                  <a:pt x="24" y="58"/>
                </a:lnTo>
                <a:lnTo>
                  <a:pt x="16" y="55"/>
                </a:lnTo>
                <a:lnTo>
                  <a:pt x="13" y="52"/>
                </a:lnTo>
                <a:lnTo>
                  <a:pt x="0" y="54"/>
                </a:lnTo>
                <a:lnTo>
                  <a:pt x="13" y="52"/>
                </a:lnTo>
                <a:lnTo>
                  <a:pt x="0" y="0"/>
                </a:lnTo>
                <a:lnTo>
                  <a:pt x="0" y="54"/>
                </a:lnTo>
                <a:lnTo>
                  <a:pt x="14" y="54"/>
                </a:lnTo>
              </a:path>
            </a:pathLst>
          </a:custGeom>
          <a:solidFill>
            <a:srgbClr val="FFD900"/>
          </a:solidFill>
          <a:ln w="12700" cap="rnd">
            <a:noFill/>
            <a:round/>
            <a:headEnd/>
            <a:tailEnd/>
          </a:ln>
        </p:spPr>
        <p:txBody>
          <a:bodyPr/>
          <a:lstStyle/>
          <a:p>
            <a:endParaRPr lang="id-ID"/>
          </a:p>
        </p:txBody>
      </p:sp>
      <p:sp>
        <p:nvSpPr>
          <p:cNvPr id="18483" name="Freeform 249"/>
          <p:cNvSpPr>
            <a:spLocks/>
          </p:cNvSpPr>
          <p:nvPr/>
        </p:nvSpPr>
        <p:spPr bwMode="auto">
          <a:xfrm>
            <a:off x="4425462" y="3065463"/>
            <a:ext cx="24912" cy="76200"/>
          </a:xfrm>
          <a:custGeom>
            <a:avLst/>
            <a:gdLst>
              <a:gd name="T0" fmla="*/ 0 w 15"/>
              <a:gd name="T1" fmla="*/ 2147483647 h 48"/>
              <a:gd name="T2" fmla="*/ 2147483647 w 15"/>
              <a:gd name="T3" fmla="*/ 2147483647 h 48"/>
              <a:gd name="T4" fmla="*/ 2147483647 w 15"/>
              <a:gd name="T5" fmla="*/ 0 h 48"/>
              <a:gd name="T6" fmla="*/ 0 w 15"/>
              <a:gd name="T7" fmla="*/ 0 h 48"/>
              <a:gd name="T8" fmla="*/ 0 w 15"/>
              <a:gd name="T9" fmla="*/ 2147483647 h 48"/>
              <a:gd name="T10" fmla="*/ 2147483647 w 15"/>
              <a:gd name="T11" fmla="*/ 0 h 48"/>
              <a:gd name="T12" fmla="*/ 0 w 15"/>
              <a:gd name="T13" fmla="*/ 2147483647 h 48"/>
              <a:gd name="T14" fmla="*/ 2147483647 w 15"/>
              <a:gd name="T15" fmla="*/ 2147483647 h 48"/>
              <a:gd name="T16" fmla="*/ 2147483647 w 15"/>
              <a:gd name="T17" fmla="*/ 2147483647 h 48"/>
              <a:gd name="T18" fmla="*/ 0 w 15"/>
              <a:gd name="T19" fmla="*/ 2147483647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
              <a:gd name="T31" fmla="*/ 0 h 48"/>
              <a:gd name="T32" fmla="*/ 15 w 15"/>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 h="48">
                <a:moveTo>
                  <a:pt x="0" y="4"/>
                </a:moveTo>
                <a:lnTo>
                  <a:pt x="14" y="2"/>
                </a:lnTo>
                <a:lnTo>
                  <a:pt x="14" y="0"/>
                </a:lnTo>
                <a:lnTo>
                  <a:pt x="0" y="0"/>
                </a:lnTo>
                <a:lnTo>
                  <a:pt x="0" y="2"/>
                </a:lnTo>
                <a:lnTo>
                  <a:pt x="13" y="0"/>
                </a:lnTo>
                <a:lnTo>
                  <a:pt x="0" y="4"/>
                </a:lnTo>
                <a:lnTo>
                  <a:pt x="14" y="47"/>
                </a:lnTo>
                <a:lnTo>
                  <a:pt x="14" y="2"/>
                </a:lnTo>
                <a:lnTo>
                  <a:pt x="0" y="4"/>
                </a:lnTo>
              </a:path>
            </a:pathLst>
          </a:custGeom>
          <a:solidFill>
            <a:srgbClr val="FFD900"/>
          </a:solidFill>
          <a:ln w="12700" cap="rnd">
            <a:noFill/>
            <a:round/>
            <a:headEnd/>
            <a:tailEnd/>
          </a:ln>
        </p:spPr>
        <p:txBody>
          <a:bodyPr/>
          <a:lstStyle/>
          <a:p>
            <a:endParaRPr lang="id-ID"/>
          </a:p>
        </p:txBody>
      </p:sp>
      <p:sp>
        <p:nvSpPr>
          <p:cNvPr id="18484" name="Freeform 250"/>
          <p:cNvSpPr>
            <a:spLocks/>
          </p:cNvSpPr>
          <p:nvPr/>
        </p:nvSpPr>
        <p:spPr bwMode="auto">
          <a:xfrm>
            <a:off x="4425462" y="2973388"/>
            <a:ext cx="133350" cy="100012"/>
          </a:xfrm>
          <a:custGeom>
            <a:avLst/>
            <a:gdLst>
              <a:gd name="T0" fmla="*/ 2147483647 w 84"/>
              <a:gd name="T1" fmla="*/ 2147483647 h 63"/>
              <a:gd name="T2" fmla="*/ 2147483647 w 84"/>
              <a:gd name="T3" fmla="*/ 2147483647 h 63"/>
              <a:gd name="T4" fmla="*/ 2147483647 w 84"/>
              <a:gd name="T5" fmla="*/ 2147483647 h 63"/>
              <a:gd name="T6" fmla="*/ 2147483647 w 84"/>
              <a:gd name="T7" fmla="*/ 2147483647 h 63"/>
              <a:gd name="T8" fmla="*/ 2147483647 w 84"/>
              <a:gd name="T9" fmla="*/ 2147483647 h 63"/>
              <a:gd name="T10" fmla="*/ 2147483647 w 84"/>
              <a:gd name="T11" fmla="*/ 2147483647 h 63"/>
              <a:gd name="T12" fmla="*/ 2147483647 w 84"/>
              <a:gd name="T13" fmla="*/ 2147483647 h 63"/>
              <a:gd name="T14" fmla="*/ 2147483647 w 84"/>
              <a:gd name="T15" fmla="*/ 2147483647 h 63"/>
              <a:gd name="T16" fmla="*/ 0 w 84"/>
              <a:gd name="T17" fmla="*/ 2147483647 h 63"/>
              <a:gd name="T18" fmla="*/ 2147483647 w 84"/>
              <a:gd name="T19" fmla="*/ 2147483647 h 63"/>
              <a:gd name="T20" fmla="*/ 2147483647 w 84"/>
              <a:gd name="T21" fmla="*/ 2147483647 h 63"/>
              <a:gd name="T22" fmla="*/ 2147483647 w 84"/>
              <a:gd name="T23" fmla="*/ 2147483647 h 63"/>
              <a:gd name="T24" fmla="*/ 2147483647 w 84"/>
              <a:gd name="T25" fmla="*/ 2147483647 h 63"/>
              <a:gd name="T26" fmla="*/ 2147483647 w 84"/>
              <a:gd name="T27" fmla="*/ 2147483647 h 63"/>
              <a:gd name="T28" fmla="*/ 2147483647 w 84"/>
              <a:gd name="T29" fmla="*/ 2147483647 h 63"/>
              <a:gd name="T30" fmla="*/ 2147483647 w 84"/>
              <a:gd name="T31" fmla="*/ 2147483647 h 63"/>
              <a:gd name="T32" fmla="*/ 2147483647 w 84"/>
              <a:gd name="T33" fmla="*/ 2147483647 h 63"/>
              <a:gd name="T34" fmla="*/ 2147483647 w 84"/>
              <a:gd name="T35" fmla="*/ 0 h 63"/>
              <a:gd name="T36" fmla="*/ 2147483647 w 84"/>
              <a:gd name="T37" fmla="*/ 2147483647 h 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4"/>
              <a:gd name="T58" fmla="*/ 0 h 63"/>
              <a:gd name="T59" fmla="*/ 84 w 84"/>
              <a:gd name="T60" fmla="*/ 63 h 6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4" h="63">
                <a:moveTo>
                  <a:pt x="70" y="4"/>
                </a:moveTo>
                <a:lnTo>
                  <a:pt x="69" y="5"/>
                </a:lnTo>
                <a:lnTo>
                  <a:pt x="63" y="9"/>
                </a:lnTo>
                <a:lnTo>
                  <a:pt x="51" y="14"/>
                </a:lnTo>
                <a:lnTo>
                  <a:pt x="38" y="20"/>
                </a:lnTo>
                <a:lnTo>
                  <a:pt x="23" y="27"/>
                </a:lnTo>
                <a:lnTo>
                  <a:pt x="10" y="35"/>
                </a:lnTo>
                <a:lnTo>
                  <a:pt x="1" y="47"/>
                </a:lnTo>
                <a:lnTo>
                  <a:pt x="0" y="62"/>
                </a:lnTo>
                <a:lnTo>
                  <a:pt x="13" y="58"/>
                </a:lnTo>
                <a:lnTo>
                  <a:pt x="14" y="52"/>
                </a:lnTo>
                <a:lnTo>
                  <a:pt x="19" y="45"/>
                </a:lnTo>
                <a:lnTo>
                  <a:pt x="29" y="39"/>
                </a:lnTo>
                <a:lnTo>
                  <a:pt x="43" y="33"/>
                </a:lnTo>
                <a:lnTo>
                  <a:pt x="57" y="27"/>
                </a:lnTo>
                <a:lnTo>
                  <a:pt x="70" y="21"/>
                </a:lnTo>
                <a:lnTo>
                  <a:pt x="79" y="12"/>
                </a:lnTo>
                <a:lnTo>
                  <a:pt x="83" y="0"/>
                </a:lnTo>
                <a:lnTo>
                  <a:pt x="70" y="4"/>
                </a:lnTo>
              </a:path>
            </a:pathLst>
          </a:custGeom>
          <a:solidFill>
            <a:srgbClr val="FFD900"/>
          </a:solidFill>
          <a:ln w="12700" cap="rnd">
            <a:noFill/>
            <a:round/>
            <a:headEnd/>
            <a:tailEnd/>
          </a:ln>
        </p:spPr>
        <p:txBody>
          <a:bodyPr/>
          <a:lstStyle/>
          <a:p>
            <a:endParaRPr lang="id-ID"/>
          </a:p>
        </p:txBody>
      </p:sp>
      <p:sp>
        <p:nvSpPr>
          <p:cNvPr id="18485" name="Freeform 251"/>
          <p:cNvSpPr>
            <a:spLocks/>
          </p:cNvSpPr>
          <p:nvPr/>
        </p:nvSpPr>
        <p:spPr bwMode="auto">
          <a:xfrm>
            <a:off x="4419601" y="2971802"/>
            <a:ext cx="169985" cy="47625"/>
          </a:xfrm>
          <a:custGeom>
            <a:avLst/>
            <a:gdLst>
              <a:gd name="T0" fmla="*/ 0 w 106"/>
              <a:gd name="T1" fmla="*/ 2147483647 h 30"/>
              <a:gd name="T2" fmla="*/ 2147483647 w 106"/>
              <a:gd name="T3" fmla="*/ 2147483647 h 30"/>
              <a:gd name="T4" fmla="*/ 2147483647 w 106"/>
              <a:gd name="T5" fmla="*/ 2147483647 h 30"/>
              <a:gd name="T6" fmla="*/ 2147483647 w 106"/>
              <a:gd name="T7" fmla="*/ 2147483647 h 30"/>
              <a:gd name="T8" fmla="*/ 2147483647 w 106"/>
              <a:gd name="T9" fmla="*/ 2147483647 h 30"/>
              <a:gd name="T10" fmla="*/ 2147483647 w 106"/>
              <a:gd name="T11" fmla="*/ 2147483647 h 30"/>
              <a:gd name="T12" fmla="*/ 2147483647 w 106"/>
              <a:gd name="T13" fmla="*/ 2147483647 h 30"/>
              <a:gd name="T14" fmla="*/ 2147483647 w 106"/>
              <a:gd name="T15" fmla="*/ 2147483647 h 30"/>
              <a:gd name="T16" fmla="*/ 2147483647 w 106"/>
              <a:gd name="T17" fmla="*/ 2147483647 h 30"/>
              <a:gd name="T18" fmla="*/ 2147483647 w 106"/>
              <a:gd name="T19" fmla="*/ 2147483647 h 30"/>
              <a:gd name="T20" fmla="*/ 2147483647 w 106"/>
              <a:gd name="T21" fmla="*/ 2147483647 h 30"/>
              <a:gd name="T22" fmla="*/ 2147483647 w 106"/>
              <a:gd name="T23" fmla="*/ 2147483647 h 30"/>
              <a:gd name="T24" fmla="*/ 2147483647 w 106"/>
              <a:gd name="T25" fmla="*/ 2147483647 h 30"/>
              <a:gd name="T26" fmla="*/ 2147483647 w 106"/>
              <a:gd name="T27" fmla="*/ 2147483647 h 30"/>
              <a:gd name="T28" fmla="*/ 2147483647 w 106"/>
              <a:gd name="T29" fmla="*/ 2147483647 h 30"/>
              <a:gd name="T30" fmla="*/ 2147483647 w 106"/>
              <a:gd name="T31" fmla="*/ 2147483647 h 30"/>
              <a:gd name="T32" fmla="*/ 2147483647 w 106"/>
              <a:gd name="T33" fmla="*/ 2147483647 h 30"/>
              <a:gd name="T34" fmla="*/ 2147483647 w 106"/>
              <a:gd name="T35" fmla="*/ 0 h 30"/>
              <a:gd name="T36" fmla="*/ 0 w 106"/>
              <a:gd name="T37" fmla="*/ 2147483647 h 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6"/>
              <a:gd name="T58" fmla="*/ 0 h 30"/>
              <a:gd name="T59" fmla="*/ 106 w 106"/>
              <a:gd name="T60" fmla="*/ 30 h 3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6" h="30">
                <a:moveTo>
                  <a:pt x="0" y="4"/>
                </a:moveTo>
                <a:lnTo>
                  <a:pt x="8" y="14"/>
                </a:lnTo>
                <a:lnTo>
                  <a:pt x="21" y="18"/>
                </a:lnTo>
                <a:lnTo>
                  <a:pt x="36" y="20"/>
                </a:lnTo>
                <a:lnTo>
                  <a:pt x="52" y="22"/>
                </a:lnTo>
                <a:lnTo>
                  <a:pt x="67" y="22"/>
                </a:lnTo>
                <a:lnTo>
                  <a:pt x="81" y="24"/>
                </a:lnTo>
                <a:lnTo>
                  <a:pt x="90" y="27"/>
                </a:lnTo>
                <a:lnTo>
                  <a:pt x="92" y="29"/>
                </a:lnTo>
                <a:lnTo>
                  <a:pt x="105" y="25"/>
                </a:lnTo>
                <a:lnTo>
                  <a:pt x="96" y="15"/>
                </a:lnTo>
                <a:lnTo>
                  <a:pt x="84" y="11"/>
                </a:lnTo>
                <a:lnTo>
                  <a:pt x="69" y="9"/>
                </a:lnTo>
                <a:lnTo>
                  <a:pt x="53" y="9"/>
                </a:lnTo>
                <a:lnTo>
                  <a:pt x="37" y="7"/>
                </a:lnTo>
                <a:lnTo>
                  <a:pt x="24" y="6"/>
                </a:lnTo>
                <a:lnTo>
                  <a:pt x="15" y="2"/>
                </a:lnTo>
                <a:lnTo>
                  <a:pt x="13" y="0"/>
                </a:lnTo>
                <a:lnTo>
                  <a:pt x="0" y="4"/>
                </a:lnTo>
              </a:path>
            </a:pathLst>
          </a:custGeom>
          <a:solidFill>
            <a:srgbClr val="FFD900"/>
          </a:solidFill>
          <a:ln w="12700" cap="rnd">
            <a:noFill/>
            <a:round/>
            <a:headEnd/>
            <a:tailEnd/>
          </a:ln>
        </p:spPr>
        <p:txBody>
          <a:bodyPr/>
          <a:lstStyle/>
          <a:p>
            <a:endParaRPr lang="id-ID"/>
          </a:p>
        </p:txBody>
      </p:sp>
      <p:sp>
        <p:nvSpPr>
          <p:cNvPr id="18486" name="Freeform 252"/>
          <p:cNvSpPr>
            <a:spLocks/>
          </p:cNvSpPr>
          <p:nvPr/>
        </p:nvSpPr>
        <p:spPr bwMode="auto">
          <a:xfrm>
            <a:off x="4393223" y="2841627"/>
            <a:ext cx="128954" cy="100013"/>
          </a:xfrm>
          <a:custGeom>
            <a:avLst/>
            <a:gdLst>
              <a:gd name="T0" fmla="*/ 2147483647 w 83"/>
              <a:gd name="T1" fmla="*/ 2147483647 h 63"/>
              <a:gd name="T2" fmla="*/ 2147483647 w 83"/>
              <a:gd name="T3" fmla="*/ 2147483647 h 63"/>
              <a:gd name="T4" fmla="*/ 2147483647 w 83"/>
              <a:gd name="T5" fmla="*/ 2147483647 h 63"/>
              <a:gd name="T6" fmla="*/ 2147483647 w 83"/>
              <a:gd name="T7" fmla="*/ 2147483647 h 63"/>
              <a:gd name="T8" fmla="*/ 2147483647 w 83"/>
              <a:gd name="T9" fmla="*/ 2147483647 h 63"/>
              <a:gd name="T10" fmla="*/ 2147483647 w 83"/>
              <a:gd name="T11" fmla="*/ 2147483647 h 63"/>
              <a:gd name="T12" fmla="*/ 2147483647 w 83"/>
              <a:gd name="T13" fmla="*/ 2147483647 h 63"/>
              <a:gd name="T14" fmla="*/ 2147483647 w 83"/>
              <a:gd name="T15" fmla="*/ 2147483647 h 63"/>
              <a:gd name="T16" fmla="*/ 0 w 83"/>
              <a:gd name="T17" fmla="*/ 2147483647 h 63"/>
              <a:gd name="T18" fmla="*/ 2147483647 w 83"/>
              <a:gd name="T19" fmla="*/ 2147483647 h 63"/>
              <a:gd name="T20" fmla="*/ 2147483647 w 83"/>
              <a:gd name="T21" fmla="*/ 2147483647 h 63"/>
              <a:gd name="T22" fmla="*/ 2147483647 w 83"/>
              <a:gd name="T23" fmla="*/ 2147483647 h 63"/>
              <a:gd name="T24" fmla="*/ 2147483647 w 83"/>
              <a:gd name="T25" fmla="*/ 2147483647 h 63"/>
              <a:gd name="T26" fmla="*/ 2147483647 w 83"/>
              <a:gd name="T27" fmla="*/ 2147483647 h 63"/>
              <a:gd name="T28" fmla="*/ 2147483647 w 83"/>
              <a:gd name="T29" fmla="*/ 2147483647 h 63"/>
              <a:gd name="T30" fmla="*/ 2147483647 w 83"/>
              <a:gd name="T31" fmla="*/ 2147483647 h 63"/>
              <a:gd name="T32" fmla="*/ 2147483647 w 83"/>
              <a:gd name="T33" fmla="*/ 2147483647 h 63"/>
              <a:gd name="T34" fmla="*/ 2147483647 w 83"/>
              <a:gd name="T35" fmla="*/ 0 h 63"/>
              <a:gd name="T36" fmla="*/ 2147483647 w 83"/>
              <a:gd name="T37" fmla="*/ 2147483647 h 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3"/>
              <a:gd name="T58" fmla="*/ 0 h 63"/>
              <a:gd name="T59" fmla="*/ 83 w 83"/>
              <a:gd name="T60" fmla="*/ 63 h 6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3" h="63">
                <a:moveTo>
                  <a:pt x="69" y="4"/>
                </a:moveTo>
                <a:lnTo>
                  <a:pt x="67" y="5"/>
                </a:lnTo>
                <a:lnTo>
                  <a:pt x="62" y="11"/>
                </a:lnTo>
                <a:lnTo>
                  <a:pt x="51" y="17"/>
                </a:lnTo>
                <a:lnTo>
                  <a:pt x="38" y="25"/>
                </a:lnTo>
                <a:lnTo>
                  <a:pt x="24" y="32"/>
                </a:lnTo>
                <a:lnTo>
                  <a:pt x="12" y="39"/>
                </a:lnTo>
                <a:lnTo>
                  <a:pt x="2" y="49"/>
                </a:lnTo>
                <a:lnTo>
                  <a:pt x="0" y="62"/>
                </a:lnTo>
                <a:lnTo>
                  <a:pt x="13" y="58"/>
                </a:lnTo>
                <a:lnTo>
                  <a:pt x="14" y="55"/>
                </a:lnTo>
                <a:lnTo>
                  <a:pt x="19" y="50"/>
                </a:lnTo>
                <a:lnTo>
                  <a:pt x="30" y="43"/>
                </a:lnTo>
                <a:lnTo>
                  <a:pt x="44" y="36"/>
                </a:lnTo>
                <a:lnTo>
                  <a:pt x="58" y="29"/>
                </a:lnTo>
                <a:lnTo>
                  <a:pt x="70" y="21"/>
                </a:lnTo>
                <a:lnTo>
                  <a:pt x="79" y="13"/>
                </a:lnTo>
                <a:lnTo>
                  <a:pt x="82" y="0"/>
                </a:lnTo>
                <a:lnTo>
                  <a:pt x="69" y="4"/>
                </a:lnTo>
              </a:path>
            </a:pathLst>
          </a:custGeom>
          <a:solidFill>
            <a:srgbClr val="FFD900"/>
          </a:solidFill>
          <a:ln w="12700" cap="rnd">
            <a:noFill/>
            <a:round/>
            <a:headEnd/>
            <a:tailEnd/>
          </a:ln>
        </p:spPr>
        <p:txBody>
          <a:bodyPr/>
          <a:lstStyle/>
          <a:p>
            <a:endParaRPr lang="id-ID"/>
          </a:p>
        </p:txBody>
      </p:sp>
      <p:sp>
        <p:nvSpPr>
          <p:cNvPr id="18487" name="Freeform 253"/>
          <p:cNvSpPr>
            <a:spLocks/>
          </p:cNvSpPr>
          <p:nvPr/>
        </p:nvSpPr>
        <p:spPr bwMode="auto">
          <a:xfrm>
            <a:off x="5023340" y="5827713"/>
            <a:ext cx="112835" cy="196850"/>
          </a:xfrm>
          <a:custGeom>
            <a:avLst/>
            <a:gdLst>
              <a:gd name="T0" fmla="*/ 2147483647 w 70"/>
              <a:gd name="T1" fmla="*/ 2147483647 h 124"/>
              <a:gd name="T2" fmla="*/ 2147483647 w 70"/>
              <a:gd name="T3" fmla="*/ 0 h 124"/>
              <a:gd name="T4" fmla="*/ 2147483647 w 70"/>
              <a:gd name="T5" fmla="*/ 0 h 124"/>
              <a:gd name="T6" fmla="*/ 2147483647 w 70"/>
              <a:gd name="T7" fmla="*/ 2147483647 h 124"/>
              <a:gd name="T8" fmla="*/ 2147483647 w 70"/>
              <a:gd name="T9" fmla="*/ 2147483647 h 124"/>
              <a:gd name="T10" fmla="*/ 2147483647 w 70"/>
              <a:gd name="T11" fmla="*/ 2147483647 h 124"/>
              <a:gd name="T12" fmla="*/ 2147483647 w 70"/>
              <a:gd name="T13" fmla="*/ 2147483647 h 124"/>
              <a:gd name="T14" fmla="*/ 2147483647 w 70"/>
              <a:gd name="T15" fmla="*/ 2147483647 h 124"/>
              <a:gd name="T16" fmla="*/ 2147483647 w 70"/>
              <a:gd name="T17" fmla="*/ 2147483647 h 124"/>
              <a:gd name="T18" fmla="*/ 2147483647 w 70"/>
              <a:gd name="T19" fmla="*/ 2147483647 h 124"/>
              <a:gd name="T20" fmla="*/ 2147483647 w 70"/>
              <a:gd name="T21" fmla="*/ 2147483647 h 124"/>
              <a:gd name="T22" fmla="*/ 2147483647 w 70"/>
              <a:gd name="T23" fmla="*/ 2147483647 h 124"/>
              <a:gd name="T24" fmla="*/ 2147483647 w 70"/>
              <a:gd name="T25" fmla="*/ 2147483647 h 124"/>
              <a:gd name="T26" fmla="*/ 2147483647 w 70"/>
              <a:gd name="T27" fmla="*/ 2147483647 h 124"/>
              <a:gd name="T28" fmla="*/ 2147483647 w 70"/>
              <a:gd name="T29" fmla="*/ 2147483647 h 124"/>
              <a:gd name="T30" fmla="*/ 2147483647 w 70"/>
              <a:gd name="T31" fmla="*/ 2147483647 h 124"/>
              <a:gd name="T32" fmla="*/ 2147483647 w 70"/>
              <a:gd name="T33" fmla="*/ 2147483647 h 124"/>
              <a:gd name="T34" fmla="*/ 2147483647 w 70"/>
              <a:gd name="T35" fmla="*/ 2147483647 h 124"/>
              <a:gd name="T36" fmla="*/ 2147483647 w 70"/>
              <a:gd name="T37" fmla="*/ 2147483647 h 124"/>
              <a:gd name="T38" fmla="*/ 2147483647 w 70"/>
              <a:gd name="T39" fmla="*/ 2147483647 h 124"/>
              <a:gd name="T40" fmla="*/ 0 w 70"/>
              <a:gd name="T41" fmla="*/ 2147483647 h 124"/>
              <a:gd name="T42" fmla="*/ 0 w 70"/>
              <a:gd name="T43" fmla="*/ 2147483647 h 124"/>
              <a:gd name="T44" fmla="*/ 2147483647 w 70"/>
              <a:gd name="T45" fmla="*/ 2147483647 h 12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0"/>
              <a:gd name="T70" fmla="*/ 0 h 124"/>
              <a:gd name="T71" fmla="*/ 70 w 70"/>
              <a:gd name="T72" fmla="*/ 124 h 12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0" h="124">
                <a:moveTo>
                  <a:pt x="40" y="30"/>
                </a:moveTo>
                <a:lnTo>
                  <a:pt x="68" y="0"/>
                </a:lnTo>
                <a:lnTo>
                  <a:pt x="69" y="0"/>
                </a:lnTo>
                <a:lnTo>
                  <a:pt x="63" y="62"/>
                </a:lnTo>
                <a:lnTo>
                  <a:pt x="64" y="70"/>
                </a:lnTo>
                <a:lnTo>
                  <a:pt x="64" y="77"/>
                </a:lnTo>
                <a:lnTo>
                  <a:pt x="64" y="85"/>
                </a:lnTo>
                <a:lnTo>
                  <a:pt x="65" y="93"/>
                </a:lnTo>
                <a:lnTo>
                  <a:pt x="66" y="100"/>
                </a:lnTo>
                <a:lnTo>
                  <a:pt x="66" y="108"/>
                </a:lnTo>
                <a:lnTo>
                  <a:pt x="66" y="115"/>
                </a:lnTo>
                <a:lnTo>
                  <a:pt x="67" y="123"/>
                </a:lnTo>
                <a:lnTo>
                  <a:pt x="63" y="117"/>
                </a:lnTo>
                <a:lnTo>
                  <a:pt x="60" y="110"/>
                </a:lnTo>
                <a:lnTo>
                  <a:pt x="56" y="103"/>
                </a:lnTo>
                <a:lnTo>
                  <a:pt x="53" y="96"/>
                </a:lnTo>
                <a:lnTo>
                  <a:pt x="49" y="89"/>
                </a:lnTo>
                <a:lnTo>
                  <a:pt x="45" y="83"/>
                </a:lnTo>
                <a:lnTo>
                  <a:pt x="42" y="76"/>
                </a:lnTo>
                <a:lnTo>
                  <a:pt x="38" y="69"/>
                </a:lnTo>
                <a:lnTo>
                  <a:pt x="0" y="21"/>
                </a:lnTo>
                <a:lnTo>
                  <a:pt x="0" y="19"/>
                </a:lnTo>
                <a:lnTo>
                  <a:pt x="40" y="30"/>
                </a:lnTo>
              </a:path>
            </a:pathLst>
          </a:custGeom>
          <a:solidFill>
            <a:srgbClr val="FFD900"/>
          </a:solidFill>
          <a:ln w="12700" cap="rnd">
            <a:noFill/>
            <a:round/>
            <a:headEnd/>
            <a:tailEnd/>
          </a:ln>
        </p:spPr>
        <p:txBody>
          <a:bodyPr/>
          <a:lstStyle/>
          <a:p>
            <a:endParaRPr lang="id-ID"/>
          </a:p>
        </p:txBody>
      </p:sp>
      <p:sp>
        <p:nvSpPr>
          <p:cNvPr id="18488" name="Freeform 254"/>
          <p:cNvSpPr>
            <a:spLocks/>
          </p:cNvSpPr>
          <p:nvPr/>
        </p:nvSpPr>
        <p:spPr bwMode="auto">
          <a:xfrm>
            <a:off x="4807929" y="5830888"/>
            <a:ext cx="111369" cy="196850"/>
          </a:xfrm>
          <a:custGeom>
            <a:avLst/>
            <a:gdLst>
              <a:gd name="T0" fmla="*/ 2147483647 w 70"/>
              <a:gd name="T1" fmla="*/ 2147483647 h 124"/>
              <a:gd name="T2" fmla="*/ 2147483647 w 70"/>
              <a:gd name="T3" fmla="*/ 0 h 124"/>
              <a:gd name="T4" fmla="*/ 2147483647 w 70"/>
              <a:gd name="T5" fmla="*/ 2147483647 h 124"/>
              <a:gd name="T6" fmla="*/ 2147483647 w 70"/>
              <a:gd name="T7" fmla="*/ 2147483647 h 124"/>
              <a:gd name="T8" fmla="*/ 2147483647 w 70"/>
              <a:gd name="T9" fmla="*/ 2147483647 h 124"/>
              <a:gd name="T10" fmla="*/ 2147483647 w 70"/>
              <a:gd name="T11" fmla="*/ 2147483647 h 124"/>
              <a:gd name="T12" fmla="*/ 2147483647 w 70"/>
              <a:gd name="T13" fmla="*/ 2147483647 h 124"/>
              <a:gd name="T14" fmla="*/ 2147483647 w 70"/>
              <a:gd name="T15" fmla="*/ 2147483647 h 124"/>
              <a:gd name="T16" fmla="*/ 2147483647 w 70"/>
              <a:gd name="T17" fmla="*/ 2147483647 h 124"/>
              <a:gd name="T18" fmla="*/ 2147483647 w 70"/>
              <a:gd name="T19" fmla="*/ 2147483647 h 124"/>
              <a:gd name="T20" fmla="*/ 2147483647 w 70"/>
              <a:gd name="T21" fmla="*/ 2147483647 h 124"/>
              <a:gd name="T22" fmla="*/ 2147483647 w 70"/>
              <a:gd name="T23" fmla="*/ 2147483647 h 124"/>
              <a:gd name="T24" fmla="*/ 2147483647 w 70"/>
              <a:gd name="T25" fmla="*/ 2147483647 h 124"/>
              <a:gd name="T26" fmla="*/ 2147483647 w 70"/>
              <a:gd name="T27" fmla="*/ 2147483647 h 124"/>
              <a:gd name="T28" fmla="*/ 2147483647 w 70"/>
              <a:gd name="T29" fmla="*/ 2147483647 h 124"/>
              <a:gd name="T30" fmla="*/ 2147483647 w 70"/>
              <a:gd name="T31" fmla="*/ 2147483647 h 124"/>
              <a:gd name="T32" fmla="*/ 2147483647 w 70"/>
              <a:gd name="T33" fmla="*/ 2147483647 h 124"/>
              <a:gd name="T34" fmla="*/ 2147483647 w 70"/>
              <a:gd name="T35" fmla="*/ 2147483647 h 124"/>
              <a:gd name="T36" fmla="*/ 2147483647 w 70"/>
              <a:gd name="T37" fmla="*/ 2147483647 h 124"/>
              <a:gd name="T38" fmla="*/ 2147483647 w 70"/>
              <a:gd name="T39" fmla="*/ 2147483647 h 124"/>
              <a:gd name="T40" fmla="*/ 0 w 70"/>
              <a:gd name="T41" fmla="*/ 2147483647 h 124"/>
              <a:gd name="T42" fmla="*/ 2147483647 w 70"/>
              <a:gd name="T43" fmla="*/ 2147483647 h 124"/>
              <a:gd name="T44" fmla="*/ 2147483647 w 70"/>
              <a:gd name="T45" fmla="*/ 2147483647 h 12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0"/>
              <a:gd name="T70" fmla="*/ 0 h 124"/>
              <a:gd name="T71" fmla="*/ 70 w 70"/>
              <a:gd name="T72" fmla="*/ 124 h 12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0" h="124">
                <a:moveTo>
                  <a:pt x="40" y="30"/>
                </a:moveTo>
                <a:lnTo>
                  <a:pt x="68" y="0"/>
                </a:lnTo>
                <a:lnTo>
                  <a:pt x="69" y="1"/>
                </a:lnTo>
                <a:lnTo>
                  <a:pt x="63" y="62"/>
                </a:lnTo>
                <a:lnTo>
                  <a:pt x="64" y="70"/>
                </a:lnTo>
                <a:lnTo>
                  <a:pt x="64" y="78"/>
                </a:lnTo>
                <a:lnTo>
                  <a:pt x="64" y="86"/>
                </a:lnTo>
                <a:lnTo>
                  <a:pt x="65" y="93"/>
                </a:lnTo>
                <a:lnTo>
                  <a:pt x="66" y="100"/>
                </a:lnTo>
                <a:lnTo>
                  <a:pt x="66" y="108"/>
                </a:lnTo>
                <a:lnTo>
                  <a:pt x="66" y="115"/>
                </a:lnTo>
                <a:lnTo>
                  <a:pt x="67" y="123"/>
                </a:lnTo>
                <a:lnTo>
                  <a:pt x="63" y="117"/>
                </a:lnTo>
                <a:lnTo>
                  <a:pt x="60" y="110"/>
                </a:lnTo>
                <a:lnTo>
                  <a:pt x="56" y="103"/>
                </a:lnTo>
                <a:lnTo>
                  <a:pt x="53" y="97"/>
                </a:lnTo>
                <a:lnTo>
                  <a:pt x="49" y="89"/>
                </a:lnTo>
                <a:lnTo>
                  <a:pt x="45" y="83"/>
                </a:lnTo>
                <a:lnTo>
                  <a:pt x="41" y="76"/>
                </a:lnTo>
                <a:lnTo>
                  <a:pt x="38" y="69"/>
                </a:lnTo>
                <a:lnTo>
                  <a:pt x="0" y="21"/>
                </a:lnTo>
                <a:lnTo>
                  <a:pt x="1" y="19"/>
                </a:lnTo>
                <a:lnTo>
                  <a:pt x="40" y="30"/>
                </a:lnTo>
              </a:path>
            </a:pathLst>
          </a:custGeom>
          <a:solidFill>
            <a:srgbClr val="FFD900"/>
          </a:solidFill>
          <a:ln w="12700" cap="rnd">
            <a:noFill/>
            <a:round/>
            <a:headEnd/>
            <a:tailEnd/>
          </a:ln>
        </p:spPr>
        <p:txBody>
          <a:bodyPr/>
          <a:lstStyle/>
          <a:p>
            <a:endParaRPr lang="id-ID"/>
          </a:p>
        </p:txBody>
      </p:sp>
      <p:sp>
        <p:nvSpPr>
          <p:cNvPr id="18489" name="Freeform 255"/>
          <p:cNvSpPr>
            <a:spLocks/>
          </p:cNvSpPr>
          <p:nvPr/>
        </p:nvSpPr>
        <p:spPr bwMode="auto">
          <a:xfrm>
            <a:off x="4951536" y="4851400"/>
            <a:ext cx="115765" cy="171450"/>
          </a:xfrm>
          <a:custGeom>
            <a:avLst/>
            <a:gdLst>
              <a:gd name="T0" fmla="*/ 2147483647 w 73"/>
              <a:gd name="T1" fmla="*/ 2147483647 h 108"/>
              <a:gd name="T2" fmla="*/ 2147483647 w 73"/>
              <a:gd name="T3" fmla="*/ 0 h 108"/>
              <a:gd name="T4" fmla="*/ 2147483647 w 73"/>
              <a:gd name="T5" fmla="*/ 0 h 108"/>
              <a:gd name="T6" fmla="*/ 2147483647 w 73"/>
              <a:gd name="T7" fmla="*/ 2147483647 h 108"/>
              <a:gd name="T8" fmla="*/ 2147483647 w 73"/>
              <a:gd name="T9" fmla="*/ 2147483647 h 108"/>
              <a:gd name="T10" fmla="*/ 2147483647 w 73"/>
              <a:gd name="T11" fmla="*/ 2147483647 h 108"/>
              <a:gd name="T12" fmla="*/ 2147483647 w 73"/>
              <a:gd name="T13" fmla="*/ 2147483647 h 108"/>
              <a:gd name="T14" fmla="*/ 2147483647 w 73"/>
              <a:gd name="T15" fmla="*/ 2147483647 h 108"/>
              <a:gd name="T16" fmla="*/ 2147483647 w 73"/>
              <a:gd name="T17" fmla="*/ 2147483647 h 108"/>
              <a:gd name="T18" fmla="*/ 2147483647 w 73"/>
              <a:gd name="T19" fmla="*/ 2147483647 h 108"/>
              <a:gd name="T20" fmla="*/ 2147483647 w 73"/>
              <a:gd name="T21" fmla="*/ 2147483647 h 108"/>
              <a:gd name="T22" fmla="*/ 2147483647 w 73"/>
              <a:gd name="T23" fmla="*/ 2147483647 h 108"/>
              <a:gd name="T24" fmla="*/ 2147483647 w 73"/>
              <a:gd name="T25" fmla="*/ 2147483647 h 108"/>
              <a:gd name="T26" fmla="*/ 2147483647 w 73"/>
              <a:gd name="T27" fmla="*/ 2147483647 h 108"/>
              <a:gd name="T28" fmla="*/ 2147483647 w 73"/>
              <a:gd name="T29" fmla="*/ 2147483647 h 108"/>
              <a:gd name="T30" fmla="*/ 2147483647 w 73"/>
              <a:gd name="T31" fmla="*/ 2147483647 h 108"/>
              <a:gd name="T32" fmla="*/ 2147483647 w 73"/>
              <a:gd name="T33" fmla="*/ 2147483647 h 108"/>
              <a:gd name="T34" fmla="*/ 2147483647 w 73"/>
              <a:gd name="T35" fmla="*/ 2147483647 h 108"/>
              <a:gd name="T36" fmla="*/ 2147483647 w 73"/>
              <a:gd name="T37" fmla="*/ 2147483647 h 108"/>
              <a:gd name="T38" fmla="*/ 2147483647 w 73"/>
              <a:gd name="T39" fmla="*/ 2147483647 h 108"/>
              <a:gd name="T40" fmla="*/ 0 w 73"/>
              <a:gd name="T41" fmla="*/ 2147483647 h 108"/>
              <a:gd name="T42" fmla="*/ 0 w 73"/>
              <a:gd name="T43" fmla="*/ 2147483647 h 108"/>
              <a:gd name="T44" fmla="*/ 2147483647 w 73"/>
              <a:gd name="T45" fmla="*/ 2147483647 h 10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3"/>
              <a:gd name="T70" fmla="*/ 0 h 108"/>
              <a:gd name="T71" fmla="*/ 73 w 73"/>
              <a:gd name="T72" fmla="*/ 108 h 10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3" h="108">
                <a:moveTo>
                  <a:pt x="41" y="27"/>
                </a:moveTo>
                <a:lnTo>
                  <a:pt x="67" y="0"/>
                </a:lnTo>
                <a:lnTo>
                  <a:pt x="68" y="0"/>
                </a:lnTo>
                <a:lnTo>
                  <a:pt x="65" y="54"/>
                </a:lnTo>
                <a:lnTo>
                  <a:pt x="65" y="61"/>
                </a:lnTo>
                <a:lnTo>
                  <a:pt x="67" y="67"/>
                </a:lnTo>
                <a:lnTo>
                  <a:pt x="67" y="74"/>
                </a:lnTo>
                <a:lnTo>
                  <a:pt x="69" y="80"/>
                </a:lnTo>
                <a:lnTo>
                  <a:pt x="69" y="87"/>
                </a:lnTo>
                <a:lnTo>
                  <a:pt x="71" y="94"/>
                </a:lnTo>
                <a:lnTo>
                  <a:pt x="71" y="100"/>
                </a:lnTo>
                <a:lnTo>
                  <a:pt x="72" y="107"/>
                </a:lnTo>
                <a:lnTo>
                  <a:pt x="68" y="101"/>
                </a:lnTo>
                <a:lnTo>
                  <a:pt x="64" y="96"/>
                </a:lnTo>
                <a:lnTo>
                  <a:pt x="60" y="90"/>
                </a:lnTo>
                <a:lnTo>
                  <a:pt x="56" y="84"/>
                </a:lnTo>
                <a:lnTo>
                  <a:pt x="52" y="79"/>
                </a:lnTo>
                <a:lnTo>
                  <a:pt x="48" y="73"/>
                </a:lnTo>
                <a:lnTo>
                  <a:pt x="44" y="67"/>
                </a:lnTo>
                <a:lnTo>
                  <a:pt x="40" y="61"/>
                </a:lnTo>
                <a:lnTo>
                  <a:pt x="0" y="21"/>
                </a:lnTo>
                <a:lnTo>
                  <a:pt x="0" y="19"/>
                </a:lnTo>
                <a:lnTo>
                  <a:pt x="41" y="27"/>
                </a:lnTo>
              </a:path>
            </a:pathLst>
          </a:custGeom>
          <a:solidFill>
            <a:srgbClr val="FFD900"/>
          </a:solidFill>
          <a:ln w="12700" cap="rnd">
            <a:noFill/>
            <a:round/>
            <a:headEnd/>
            <a:tailEnd/>
          </a:ln>
        </p:spPr>
        <p:txBody>
          <a:bodyPr/>
          <a:lstStyle/>
          <a:p>
            <a:endParaRPr lang="id-ID"/>
          </a:p>
        </p:txBody>
      </p:sp>
      <p:sp>
        <p:nvSpPr>
          <p:cNvPr id="18490" name="Freeform 256"/>
          <p:cNvSpPr>
            <a:spLocks/>
          </p:cNvSpPr>
          <p:nvPr/>
        </p:nvSpPr>
        <p:spPr bwMode="auto">
          <a:xfrm>
            <a:off x="7436828" y="4773615"/>
            <a:ext cx="118696" cy="231775"/>
          </a:xfrm>
          <a:custGeom>
            <a:avLst/>
            <a:gdLst>
              <a:gd name="T0" fmla="*/ 2147483647 w 73"/>
              <a:gd name="T1" fmla="*/ 2147483647 h 146"/>
              <a:gd name="T2" fmla="*/ 2147483647 w 73"/>
              <a:gd name="T3" fmla="*/ 2147483647 h 146"/>
              <a:gd name="T4" fmla="*/ 2147483647 w 73"/>
              <a:gd name="T5" fmla="*/ 2147483647 h 146"/>
              <a:gd name="T6" fmla="*/ 2147483647 w 73"/>
              <a:gd name="T7" fmla="*/ 2147483647 h 146"/>
              <a:gd name="T8" fmla="*/ 2147483647 w 73"/>
              <a:gd name="T9" fmla="*/ 2147483647 h 146"/>
              <a:gd name="T10" fmla="*/ 2147483647 w 73"/>
              <a:gd name="T11" fmla="*/ 2147483647 h 146"/>
              <a:gd name="T12" fmla="*/ 2147483647 w 73"/>
              <a:gd name="T13" fmla="*/ 2147483647 h 146"/>
              <a:gd name="T14" fmla="*/ 2147483647 w 73"/>
              <a:gd name="T15" fmla="*/ 2147483647 h 146"/>
              <a:gd name="T16" fmla="*/ 2147483647 w 73"/>
              <a:gd name="T17" fmla="*/ 2147483647 h 146"/>
              <a:gd name="T18" fmla="*/ 2147483647 w 73"/>
              <a:gd name="T19" fmla="*/ 2147483647 h 146"/>
              <a:gd name="T20" fmla="*/ 2147483647 w 73"/>
              <a:gd name="T21" fmla="*/ 2147483647 h 146"/>
              <a:gd name="T22" fmla="*/ 2147483647 w 73"/>
              <a:gd name="T23" fmla="*/ 2147483647 h 146"/>
              <a:gd name="T24" fmla="*/ 2147483647 w 73"/>
              <a:gd name="T25" fmla="*/ 2147483647 h 146"/>
              <a:gd name="T26" fmla="*/ 2147483647 w 73"/>
              <a:gd name="T27" fmla="*/ 2147483647 h 146"/>
              <a:gd name="T28" fmla="*/ 2147483647 w 73"/>
              <a:gd name="T29" fmla="*/ 2147483647 h 146"/>
              <a:gd name="T30" fmla="*/ 2147483647 w 73"/>
              <a:gd name="T31" fmla="*/ 2147483647 h 146"/>
              <a:gd name="T32" fmla="*/ 2147483647 w 73"/>
              <a:gd name="T33" fmla="*/ 0 h 146"/>
              <a:gd name="T34" fmla="*/ 2147483647 w 73"/>
              <a:gd name="T35" fmla="*/ 2147483647 h 146"/>
              <a:gd name="T36" fmla="*/ 2147483647 w 73"/>
              <a:gd name="T37" fmla="*/ 2147483647 h 146"/>
              <a:gd name="T38" fmla="*/ 2147483647 w 73"/>
              <a:gd name="T39" fmla="*/ 2147483647 h 146"/>
              <a:gd name="T40" fmla="*/ 2147483647 w 73"/>
              <a:gd name="T41" fmla="*/ 2147483647 h 146"/>
              <a:gd name="T42" fmla="*/ 2147483647 w 73"/>
              <a:gd name="T43" fmla="*/ 2147483647 h 146"/>
              <a:gd name="T44" fmla="*/ 2147483647 w 73"/>
              <a:gd name="T45" fmla="*/ 2147483647 h 146"/>
              <a:gd name="T46" fmla="*/ 2147483647 w 73"/>
              <a:gd name="T47" fmla="*/ 2147483647 h 146"/>
              <a:gd name="T48" fmla="*/ 2147483647 w 73"/>
              <a:gd name="T49" fmla="*/ 2147483647 h 146"/>
              <a:gd name="T50" fmla="*/ 2147483647 w 73"/>
              <a:gd name="T51" fmla="*/ 2147483647 h 146"/>
              <a:gd name="T52" fmla="*/ 2147483647 w 73"/>
              <a:gd name="T53" fmla="*/ 2147483647 h 146"/>
              <a:gd name="T54" fmla="*/ 2147483647 w 73"/>
              <a:gd name="T55" fmla="*/ 2147483647 h 146"/>
              <a:gd name="T56" fmla="*/ 2147483647 w 73"/>
              <a:gd name="T57" fmla="*/ 2147483647 h 146"/>
              <a:gd name="T58" fmla="*/ 2147483647 w 73"/>
              <a:gd name="T59" fmla="*/ 2147483647 h 146"/>
              <a:gd name="T60" fmla="*/ 2147483647 w 73"/>
              <a:gd name="T61" fmla="*/ 2147483647 h 146"/>
              <a:gd name="T62" fmla="*/ 2147483647 w 73"/>
              <a:gd name="T63" fmla="*/ 2147483647 h 146"/>
              <a:gd name="T64" fmla="*/ 2147483647 w 73"/>
              <a:gd name="T65" fmla="*/ 2147483647 h 146"/>
              <a:gd name="T66" fmla="*/ 0 w 73"/>
              <a:gd name="T67" fmla="*/ 2147483647 h 146"/>
              <a:gd name="T68" fmla="*/ 2147483647 w 73"/>
              <a:gd name="T69" fmla="*/ 2147483647 h 14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3"/>
              <a:gd name="T106" fmla="*/ 0 h 146"/>
              <a:gd name="T107" fmla="*/ 73 w 73"/>
              <a:gd name="T108" fmla="*/ 146 h 14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3" h="146">
                <a:moveTo>
                  <a:pt x="13" y="145"/>
                </a:moveTo>
                <a:lnTo>
                  <a:pt x="14" y="138"/>
                </a:lnTo>
                <a:lnTo>
                  <a:pt x="16" y="132"/>
                </a:lnTo>
                <a:lnTo>
                  <a:pt x="18" y="128"/>
                </a:lnTo>
                <a:lnTo>
                  <a:pt x="22" y="125"/>
                </a:lnTo>
                <a:lnTo>
                  <a:pt x="27" y="121"/>
                </a:lnTo>
                <a:lnTo>
                  <a:pt x="32" y="117"/>
                </a:lnTo>
                <a:lnTo>
                  <a:pt x="38" y="113"/>
                </a:lnTo>
                <a:lnTo>
                  <a:pt x="44" y="108"/>
                </a:lnTo>
                <a:lnTo>
                  <a:pt x="51" y="103"/>
                </a:lnTo>
                <a:lnTo>
                  <a:pt x="57" y="95"/>
                </a:lnTo>
                <a:lnTo>
                  <a:pt x="62" y="85"/>
                </a:lnTo>
                <a:lnTo>
                  <a:pt x="66" y="74"/>
                </a:lnTo>
                <a:lnTo>
                  <a:pt x="69" y="60"/>
                </a:lnTo>
                <a:lnTo>
                  <a:pt x="71" y="43"/>
                </a:lnTo>
                <a:lnTo>
                  <a:pt x="72" y="23"/>
                </a:lnTo>
                <a:lnTo>
                  <a:pt x="70" y="0"/>
                </a:lnTo>
                <a:lnTo>
                  <a:pt x="57" y="1"/>
                </a:lnTo>
                <a:lnTo>
                  <a:pt x="57" y="23"/>
                </a:lnTo>
                <a:lnTo>
                  <a:pt x="58" y="42"/>
                </a:lnTo>
                <a:lnTo>
                  <a:pt x="56" y="58"/>
                </a:lnTo>
                <a:lnTo>
                  <a:pt x="53" y="70"/>
                </a:lnTo>
                <a:lnTo>
                  <a:pt x="49" y="80"/>
                </a:lnTo>
                <a:lnTo>
                  <a:pt x="45" y="87"/>
                </a:lnTo>
                <a:lnTo>
                  <a:pt x="40" y="93"/>
                </a:lnTo>
                <a:lnTo>
                  <a:pt x="35" y="98"/>
                </a:lnTo>
                <a:lnTo>
                  <a:pt x="30" y="103"/>
                </a:lnTo>
                <a:lnTo>
                  <a:pt x="24" y="106"/>
                </a:lnTo>
                <a:lnTo>
                  <a:pt x="19" y="110"/>
                </a:lnTo>
                <a:lnTo>
                  <a:pt x="13" y="114"/>
                </a:lnTo>
                <a:lnTo>
                  <a:pt x="8" y="120"/>
                </a:lnTo>
                <a:lnTo>
                  <a:pt x="3" y="127"/>
                </a:lnTo>
                <a:lnTo>
                  <a:pt x="1" y="135"/>
                </a:lnTo>
                <a:lnTo>
                  <a:pt x="0" y="145"/>
                </a:lnTo>
                <a:lnTo>
                  <a:pt x="13" y="145"/>
                </a:lnTo>
              </a:path>
            </a:pathLst>
          </a:custGeom>
          <a:solidFill>
            <a:srgbClr val="FF4C4C"/>
          </a:solidFill>
          <a:ln w="12700" cap="rnd">
            <a:noFill/>
            <a:round/>
            <a:headEnd/>
            <a:tailEnd/>
          </a:ln>
        </p:spPr>
        <p:txBody>
          <a:bodyPr/>
          <a:lstStyle/>
          <a:p>
            <a:endParaRPr lang="id-ID"/>
          </a:p>
        </p:txBody>
      </p:sp>
      <p:sp>
        <p:nvSpPr>
          <p:cNvPr id="18491" name="Freeform 257"/>
          <p:cNvSpPr>
            <a:spLocks/>
          </p:cNvSpPr>
          <p:nvPr/>
        </p:nvSpPr>
        <p:spPr bwMode="auto">
          <a:xfrm>
            <a:off x="7436827" y="5003800"/>
            <a:ext cx="175846" cy="177800"/>
          </a:xfrm>
          <a:custGeom>
            <a:avLst/>
            <a:gdLst>
              <a:gd name="T0" fmla="*/ 2147483647 w 109"/>
              <a:gd name="T1" fmla="*/ 2147483647 h 112"/>
              <a:gd name="T2" fmla="*/ 2147483647 w 109"/>
              <a:gd name="T3" fmla="*/ 2147483647 h 112"/>
              <a:gd name="T4" fmla="*/ 2147483647 w 109"/>
              <a:gd name="T5" fmla="*/ 2147483647 h 112"/>
              <a:gd name="T6" fmla="*/ 2147483647 w 109"/>
              <a:gd name="T7" fmla="*/ 2147483647 h 112"/>
              <a:gd name="T8" fmla="*/ 2147483647 w 109"/>
              <a:gd name="T9" fmla="*/ 2147483647 h 112"/>
              <a:gd name="T10" fmla="*/ 2147483647 w 109"/>
              <a:gd name="T11" fmla="*/ 2147483647 h 112"/>
              <a:gd name="T12" fmla="*/ 2147483647 w 109"/>
              <a:gd name="T13" fmla="*/ 2147483647 h 112"/>
              <a:gd name="T14" fmla="*/ 2147483647 w 109"/>
              <a:gd name="T15" fmla="*/ 2147483647 h 112"/>
              <a:gd name="T16" fmla="*/ 2147483647 w 109"/>
              <a:gd name="T17" fmla="*/ 2147483647 h 112"/>
              <a:gd name="T18" fmla="*/ 2147483647 w 109"/>
              <a:gd name="T19" fmla="*/ 2147483647 h 112"/>
              <a:gd name="T20" fmla="*/ 2147483647 w 109"/>
              <a:gd name="T21" fmla="*/ 2147483647 h 112"/>
              <a:gd name="T22" fmla="*/ 2147483647 w 109"/>
              <a:gd name="T23" fmla="*/ 2147483647 h 112"/>
              <a:gd name="T24" fmla="*/ 2147483647 w 109"/>
              <a:gd name="T25" fmla="*/ 2147483647 h 112"/>
              <a:gd name="T26" fmla="*/ 2147483647 w 109"/>
              <a:gd name="T27" fmla="*/ 2147483647 h 112"/>
              <a:gd name="T28" fmla="*/ 2147483647 w 109"/>
              <a:gd name="T29" fmla="*/ 2147483647 h 112"/>
              <a:gd name="T30" fmla="*/ 2147483647 w 109"/>
              <a:gd name="T31" fmla="*/ 2147483647 h 112"/>
              <a:gd name="T32" fmla="*/ 2147483647 w 109"/>
              <a:gd name="T33" fmla="*/ 0 h 112"/>
              <a:gd name="T34" fmla="*/ 0 w 109"/>
              <a:gd name="T35" fmla="*/ 0 h 112"/>
              <a:gd name="T36" fmla="*/ 2147483647 w 109"/>
              <a:gd name="T37" fmla="*/ 2147483647 h 112"/>
              <a:gd name="T38" fmla="*/ 2147483647 w 109"/>
              <a:gd name="T39" fmla="*/ 2147483647 h 112"/>
              <a:gd name="T40" fmla="*/ 2147483647 w 109"/>
              <a:gd name="T41" fmla="*/ 2147483647 h 112"/>
              <a:gd name="T42" fmla="*/ 2147483647 w 109"/>
              <a:gd name="T43" fmla="*/ 2147483647 h 112"/>
              <a:gd name="T44" fmla="*/ 2147483647 w 109"/>
              <a:gd name="T45" fmla="*/ 2147483647 h 112"/>
              <a:gd name="T46" fmla="*/ 2147483647 w 109"/>
              <a:gd name="T47" fmla="*/ 2147483647 h 112"/>
              <a:gd name="T48" fmla="*/ 2147483647 w 109"/>
              <a:gd name="T49" fmla="*/ 2147483647 h 112"/>
              <a:gd name="T50" fmla="*/ 2147483647 w 109"/>
              <a:gd name="T51" fmla="*/ 2147483647 h 112"/>
              <a:gd name="T52" fmla="*/ 2147483647 w 109"/>
              <a:gd name="T53" fmla="*/ 2147483647 h 112"/>
              <a:gd name="T54" fmla="*/ 2147483647 w 109"/>
              <a:gd name="T55" fmla="*/ 2147483647 h 112"/>
              <a:gd name="T56" fmla="*/ 2147483647 w 109"/>
              <a:gd name="T57" fmla="*/ 2147483647 h 112"/>
              <a:gd name="T58" fmla="*/ 2147483647 w 109"/>
              <a:gd name="T59" fmla="*/ 2147483647 h 112"/>
              <a:gd name="T60" fmla="*/ 2147483647 w 109"/>
              <a:gd name="T61" fmla="*/ 2147483647 h 112"/>
              <a:gd name="T62" fmla="*/ 2147483647 w 109"/>
              <a:gd name="T63" fmla="*/ 2147483647 h 112"/>
              <a:gd name="T64" fmla="*/ 2147483647 w 109"/>
              <a:gd name="T65" fmla="*/ 2147483647 h 112"/>
              <a:gd name="T66" fmla="*/ 2147483647 w 109"/>
              <a:gd name="T67" fmla="*/ 2147483647 h 112"/>
              <a:gd name="T68" fmla="*/ 2147483647 w 109"/>
              <a:gd name="T69" fmla="*/ 2147483647 h 11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9"/>
              <a:gd name="T106" fmla="*/ 0 h 112"/>
              <a:gd name="T107" fmla="*/ 109 w 109"/>
              <a:gd name="T108" fmla="*/ 112 h 11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9" h="112">
                <a:moveTo>
                  <a:pt x="108" y="111"/>
                </a:moveTo>
                <a:lnTo>
                  <a:pt x="106" y="100"/>
                </a:lnTo>
                <a:lnTo>
                  <a:pt x="103" y="91"/>
                </a:lnTo>
                <a:lnTo>
                  <a:pt x="97" y="83"/>
                </a:lnTo>
                <a:lnTo>
                  <a:pt x="90" y="75"/>
                </a:lnTo>
                <a:lnTo>
                  <a:pt x="82" y="69"/>
                </a:lnTo>
                <a:lnTo>
                  <a:pt x="75" y="62"/>
                </a:lnTo>
                <a:lnTo>
                  <a:pt x="65" y="57"/>
                </a:lnTo>
                <a:lnTo>
                  <a:pt x="57" y="52"/>
                </a:lnTo>
                <a:lnTo>
                  <a:pt x="48" y="46"/>
                </a:lnTo>
                <a:lnTo>
                  <a:pt x="39" y="41"/>
                </a:lnTo>
                <a:lnTo>
                  <a:pt x="32" y="35"/>
                </a:lnTo>
                <a:lnTo>
                  <a:pt x="25" y="29"/>
                </a:lnTo>
                <a:lnTo>
                  <a:pt x="20" y="23"/>
                </a:lnTo>
                <a:lnTo>
                  <a:pt x="16" y="17"/>
                </a:lnTo>
                <a:lnTo>
                  <a:pt x="14" y="9"/>
                </a:lnTo>
                <a:lnTo>
                  <a:pt x="13" y="0"/>
                </a:lnTo>
                <a:lnTo>
                  <a:pt x="0" y="0"/>
                </a:lnTo>
                <a:lnTo>
                  <a:pt x="1" y="11"/>
                </a:lnTo>
                <a:lnTo>
                  <a:pt x="3" y="22"/>
                </a:lnTo>
                <a:lnTo>
                  <a:pt x="9" y="31"/>
                </a:lnTo>
                <a:lnTo>
                  <a:pt x="16" y="38"/>
                </a:lnTo>
                <a:lnTo>
                  <a:pt x="23" y="45"/>
                </a:lnTo>
                <a:lnTo>
                  <a:pt x="31" y="52"/>
                </a:lnTo>
                <a:lnTo>
                  <a:pt x="40" y="58"/>
                </a:lnTo>
                <a:lnTo>
                  <a:pt x="49" y="63"/>
                </a:lnTo>
                <a:lnTo>
                  <a:pt x="58" y="69"/>
                </a:lnTo>
                <a:lnTo>
                  <a:pt x="67" y="74"/>
                </a:lnTo>
                <a:lnTo>
                  <a:pt x="75" y="79"/>
                </a:lnTo>
                <a:lnTo>
                  <a:pt x="81" y="84"/>
                </a:lnTo>
                <a:lnTo>
                  <a:pt x="86" y="91"/>
                </a:lnTo>
                <a:lnTo>
                  <a:pt x="91" y="97"/>
                </a:lnTo>
                <a:lnTo>
                  <a:pt x="93" y="103"/>
                </a:lnTo>
                <a:lnTo>
                  <a:pt x="94" y="111"/>
                </a:lnTo>
                <a:lnTo>
                  <a:pt x="108" y="111"/>
                </a:lnTo>
              </a:path>
            </a:pathLst>
          </a:custGeom>
          <a:solidFill>
            <a:srgbClr val="FF4C4C"/>
          </a:solidFill>
          <a:ln w="12700" cap="rnd">
            <a:noFill/>
            <a:round/>
            <a:headEnd/>
            <a:tailEnd/>
          </a:ln>
        </p:spPr>
        <p:txBody>
          <a:bodyPr/>
          <a:lstStyle/>
          <a:p>
            <a:endParaRPr lang="id-ID"/>
          </a:p>
        </p:txBody>
      </p:sp>
      <p:sp>
        <p:nvSpPr>
          <p:cNvPr id="18492" name="Freeform 258"/>
          <p:cNvSpPr>
            <a:spLocks/>
          </p:cNvSpPr>
          <p:nvPr/>
        </p:nvSpPr>
        <p:spPr bwMode="auto">
          <a:xfrm>
            <a:off x="7586298" y="5180015"/>
            <a:ext cx="26377" cy="1587"/>
          </a:xfrm>
          <a:custGeom>
            <a:avLst/>
            <a:gdLst>
              <a:gd name="T0" fmla="*/ 2147483647 w 16"/>
              <a:gd name="T1" fmla="*/ 0 h 1"/>
              <a:gd name="T2" fmla="*/ 2147483647 w 16"/>
              <a:gd name="T3" fmla="*/ 0 h 1"/>
              <a:gd name="T4" fmla="*/ 0 w 16"/>
              <a:gd name="T5" fmla="*/ 0 h 1"/>
              <a:gd name="T6" fmla="*/ 2147483647 w 16"/>
              <a:gd name="T7" fmla="*/ 0 h 1"/>
              <a:gd name="T8" fmla="*/ 0 60000 65536"/>
              <a:gd name="T9" fmla="*/ 0 60000 65536"/>
              <a:gd name="T10" fmla="*/ 0 60000 65536"/>
              <a:gd name="T11" fmla="*/ 0 60000 65536"/>
              <a:gd name="T12" fmla="*/ 0 w 16"/>
              <a:gd name="T13" fmla="*/ 0 h 1"/>
              <a:gd name="T14" fmla="*/ 16 w 16"/>
              <a:gd name="T15" fmla="*/ 1 h 1"/>
            </a:gdLst>
            <a:ahLst/>
            <a:cxnLst>
              <a:cxn ang="T8">
                <a:pos x="T0" y="T1"/>
              </a:cxn>
              <a:cxn ang="T9">
                <a:pos x="T2" y="T3"/>
              </a:cxn>
              <a:cxn ang="T10">
                <a:pos x="T4" y="T5"/>
              </a:cxn>
              <a:cxn ang="T11">
                <a:pos x="T6" y="T7"/>
              </a:cxn>
            </a:cxnLst>
            <a:rect l="T12" t="T13" r="T14" b="T15"/>
            <a:pathLst>
              <a:path w="16" h="1">
                <a:moveTo>
                  <a:pt x="15" y="0"/>
                </a:moveTo>
                <a:lnTo>
                  <a:pt x="7" y="0"/>
                </a:lnTo>
                <a:lnTo>
                  <a:pt x="0" y="0"/>
                </a:lnTo>
                <a:lnTo>
                  <a:pt x="15" y="0"/>
                </a:lnTo>
              </a:path>
            </a:pathLst>
          </a:custGeom>
          <a:solidFill>
            <a:srgbClr val="FF4C4C"/>
          </a:solidFill>
          <a:ln w="12700" cap="rnd">
            <a:noFill/>
            <a:round/>
            <a:headEnd/>
            <a:tailEnd/>
          </a:ln>
        </p:spPr>
        <p:txBody>
          <a:bodyPr/>
          <a:lstStyle/>
          <a:p>
            <a:endParaRPr lang="id-ID"/>
          </a:p>
        </p:txBody>
      </p:sp>
      <p:sp>
        <p:nvSpPr>
          <p:cNvPr id="18493" name="Freeform 259"/>
          <p:cNvSpPr>
            <a:spLocks/>
          </p:cNvSpPr>
          <p:nvPr/>
        </p:nvSpPr>
        <p:spPr bwMode="auto">
          <a:xfrm>
            <a:off x="7436827" y="5180015"/>
            <a:ext cx="175846" cy="168275"/>
          </a:xfrm>
          <a:custGeom>
            <a:avLst/>
            <a:gdLst>
              <a:gd name="T0" fmla="*/ 2147483647 w 109"/>
              <a:gd name="T1" fmla="*/ 2147483647 h 106"/>
              <a:gd name="T2" fmla="*/ 2147483647 w 109"/>
              <a:gd name="T3" fmla="*/ 2147483647 h 106"/>
              <a:gd name="T4" fmla="*/ 2147483647 w 109"/>
              <a:gd name="T5" fmla="*/ 2147483647 h 106"/>
              <a:gd name="T6" fmla="*/ 2147483647 w 109"/>
              <a:gd name="T7" fmla="*/ 2147483647 h 106"/>
              <a:gd name="T8" fmla="*/ 2147483647 w 109"/>
              <a:gd name="T9" fmla="*/ 2147483647 h 106"/>
              <a:gd name="T10" fmla="*/ 2147483647 w 109"/>
              <a:gd name="T11" fmla="*/ 2147483647 h 106"/>
              <a:gd name="T12" fmla="*/ 2147483647 w 109"/>
              <a:gd name="T13" fmla="*/ 2147483647 h 106"/>
              <a:gd name="T14" fmla="*/ 2147483647 w 109"/>
              <a:gd name="T15" fmla="*/ 2147483647 h 106"/>
              <a:gd name="T16" fmla="*/ 2147483647 w 109"/>
              <a:gd name="T17" fmla="*/ 2147483647 h 106"/>
              <a:gd name="T18" fmla="*/ 2147483647 w 109"/>
              <a:gd name="T19" fmla="*/ 2147483647 h 106"/>
              <a:gd name="T20" fmla="*/ 2147483647 w 109"/>
              <a:gd name="T21" fmla="*/ 2147483647 h 106"/>
              <a:gd name="T22" fmla="*/ 2147483647 w 109"/>
              <a:gd name="T23" fmla="*/ 2147483647 h 106"/>
              <a:gd name="T24" fmla="*/ 2147483647 w 109"/>
              <a:gd name="T25" fmla="*/ 2147483647 h 106"/>
              <a:gd name="T26" fmla="*/ 2147483647 w 109"/>
              <a:gd name="T27" fmla="*/ 2147483647 h 106"/>
              <a:gd name="T28" fmla="*/ 2147483647 w 109"/>
              <a:gd name="T29" fmla="*/ 2147483647 h 106"/>
              <a:gd name="T30" fmla="*/ 2147483647 w 109"/>
              <a:gd name="T31" fmla="*/ 2147483647 h 106"/>
              <a:gd name="T32" fmla="*/ 2147483647 w 109"/>
              <a:gd name="T33" fmla="*/ 0 h 106"/>
              <a:gd name="T34" fmla="*/ 2147483647 w 109"/>
              <a:gd name="T35" fmla="*/ 0 h 106"/>
              <a:gd name="T36" fmla="*/ 2147483647 w 109"/>
              <a:gd name="T37" fmla="*/ 2147483647 h 106"/>
              <a:gd name="T38" fmla="*/ 2147483647 w 109"/>
              <a:gd name="T39" fmla="*/ 2147483647 h 106"/>
              <a:gd name="T40" fmla="*/ 2147483647 w 109"/>
              <a:gd name="T41" fmla="*/ 2147483647 h 106"/>
              <a:gd name="T42" fmla="*/ 2147483647 w 109"/>
              <a:gd name="T43" fmla="*/ 2147483647 h 106"/>
              <a:gd name="T44" fmla="*/ 2147483647 w 109"/>
              <a:gd name="T45" fmla="*/ 2147483647 h 106"/>
              <a:gd name="T46" fmla="*/ 2147483647 w 109"/>
              <a:gd name="T47" fmla="*/ 2147483647 h 106"/>
              <a:gd name="T48" fmla="*/ 2147483647 w 109"/>
              <a:gd name="T49" fmla="*/ 2147483647 h 106"/>
              <a:gd name="T50" fmla="*/ 2147483647 w 109"/>
              <a:gd name="T51" fmla="*/ 2147483647 h 106"/>
              <a:gd name="T52" fmla="*/ 2147483647 w 109"/>
              <a:gd name="T53" fmla="*/ 2147483647 h 106"/>
              <a:gd name="T54" fmla="*/ 2147483647 w 109"/>
              <a:gd name="T55" fmla="*/ 2147483647 h 106"/>
              <a:gd name="T56" fmla="*/ 2147483647 w 109"/>
              <a:gd name="T57" fmla="*/ 2147483647 h 106"/>
              <a:gd name="T58" fmla="*/ 2147483647 w 109"/>
              <a:gd name="T59" fmla="*/ 2147483647 h 106"/>
              <a:gd name="T60" fmla="*/ 2147483647 w 109"/>
              <a:gd name="T61" fmla="*/ 2147483647 h 106"/>
              <a:gd name="T62" fmla="*/ 2147483647 w 109"/>
              <a:gd name="T63" fmla="*/ 2147483647 h 106"/>
              <a:gd name="T64" fmla="*/ 2147483647 w 109"/>
              <a:gd name="T65" fmla="*/ 2147483647 h 106"/>
              <a:gd name="T66" fmla="*/ 0 w 109"/>
              <a:gd name="T67" fmla="*/ 2147483647 h 106"/>
              <a:gd name="T68" fmla="*/ 2147483647 w 109"/>
              <a:gd name="T69" fmla="*/ 2147483647 h 10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9"/>
              <a:gd name="T106" fmla="*/ 0 h 106"/>
              <a:gd name="T107" fmla="*/ 109 w 109"/>
              <a:gd name="T108" fmla="*/ 106 h 10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9" h="106">
                <a:moveTo>
                  <a:pt x="14" y="105"/>
                </a:moveTo>
                <a:lnTo>
                  <a:pt x="15" y="97"/>
                </a:lnTo>
                <a:lnTo>
                  <a:pt x="17" y="92"/>
                </a:lnTo>
                <a:lnTo>
                  <a:pt x="21" y="86"/>
                </a:lnTo>
                <a:lnTo>
                  <a:pt x="27" y="80"/>
                </a:lnTo>
                <a:lnTo>
                  <a:pt x="32" y="75"/>
                </a:lnTo>
                <a:lnTo>
                  <a:pt x="41" y="69"/>
                </a:lnTo>
                <a:lnTo>
                  <a:pt x="49" y="64"/>
                </a:lnTo>
                <a:lnTo>
                  <a:pt x="57" y="60"/>
                </a:lnTo>
                <a:lnTo>
                  <a:pt x="66" y="55"/>
                </a:lnTo>
                <a:lnTo>
                  <a:pt x="75" y="50"/>
                </a:lnTo>
                <a:lnTo>
                  <a:pt x="83" y="43"/>
                </a:lnTo>
                <a:lnTo>
                  <a:pt x="91" y="37"/>
                </a:lnTo>
                <a:lnTo>
                  <a:pt x="97" y="30"/>
                </a:lnTo>
                <a:lnTo>
                  <a:pt x="103" y="21"/>
                </a:lnTo>
                <a:lnTo>
                  <a:pt x="106" y="11"/>
                </a:lnTo>
                <a:lnTo>
                  <a:pt x="108" y="0"/>
                </a:lnTo>
                <a:lnTo>
                  <a:pt x="94" y="0"/>
                </a:lnTo>
                <a:lnTo>
                  <a:pt x="93" y="8"/>
                </a:lnTo>
                <a:lnTo>
                  <a:pt x="90" y="15"/>
                </a:lnTo>
                <a:lnTo>
                  <a:pt x="87" y="22"/>
                </a:lnTo>
                <a:lnTo>
                  <a:pt x="82" y="27"/>
                </a:lnTo>
                <a:lnTo>
                  <a:pt x="75" y="33"/>
                </a:lnTo>
                <a:lnTo>
                  <a:pt x="67" y="38"/>
                </a:lnTo>
                <a:lnTo>
                  <a:pt x="59" y="43"/>
                </a:lnTo>
                <a:lnTo>
                  <a:pt x="51" y="49"/>
                </a:lnTo>
                <a:lnTo>
                  <a:pt x="42" y="53"/>
                </a:lnTo>
                <a:lnTo>
                  <a:pt x="33" y="58"/>
                </a:lnTo>
                <a:lnTo>
                  <a:pt x="25" y="64"/>
                </a:lnTo>
                <a:lnTo>
                  <a:pt x="18" y="69"/>
                </a:lnTo>
                <a:lnTo>
                  <a:pt x="10" y="77"/>
                </a:lnTo>
                <a:lnTo>
                  <a:pt x="5" y="85"/>
                </a:lnTo>
                <a:lnTo>
                  <a:pt x="2" y="95"/>
                </a:lnTo>
                <a:lnTo>
                  <a:pt x="0" y="105"/>
                </a:lnTo>
                <a:lnTo>
                  <a:pt x="14" y="105"/>
                </a:lnTo>
              </a:path>
            </a:pathLst>
          </a:custGeom>
          <a:solidFill>
            <a:srgbClr val="FF4C4C"/>
          </a:solidFill>
          <a:ln w="12700" cap="rnd">
            <a:noFill/>
            <a:round/>
            <a:headEnd/>
            <a:tailEnd/>
          </a:ln>
        </p:spPr>
        <p:txBody>
          <a:bodyPr/>
          <a:lstStyle/>
          <a:p>
            <a:endParaRPr lang="id-ID"/>
          </a:p>
        </p:txBody>
      </p:sp>
      <p:sp>
        <p:nvSpPr>
          <p:cNvPr id="18494" name="Freeform 260"/>
          <p:cNvSpPr>
            <a:spLocks/>
          </p:cNvSpPr>
          <p:nvPr/>
        </p:nvSpPr>
        <p:spPr bwMode="auto">
          <a:xfrm>
            <a:off x="7436827" y="5346702"/>
            <a:ext cx="175846" cy="169863"/>
          </a:xfrm>
          <a:custGeom>
            <a:avLst/>
            <a:gdLst>
              <a:gd name="T0" fmla="*/ 2147483647 w 109"/>
              <a:gd name="T1" fmla="*/ 2147483647 h 107"/>
              <a:gd name="T2" fmla="*/ 2147483647 w 109"/>
              <a:gd name="T3" fmla="*/ 2147483647 h 107"/>
              <a:gd name="T4" fmla="*/ 2147483647 w 109"/>
              <a:gd name="T5" fmla="*/ 2147483647 h 107"/>
              <a:gd name="T6" fmla="*/ 2147483647 w 109"/>
              <a:gd name="T7" fmla="*/ 2147483647 h 107"/>
              <a:gd name="T8" fmla="*/ 2147483647 w 109"/>
              <a:gd name="T9" fmla="*/ 2147483647 h 107"/>
              <a:gd name="T10" fmla="*/ 2147483647 w 109"/>
              <a:gd name="T11" fmla="*/ 2147483647 h 107"/>
              <a:gd name="T12" fmla="*/ 2147483647 w 109"/>
              <a:gd name="T13" fmla="*/ 2147483647 h 107"/>
              <a:gd name="T14" fmla="*/ 2147483647 w 109"/>
              <a:gd name="T15" fmla="*/ 2147483647 h 107"/>
              <a:gd name="T16" fmla="*/ 2147483647 w 109"/>
              <a:gd name="T17" fmla="*/ 2147483647 h 107"/>
              <a:gd name="T18" fmla="*/ 2147483647 w 109"/>
              <a:gd name="T19" fmla="*/ 2147483647 h 107"/>
              <a:gd name="T20" fmla="*/ 2147483647 w 109"/>
              <a:gd name="T21" fmla="*/ 2147483647 h 107"/>
              <a:gd name="T22" fmla="*/ 2147483647 w 109"/>
              <a:gd name="T23" fmla="*/ 2147483647 h 107"/>
              <a:gd name="T24" fmla="*/ 2147483647 w 109"/>
              <a:gd name="T25" fmla="*/ 2147483647 h 107"/>
              <a:gd name="T26" fmla="*/ 2147483647 w 109"/>
              <a:gd name="T27" fmla="*/ 2147483647 h 107"/>
              <a:gd name="T28" fmla="*/ 2147483647 w 109"/>
              <a:gd name="T29" fmla="*/ 2147483647 h 107"/>
              <a:gd name="T30" fmla="*/ 2147483647 w 109"/>
              <a:gd name="T31" fmla="*/ 2147483647 h 107"/>
              <a:gd name="T32" fmla="*/ 2147483647 w 109"/>
              <a:gd name="T33" fmla="*/ 0 h 107"/>
              <a:gd name="T34" fmla="*/ 0 w 109"/>
              <a:gd name="T35" fmla="*/ 0 h 107"/>
              <a:gd name="T36" fmla="*/ 2147483647 w 109"/>
              <a:gd name="T37" fmla="*/ 2147483647 h 107"/>
              <a:gd name="T38" fmla="*/ 2147483647 w 109"/>
              <a:gd name="T39" fmla="*/ 2147483647 h 107"/>
              <a:gd name="T40" fmla="*/ 2147483647 w 109"/>
              <a:gd name="T41" fmla="*/ 2147483647 h 107"/>
              <a:gd name="T42" fmla="*/ 2147483647 w 109"/>
              <a:gd name="T43" fmla="*/ 2147483647 h 107"/>
              <a:gd name="T44" fmla="*/ 2147483647 w 109"/>
              <a:gd name="T45" fmla="*/ 2147483647 h 107"/>
              <a:gd name="T46" fmla="*/ 2147483647 w 109"/>
              <a:gd name="T47" fmla="*/ 2147483647 h 107"/>
              <a:gd name="T48" fmla="*/ 2147483647 w 109"/>
              <a:gd name="T49" fmla="*/ 2147483647 h 107"/>
              <a:gd name="T50" fmla="*/ 2147483647 w 109"/>
              <a:gd name="T51" fmla="*/ 2147483647 h 107"/>
              <a:gd name="T52" fmla="*/ 2147483647 w 109"/>
              <a:gd name="T53" fmla="*/ 2147483647 h 107"/>
              <a:gd name="T54" fmla="*/ 2147483647 w 109"/>
              <a:gd name="T55" fmla="*/ 2147483647 h 107"/>
              <a:gd name="T56" fmla="*/ 2147483647 w 109"/>
              <a:gd name="T57" fmla="*/ 2147483647 h 107"/>
              <a:gd name="T58" fmla="*/ 2147483647 w 109"/>
              <a:gd name="T59" fmla="*/ 2147483647 h 107"/>
              <a:gd name="T60" fmla="*/ 2147483647 w 109"/>
              <a:gd name="T61" fmla="*/ 2147483647 h 107"/>
              <a:gd name="T62" fmla="*/ 2147483647 w 109"/>
              <a:gd name="T63" fmla="*/ 2147483647 h 107"/>
              <a:gd name="T64" fmla="*/ 2147483647 w 109"/>
              <a:gd name="T65" fmla="*/ 2147483647 h 107"/>
              <a:gd name="T66" fmla="*/ 2147483647 w 109"/>
              <a:gd name="T67" fmla="*/ 2147483647 h 107"/>
              <a:gd name="T68" fmla="*/ 2147483647 w 109"/>
              <a:gd name="T69" fmla="*/ 2147483647 h 10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9"/>
              <a:gd name="T106" fmla="*/ 0 h 107"/>
              <a:gd name="T107" fmla="*/ 109 w 109"/>
              <a:gd name="T108" fmla="*/ 107 h 10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9" h="107">
                <a:moveTo>
                  <a:pt x="108" y="106"/>
                </a:moveTo>
                <a:lnTo>
                  <a:pt x="106" y="94"/>
                </a:lnTo>
                <a:lnTo>
                  <a:pt x="103" y="85"/>
                </a:lnTo>
                <a:lnTo>
                  <a:pt x="97" y="76"/>
                </a:lnTo>
                <a:lnTo>
                  <a:pt x="91" y="69"/>
                </a:lnTo>
                <a:lnTo>
                  <a:pt x="83" y="62"/>
                </a:lnTo>
                <a:lnTo>
                  <a:pt x="75" y="56"/>
                </a:lnTo>
                <a:lnTo>
                  <a:pt x="66" y="50"/>
                </a:lnTo>
                <a:lnTo>
                  <a:pt x="57" y="46"/>
                </a:lnTo>
                <a:lnTo>
                  <a:pt x="49" y="41"/>
                </a:lnTo>
                <a:lnTo>
                  <a:pt x="40" y="35"/>
                </a:lnTo>
                <a:lnTo>
                  <a:pt x="32" y="31"/>
                </a:lnTo>
                <a:lnTo>
                  <a:pt x="27" y="25"/>
                </a:lnTo>
                <a:lnTo>
                  <a:pt x="21" y="19"/>
                </a:lnTo>
                <a:lnTo>
                  <a:pt x="17" y="13"/>
                </a:lnTo>
                <a:lnTo>
                  <a:pt x="15" y="7"/>
                </a:lnTo>
                <a:lnTo>
                  <a:pt x="14" y="0"/>
                </a:lnTo>
                <a:lnTo>
                  <a:pt x="0" y="0"/>
                </a:lnTo>
                <a:lnTo>
                  <a:pt x="2" y="10"/>
                </a:lnTo>
                <a:lnTo>
                  <a:pt x="5" y="20"/>
                </a:lnTo>
                <a:lnTo>
                  <a:pt x="10" y="28"/>
                </a:lnTo>
                <a:lnTo>
                  <a:pt x="18" y="35"/>
                </a:lnTo>
                <a:lnTo>
                  <a:pt x="25" y="41"/>
                </a:lnTo>
                <a:lnTo>
                  <a:pt x="34" y="47"/>
                </a:lnTo>
                <a:lnTo>
                  <a:pt x="42" y="52"/>
                </a:lnTo>
                <a:lnTo>
                  <a:pt x="51" y="57"/>
                </a:lnTo>
                <a:lnTo>
                  <a:pt x="59" y="62"/>
                </a:lnTo>
                <a:lnTo>
                  <a:pt x="67" y="67"/>
                </a:lnTo>
                <a:lnTo>
                  <a:pt x="75" y="72"/>
                </a:lnTo>
                <a:lnTo>
                  <a:pt x="82" y="78"/>
                </a:lnTo>
                <a:lnTo>
                  <a:pt x="87" y="84"/>
                </a:lnTo>
                <a:lnTo>
                  <a:pt x="90" y="90"/>
                </a:lnTo>
                <a:lnTo>
                  <a:pt x="93" y="97"/>
                </a:lnTo>
                <a:lnTo>
                  <a:pt x="94" y="106"/>
                </a:lnTo>
                <a:lnTo>
                  <a:pt x="108" y="106"/>
                </a:lnTo>
              </a:path>
            </a:pathLst>
          </a:custGeom>
          <a:solidFill>
            <a:srgbClr val="FF4C4C"/>
          </a:solidFill>
          <a:ln w="12700" cap="rnd">
            <a:noFill/>
            <a:round/>
            <a:headEnd/>
            <a:tailEnd/>
          </a:ln>
        </p:spPr>
        <p:txBody>
          <a:bodyPr/>
          <a:lstStyle/>
          <a:p>
            <a:endParaRPr lang="id-ID"/>
          </a:p>
        </p:txBody>
      </p:sp>
      <p:sp>
        <p:nvSpPr>
          <p:cNvPr id="18495" name="Freeform 261"/>
          <p:cNvSpPr>
            <a:spLocks/>
          </p:cNvSpPr>
          <p:nvPr/>
        </p:nvSpPr>
        <p:spPr bwMode="auto">
          <a:xfrm>
            <a:off x="7436827" y="5514975"/>
            <a:ext cx="175846" cy="171450"/>
          </a:xfrm>
          <a:custGeom>
            <a:avLst/>
            <a:gdLst>
              <a:gd name="T0" fmla="*/ 2147483647 w 109"/>
              <a:gd name="T1" fmla="*/ 2147483647 h 108"/>
              <a:gd name="T2" fmla="*/ 2147483647 w 109"/>
              <a:gd name="T3" fmla="*/ 2147483647 h 108"/>
              <a:gd name="T4" fmla="*/ 2147483647 w 109"/>
              <a:gd name="T5" fmla="*/ 2147483647 h 108"/>
              <a:gd name="T6" fmla="*/ 2147483647 w 109"/>
              <a:gd name="T7" fmla="*/ 2147483647 h 108"/>
              <a:gd name="T8" fmla="*/ 2147483647 w 109"/>
              <a:gd name="T9" fmla="*/ 2147483647 h 108"/>
              <a:gd name="T10" fmla="*/ 2147483647 w 109"/>
              <a:gd name="T11" fmla="*/ 2147483647 h 108"/>
              <a:gd name="T12" fmla="*/ 2147483647 w 109"/>
              <a:gd name="T13" fmla="*/ 2147483647 h 108"/>
              <a:gd name="T14" fmla="*/ 2147483647 w 109"/>
              <a:gd name="T15" fmla="*/ 2147483647 h 108"/>
              <a:gd name="T16" fmla="*/ 2147483647 w 109"/>
              <a:gd name="T17" fmla="*/ 2147483647 h 108"/>
              <a:gd name="T18" fmla="*/ 2147483647 w 109"/>
              <a:gd name="T19" fmla="*/ 2147483647 h 108"/>
              <a:gd name="T20" fmla="*/ 2147483647 w 109"/>
              <a:gd name="T21" fmla="*/ 2147483647 h 108"/>
              <a:gd name="T22" fmla="*/ 2147483647 w 109"/>
              <a:gd name="T23" fmla="*/ 2147483647 h 108"/>
              <a:gd name="T24" fmla="*/ 2147483647 w 109"/>
              <a:gd name="T25" fmla="*/ 2147483647 h 108"/>
              <a:gd name="T26" fmla="*/ 2147483647 w 109"/>
              <a:gd name="T27" fmla="*/ 2147483647 h 108"/>
              <a:gd name="T28" fmla="*/ 2147483647 w 109"/>
              <a:gd name="T29" fmla="*/ 2147483647 h 108"/>
              <a:gd name="T30" fmla="*/ 2147483647 w 109"/>
              <a:gd name="T31" fmla="*/ 2147483647 h 108"/>
              <a:gd name="T32" fmla="*/ 2147483647 w 109"/>
              <a:gd name="T33" fmla="*/ 0 h 108"/>
              <a:gd name="T34" fmla="*/ 2147483647 w 109"/>
              <a:gd name="T35" fmla="*/ 0 h 108"/>
              <a:gd name="T36" fmla="*/ 2147483647 w 109"/>
              <a:gd name="T37" fmla="*/ 2147483647 h 108"/>
              <a:gd name="T38" fmla="*/ 2147483647 w 109"/>
              <a:gd name="T39" fmla="*/ 2147483647 h 108"/>
              <a:gd name="T40" fmla="*/ 2147483647 w 109"/>
              <a:gd name="T41" fmla="*/ 2147483647 h 108"/>
              <a:gd name="T42" fmla="*/ 2147483647 w 109"/>
              <a:gd name="T43" fmla="*/ 2147483647 h 108"/>
              <a:gd name="T44" fmla="*/ 2147483647 w 109"/>
              <a:gd name="T45" fmla="*/ 2147483647 h 108"/>
              <a:gd name="T46" fmla="*/ 2147483647 w 109"/>
              <a:gd name="T47" fmla="*/ 2147483647 h 108"/>
              <a:gd name="T48" fmla="*/ 2147483647 w 109"/>
              <a:gd name="T49" fmla="*/ 2147483647 h 108"/>
              <a:gd name="T50" fmla="*/ 2147483647 w 109"/>
              <a:gd name="T51" fmla="*/ 2147483647 h 108"/>
              <a:gd name="T52" fmla="*/ 2147483647 w 109"/>
              <a:gd name="T53" fmla="*/ 2147483647 h 108"/>
              <a:gd name="T54" fmla="*/ 2147483647 w 109"/>
              <a:gd name="T55" fmla="*/ 2147483647 h 108"/>
              <a:gd name="T56" fmla="*/ 2147483647 w 109"/>
              <a:gd name="T57" fmla="*/ 2147483647 h 108"/>
              <a:gd name="T58" fmla="*/ 2147483647 w 109"/>
              <a:gd name="T59" fmla="*/ 2147483647 h 108"/>
              <a:gd name="T60" fmla="*/ 2147483647 w 109"/>
              <a:gd name="T61" fmla="*/ 2147483647 h 108"/>
              <a:gd name="T62" fmla="*/ 2147483647 w 109"/>
              <a:gd name="T63" fmla="*/ 2147483647 h 108"/>
              <a:gd name="T64" fmla="*/ 2147483647 w 109"/>
              <a:gd name="T65" fmla="*/ 2147483647 h 108"/>
              <a:gd name="T66" fmla="*/ 0 w 109"/>
              <a:gd name="T67" fmla="*/ 2147483647 h 108"/>
              <a:gd name="T68" fmla="*/ 2147483647 w 109"/>
              <a:gd name="T69" fmla="*/ 2147483647 h 10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9"/>
              <a:gd name="T106" fmla="*/ 0 h 108"/>
              <a:gd name="T107" fmla="*/ 109 w 109"/>
              <a:gd name="T108" fmla="*/ 108 h 10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9" h="108">
                <a:moveTo>
                  <a:pt x="14" y="107"/>
                </a:moveTo>
                <a:lnTo>
                  <a:pt x="15" y="99"/>
                </a:lnTo>
                <a:lnTo>
                  <a:pt x="17" y="93"/>
                </a:lnTo>
                <a:lnTo>
                  <a:pt x="21" y="87"/>
                </a:lnTo>
                <a:lnTo>
                  <a:pt x="27" y="81"/>
                </a:lnTo>
                <a:lnTo>
                  <a:pt x="32" y="75"/>
                </a:lnTo>
                <a:lnTo>
                  <a:pt x="40" y="71"/>
                </a:lnTo>
                <a:lnTo>
                  <a:pt x="49" y="66"/>
                </a:lnTo>
                <a:lnTo>
                  <a:pt x="57" y="60"/>
                </a:lnTo>
                <a:lnTo>
                  <a:pt x="66" y="55"/>
                </a:lnTo>
                <a:lnTo>
                  <a:pt x="74" y="50"/>
                </a:lnTo>
                <a:lnTo>
                  <a:pt x="83" y="44"/>
                </a:lnTo>
                <a:lnTo>
                  <a:pt x="91" y="37"/>
                </a:lnTo>
                <a:lnTo>
                  <a:pt x="97" y="30"/>
                </a:lnTo>
                <a:lnTo>
                  <a:pt x="103" y="21"/>
                </a:lnTo>
                <a:lnTo>
                  <a:pt x="106" y="11"/>
                </a:lnTo>
                <a:lnTo>
                  <a:pt x="108" y="0"/>
                </a:lnTo>
                <a:lnTo>
                  <a:pt x="94" y="0"/>
                </a:lnTo>
                <a:lnTo>
                  <a:pt x="93" y="8"/>
                </a:lnTo>
                <a:lnTo>
                  <a:pt x="90" y="16"/>
                </a:lnTo>
                <a:lnTo>
                  <a:pt x="87" y="22"/>
                </a:lnTo>
                <a:lnTo>
                  <a:pt x="82" y="28"/>
                </a:lnTo>
                <a:lnTo>
                  <a:pt x="75" y="34"/>
                </a:lnTo>
                <a:lnTo>
                  <a:pt x="68" y="38"/>
                </a:lnTo>
                <a:lnTo>
                  <a:pt x="59" y="44"/>
                </a:lnTo>
                <a:lnTo>
                  <a:pt x="51" y="49"/>
                </a:lnTo>
                <a:lnTo>
                  <a:pt x="42" y="54"/>
                </a:lnTo>
                <a:lnTo>
                  <a:pt x="34" y="59"/>
                </a:lnTo>
                <a:lnTo>
                  <a:pt x="25" y="65"/>
                </a:lnTo>
                <a:lnTo>
                  <a:pt x="18" y="71"/>
                </a:lnTo>
                <a:lnTo>
                  <a:pt x="10" y="78"/>
                </a:lnTo>
                <a:lnTo>
                  <a:pt x="5" y="86"/>
                </a:lnTo>
                <a:lnTo>
                  <a:pt x="2" y="96"/>
                </a:lnTo>
                <a:lnTo>
                  <a:pt x="0" y="107"/>
                </a:lnTo>
                <a:lnTo>
                  <a:pt x="14" y="107"/>
                </a:lnTo>
              </a:path>
            </a:pathLst>
          </a:custGeom>
          <a:solidFill>
            <a:srgbClr val="FF4C4C"/>
          </a:solidFill>
          <a:ln w="12700" cap="rnd">
            <a:noFill/>
            <a:round/>
            <a:headEnd/>
            <a:tailEnd/>
          </a:ln>
        </p:spPr>
        <p:txBody>
          <a:bodyPr/>
          <a:lstStyle/>
          <a:p>
            <a:endParaRPr lang="id-ID"/>
          </a:p>
        </p:txBody>
      </p:sp>
      <p:sp>
        <p:nvSpPr>
          <p:cNvPr id="18496" name="Freeform 262"/>
          <p:cNvSpPr>
            <a:spLocks/>
          </p:cNvSpPr>
          <p:nvPr/>
        </p:nvSpPr>
        <p:spPr bwMode="auto">
          <a:xfrm>
            <a:off x="7436827" y="5684838"/>
            <a:ext cx="175846" cy="150812"/>
          </a:xfrm>
          <a:custGeom>
            <a:avLst/>
            <a:gdLst>
              <a:gd name="T0" fmla="*/ 2147483647 w 109"/>
              <a:gd name="T1" fmla="*/ 2147483647 h 95"/>
              <a:gd name="T2" fmla="*/ 2147483647 w 109"/>
              <a:gd name="T3" fmla="*/ 2147483647 h 95"/>
              <a:gd name="T4" fmla="*/ 2147483647 w 109"/>
              <a:gd name="T5" fmla="*/ 2147483647 h 95"/>
              <a:gd name="T6" fmla="*/ 2147483647 w 109"/>
              <a:gd name="T7" fmla="*/ 2147483647 h 95"/>
              <a:gd name="T8" fmla="*/ 2147483647 w 109"/>
              <a:gd name="T9" fmla="*/ 2147483647 h 95"/>
              <a:gd name="T10" fmla="*/ 2147483647 w 109"/>
              <a:gd name="T11" fmla="*/ 2147483647 h 95"/>
              <a:gd name="T12" fmla="*/ 2147483647 w 109"/>
              <a:gd name="T13" fmla="*/ 2147483647 h 95"/>
              <a:gd name="T14" fmla="*/ 2147483647 w 109"/>
              <a:gd name="T15" fmla="*/ 2147483647 h 95"/>
              <a:gd name="T16" fmla="*/ 2147483647 w 109"/>
              <a:gd name="T17" fmla="*/ 0 h 95"/>
              <a:gd name="T18" fmla="*/ 0 w 109"/>
              <a:gd name="T19" fmla="*/ 0 h 95"/>
              <a:gd name="T20" fmla="*/ 2147483647 w 109"/>
              <a:gd name="T21" fmla="*/ 2147483647 h 95"/>
              <a:gd name="T22" fmla="*/ 2147483647 w 109"/>
              <a:gd name="T23" fmla="*/ 2147483647 h 95"/>
              <a:gd name="T24" fmla="*/ 2147483647 w 109"/>
              <a:gd name="T25" fmla="*/ 2147483647 h 95"/>
              <a:gd name="T26" fmla="*/ 2147483647 w 109"/>
              <a:gd name="T27" fmla="*/ 2147483647 h 95"/>
              <a:gd name="T28" fmla="*/ 2147483647 w 109"/>
              <a:gd name="T29" fmla="*/ 2147483647 h 95"/>
              <a:gd name="T30" fmla="*/ 2147483647 w 109"/>
              <a:gd name="T31" fmla="*/ 2147483647 h 95"/>
              <a:gd name="T32" fmla="*/ 2147483647 w 109"/>
              <a:gd name="T33" fmla="*/ 2147483647 h 95"/>
              <a:gd name="T34" fmla="*/ 2147483647 w 109"/>
              <a:gd name="T35" fmla="*/ 2147483647 h 95"/>
              <a:gd name="T36" fmla="*/ 2147483647 w 109"/>
              <a:gd name="T37" fmla="*/ 2147483647 h 9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9"/>
              <a:gd name="T58" fmla="*/ 0 h 95"/>
              <a:gd name="T59" fmla="*/ 109 w 109"/>
              <a:gd name="T60" fmla="*/ 95 h 9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9" h="95">
                <a:moveTo>
                  <a:pt x="108" y="94"/>
                </a:moveTo>
                <a:lnTo>
                  <a:pt x="103" y="77"/>
                </a:lnTo>
                <a:lnTo>
                  <a:pt x="90" y="65"/>
                </a:lnTo>
                <a:lnTo>
                  <a:pt x="74" y="54"/>
                </a:lnTo>
                <a:lnTo>
                  <a:pt x="57" y="45"/>
                </a:lnTo>
                <a:lnTo>
                  <a:pt x="41" y="35"/>
                </a:lnTo>
                <a:lnTo>
                  <a:pt x="27" y="25"/>
                </a:lnTo>
                <a:lnTo>
                  <a:pt x="17" y="13"/>
                </a:lnTo>
                <a:lnTo>
                  <a:pt x="14" y="0"/>
                </a:lnTo>
                <a:lnTo>
                  <a:pt x="0" y="0"/>
                </a:lnTo>
                <a:lnTo>
                  <a:pt x="5" y="20"/>
                </a:lnTo>
                <a:lnTo>
                  <a:pt x="18" y="35"/>
                </a:lnTo>
                <a:lnTo>
                  <a:pt x="33" y="47"/>
                </a:lnTo>
                <a:lnTo>
                  <a:pt x="51" y="57"/>
                </a:lnTo>
                <a:lnTo>
                  <a:pt x="68" y="66"/>
                </a:lnTo>
                <a:lnTo>
                  <a:pt x="82" y="75"/>
                </a:lnTo>
                <a:lnTo>
                  <a:pt x="91" y="83"/>
                </a:lnTo>
                <a:lnTo>
                  <a:pt x="94" y="94"/>
                </a:lnTo>
                <a:lnTo>
                  <a:pt x="108" y="94"/>
                </a:lnTo>
              </a:path>
            </a:pathLst>
          </a:custGeom>
          <a:solidFill>
            <a:srgbClr val="FF4C4C"/>
          </a:solidFill>
          <a:ln w="12700" cap="rnd">
            <a:noFill/>
            <a:round/>
            <a:headEnd/>
            <a:tailEnd/>
          </a:ln>
        </p:spPr>
        <p:txBody>
          <a:bodyPr/>
          <a:lstStyle/>
          <a:p>
            <a:endParaRPr lang="id-ID"/>
          </a:p>
        </p:txBody>
      </p:sp>
      <p:sp>
        <p:nvSpPr>
          <p:cNvPr id="18497" name="Freeform 263"/>
          <p:cNvSpPr>
            <a:spLocks/>
          </p:cNvSpPr>
          <p:nvPr/>
        </p:nvSpPr>
        <p:spPr bwMode="auto">
          <a:xfrm>
            <a:off x="7586298" y="5834065"/>
            <a:ext cx="26377" cy="7937"/>
          </a:xfrm>
          <a:custGeom>
            <a:avLst/>
            <a:gdLst>
              <a:gd name="T0" fmla="*/ 2147483647 w 16"/>
              <a:gd name="T1" fmla="*/ 2147483647 h 5"/>
              <a:gd name="T2" fmla="*/ 2147483647 w 16"/>
              <a:gd name="T3" fmla="*/ 0 h 5"/>
              <a:gd name="T4" fmla="*/ 0 w 16"/>
              <a:gd name="T5" fmla="*/ 0 h 5"/>
              <a:gd name="T6" fmla="*/ 0 w 16"/>
              <a:gd name="T7" fmla="*/ 2147483647 h 5"/>
              <a:gd name="T8" fmla="*/ 2147483647 w 16"/>
              <a:gd name="T9" fmla="*/ 2147483647 h 5"/>
              <a:gd name="T10" fmla="*/ 0 60000 65536"/>
              <a:gd name="T11" fmla="*/ 0 60000 65536"/>
              <a:gd name="T12" fmla="*/ 0 60000 65536"/>
              <a:gd name="T13" fmla="*/ 0 60000 65536"/>
              <a:gd name="T14" fmla="*/ 0 60000 65536"/>
              <a:gd name="T15" fmla="*/ 0 w 16"/>
              <a:gd name="T16" fmla="*/ 0 h 5"/>
              <a:gd name="T17" fmla="*/ 16 w 16"/>
              <a:gd name="T18" fmla="*/ 5 h 5"/>
            </a:gdLst>
            <a:ahLst/>
            <a:cxnLst>
              <a:cxn ang="T10">
                <a:pos x="T0" y="T1"/>
              </a:cxn>
              <a:cxn ang="T11">
                <a:pos x="T2" y="T3"/>
              </a:cxn>
              <a:cxn ang="T12">
                <a:pos x="T4" y="T5"/>
              </a:cxn>
              <a:cxn ang="T13">
                <a:pos x="T6" y="T7"/>
              </a:cxn>
              <a:cxn ang="T14">
                <a:pos x="T8" y="T9"/>
              </a:cxn>
            </a:cxnLst>
            <a:rect l="T15" t="T16" r="T17" b="T18"/>
            <a:pathLst>
              <a:path w="16" h="5">
                <a:moveTo>
                  <a:pt x="15" y="4"/>
                </a:moveTo>
                <a:lnTo>
                  <a:pt x="15" y="0"/>
                </a:lnTo>
                <a:lnTo>
                  <a:pt x="0" y="0"/>
                </a:lnTo>
                <a:lnTo>
                  <a:pt x="0" y="4"/>
                </a:lnTo>
                <a:lnTo>
                  <a:pt x="15" y="4"/>
                </a:lnTo>
              </a:path>
            </a:pathLst>
          </a:custGeom>
          <a:solidFill>
            <a:srgbClr val="FF4C4C"/>
          </a:solidFill>
          <a:ln w="12700" cap="rnd">
            <a:noFill/>
            <a:round/>
            <a:headEnd/>
            <a:tailEnd/>
          </a:ln>
        </p:spPr>
        <p:txBody>
          <a:bodyPr/>
          <a:lstStyle/>
          <a:p>
            <a:endParaRPr lang="id-ID"/>
          </a:p>
        </p:txBody>
      </p:sp>
      <p:sp>
        <p:nvSpPr>
          <p:cNvPr id="18498" name="Freeform 264"/>
          <p:cNvSpPr>
            <a:spLocks/>
          </p:cNvSpPr>
          <p:nvPr/>
        </p:nvSpPr>
        <p:spPr bwMode="auto">
          <a:xfrm>
            <a:off x="7436827" y="5840413"/>
            <a:ext cx="175846" cy="169862"/>
          </a:xfrm>
          <a:custGeom>
            <a:avLst/>
            <a:gdLst>
              <a:gd name="T0" fmla="*/ 2147483647 w 109"/>
              <a:gd name="T1" fmla="*/ 2147483647 h 107"/>
              <a:gd name="T2" fmla="*/ 2147483647 w 109"/>
              <a:gd name="T3" fmla="*/ 2147483647 h 107"/>
              <a:gd name="T4" fmla="*/ 2147483647 w 109"/>
              <a:gd name="T5" fmla="*/ 2147483647 h 107"/>
              <a:gd name="T6" fmla="*/ 2147483647 w 109"/>
              <a:gd name="T7" fmla="*/ 2147483647 h 107"/>
              <a:gd name="T8" fmla="*/ 2147483647 w 109"/>
              <a:gd name="T9" fmla="*/ 2147483647 h 107"/>
              <a:gd name="T10" fmla="*/ 2147483647 w 109"/>
              <a:gd name="T11" fmla="*/ 2147483647 h 107"/>
              <a:gd name="T12" fmla="*/ 2147483647 w 109"/>
              <a:gd name="T13" fmla="*/ 2147483647 h 107"/>
              <a:gd name="T14" fmla="*/ 2147483647 w 109"/>
              <a:gd name="T15" fmla="*/ 2147483647 h 107"/>
              <a:gd name="T16" fmla="*/ 2147483647 w 109"/>
              <a:gd name="T17" fmla="*/ 2147483647 h 107"/>
              <a:gd name="T18" fmla="*/ 2147483647 w 109"/>
              <a:gd name="T19" fmla="*/ 2147483647 h 107"/>
              <a:gd name="T20" fmla="*/ 2147483647 w 109"/>
              <a:gd name="T21" fmla="*/ 2147483647 h 107"/>
              <a:gd name="T22" fmla="*/ 2147483647 w 109"/>
              <a:gd name="T23" fmla="*/ 2147483647 h 107"/>
              <a:gd name="T24" fmla="*/ 2147483647 w 109"/>
              <a:gd name="T25" fmla="*/ 2147483647 h 107"/>
              <a:gd name="T26" fmla="*/ 2147483647 w 109"/>
              <a:gd name="T27" fmla="*/ 2147483647 h 107"/>
              <a:gd name="T28" fmla="*/ 2147483647 w 109"/>
              <a:gd name="T29" fmla="*/ 2147483647 h 107"/>
              <a:gd name="T30" fmla="*/ 2147483647 w 109"/>
              <a:gd name="T31" fmla="*/ 2147483647 h 107"/>
              <a:gd name="T32" fmla="*/ 2147483647 w 109"/>
              <a:gd name="T33" fmla="*/ 0 h 107"/>
              <a:gd name="T34" fmla="*/ 2147483647 w 109"/>
              <a:gd name="T35" fmla="*/ 0 h 107"/>
              <a:gd name="T36" fmla="*/ 2147483647 w 109"/>
              <a:gd name="T37" fmla="*/ 2147483647 h 107"/>
              <a:gd name="T38" fmla="*/ 2147483647 w 109"/>
              <a:gd name="T39" fmla="*/ 2147483647 h 107"/>
              <a:gd name="T40" fmla="*/ 2147483647 w 109"/>
              <a:gd name="T41" fmla="*/ 2147483647 h 107"/>
              <a:gd name="T42" fmla="*/ 2147483647 w 109"/>
              <a:gd name="T43" fmla="*/ 2147483647 h 107"/>
              <a:gd name="T44" fmla="*/ 2147483647 w 109"/>
              <a:gd name="T45" fmla="*/ 2147483647 h 107"/>
              <a:gd name="T46" fmla="*/ 2147483647 w 109"/>
              <a:gd name="T47" fmla="*/ 2147483647 h 107"/>
              <a:gd name="T48" fmla="*/ 2147483647 w 109"/>
              <a:gd name="T49" fmla="*/ 2147483647 h 107"/>
              <a:gd name="T50" fmla="*/ 2147483647 w 109"/>
              <a:gd name="T51" fmla="*/ 2147483647 h 107"/>
              <a:gd name="T52" fmla="*/ 2147483647 w 109"/>
              <a:gd name="T53" fmla="*/ 2147483647 h 107"/>
              <a:gd name="T54" fmla="*/ 2147483647 w 109"/>
              <a:gd name="T55" fmla="*/ 2147483647 h 107"/>
              <a:gd name="T56" fmla="*/ 2147483647 w 109"/>
              <a:gd name="T57" fmla="*/ 2147483647 h 107"/>
              <a:gd name="T58" fmla="*/ 2147483647 w 109"/>
              <a:gd name="T59" fmla="*/ 2147483647 h 107"/>
              <a:gd name="T60" fmla="*/ 2147483647 w 109"/>
              <a:gd name="T61" fmla="*/ 2147483647 h 107"/>
              <a:gd name="T62" fmla="*/ 2147483647 w 109"/>
              <a:gd name="T63" fmla="*/ 2147483647 h 107"/>
              <a:gd name="T64" fmla="*/ 2147483647 w 109"/>
              <a:gd name="T65" fmla="*/ 2147483647 h 107"/>
              <a:gd name="T66" fmla="*/ 0 w 109"/>
              <a:gd name="T67" fmla="*/ 2147483647 h 107"/>
              <a:gd name="T68" fmla="*/ 2147483647 w 109"/>
              <a:gd name="T69" fmla="*/ 2147483647 h 10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9"/>
              <a:gd name="T106" fmla="*/ 0 h 107"/>
              <a:gd name="T107" fmla="*/ 109 w 109"/>
              <a:gd name="T108" fmla="*/ 107 h 10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9" h="107">
                <a:moveTo>
                  <a:pt x="14" y="106"/>
                </a:moveTo>
                <a:lnTo>
                  <a:pt x="15" y="97"/>
                </a:lnTo>
                <a:lnTo>
                  <a:pt x="18" y="90"/>
                </a:lnTo>
                <a:lnTo>
                  <a:pt x="21" y="83"/>
                </a:lnTo>
                <a:lnTo>
                  <a:pt x="27" y="77"/>
                </a:lnTo>
                <a:lnTo>
                  <a:pt x="32" y="72"/>
                </a:lnTo>
                <a:lnTo>
                  <a:pt x="41" y="67"/>
                </a:lnTo>
                <a:lnTo>
                  <a:pt x="49" y="61"/>
                </a:lnTo>
                <a:lnTo>
                  <a:pt x="57" y="55"/>
                </a:lnTo>
                <a:lnTo>
                  <a:pt x="66" y="50"/>
                </a:lnTo>
                <a:lnTo>
                  <a:pt x="74" y="46"/>
                </a:lnTo>
                <a:lnTo>
                  <a:pt x="83" y="39"/>
                </a:lnTo>
                <a:lnTo>
                  <a:pt x="91" y="33"/>
                </a:lnTo>
                <a:lnTo>
                  <a:pt x="97" y="27"/>
                </a:lnTo>
                <a:lnTo>
                  <a:pt x="103" y="19"/>
                </a:lnTo>
                <a:lnTo>
                  <a:pt x="106" y="9"/>
                </a:lnTo>
                <a:lnTo>
                  <a:pt x="108" y="0"/>
                </a:lnTo>
                <a:lnTo>
                  <a:pt x="94" y="0"/>
                </a:lnTo>
                <a:lnTo>
                  <a:pt x="93" y="7"/>
                </a:lnTo>
                <a:lnTo>
                  <a:pt x="91" y="13"/>
                </a:lnTo>
                <a:lnTo>
                  <a:pt x="87" y="18"/>
                </a:lnTo>
                <a:lnTo>
                  <a:pt x="82" y="23"/>
                </a:lnTo>
                <a:lnTo>
                  <a:pt x="75" y="29"/>
                </a:lnTo>
                <a:lnTo>
                  <a:pt x="68" y="34"/>
                </a:lnTo>
                <a:lnTo>
                  <a:pt x="59" y="39"/>
                </a:lnTo>
                <a:lnTo>
                  <a:pt x="51" y="44"/>
                </a:lnTo>
                <a:lnTo>
                  <a:pt x="42" y="49"/>
                </a:lnTo>
                <a:lnTo>
                  <a:pt x="33" y="55"/>
                </a:lnTo>
                <a:lnTo>
                  <a:pt x="25" y="61"/>
                </a:lnTo>
                <a:lnTo>
                  <a:pt x="18" y="68"/>
                </a:lnTo>
                <a:lnTo>
                  <a:pt x="10" y="76"/>
                </a:lnTo>
                <a:lnTo>
                  <a:pt x="5" y="85"/>
                </a:lnTo>
                <a:lnTo>
                  <a:pt x="2" y="94"/>
                </a:lnTo>
                <a:lnTo>
                  <a:pt x="0" y="106"/>
                </a:lnTo>
                <a:lnTo>
                  <a:pt x="14" y="106"/>
                </a:lnTo>
              </a:path>
            </a:pathLst>
          </a:custGeom>
          <a:solidFill>
            <a:srgbClr val="FF4C4C"/>
          </a:solidFill>
          <a:ln w="12700" cap="rnd">
            <a:noFill/>
            <a:round/>
            <a:headEnd/>
            <a:tailEnd/>
          </a:ln>
        </p:spPr>
        <p:txBody>
          <a:bodyPr/>
          <a:lstStyle/>
          <a:p>
            <a:endParaRPr lang="id-ID"/>
          </a:p>
        </p:txBody>
      </p:sp>
      <p:sp>
        <p:nvSpPr>
          <p:cNvPr id="18499" name="Freeform 265"/>
          <p:cNvSpPr>
            <a:spLocks/>
          </p:cNvSpPr>
          <p:nvPr/>
        </p:nvSpPr>
        <p:spPr bwMode="auto">
          <a:xfrm>
            <a:off x="7436827" y="6008688"/>
            <a:ext cx="175846" cy="169862"/>
          </a:xfrm>
          <a:custGeom>
            <a:avLst/>
            <a:gdLst>
              <a:gd name="T0" fmla="*/ 2147483647 w 109"/>
              <a:gd name="T1" fmla="*/ 2147483647 h 107"/>
              <a:gd name="T2" fmla="*/ 2147483647 w 109"/>
              <a:gd name="T3" fmla="*/ 2147483647 h 107"/>
              <a:gd name="T4" fmla="*/ 2147483647 w 109"/>
              <a:gd name="T5" fmla="*/ 2147483647 h 107"/>
              <a:gd name="T6" fmla="*/ 2147483647 w 109"/>
              <a:gd name="T7" fmla="*/ 2147483647 h 107"/>
              <a:gd name="T8" fmla="*/ 2147483647 w 109"/>
              <a:gd name="T9" fmla="*/ 2147483647 h 107"/>
              <a:gd name="T10" fmla="*/ 2147483647 w 109"/>
              <a:gd name="T11" fmla="*/ 2147483647 h 107"/>
              <a:gd name="T12" fmla="*/ 2147483647 w 109"/>
              <a:gd name="T13" fmla="*/ 2147483647 h 107"/>
              <a:gd name="T14" fmla="*/ 2147483647 w 109"/>
              <a:gd name="T15" fmla="*/ 2147483647 h 107"/>
              <a:gd name="T16" fmla="*/ 2147483647 w 109"/>
              <a:gd name="T17" fmla="*/ 2147483647 h 107"/>
              <a:gd name="T18" fmla="*/ 2147483647 w 109"/>
              <a:gd name="T19" fmla="*/ 2147483647 h 107"/>
              <a:gd name="T20" fmla="*/ 2147483647 w 109"/>
              <a:gd name="T21" fmla="*/ 2147483647 h 107"/>
              <a:gd name="T22" fmla="*/ 2147483647 w 109"/>
              <a:gd name="T23" fmla="*/ 2147483647 h 107"/>
              <a:gd name="T24" fmla="*/ 2147483647 w 109"/>
              <a:gd name="T25" fmla="*/ 2147483647 h 107"/>
              <a:gd name="T26" fmla="*/ 2147483647 w 109"/>
              <a:gd name="T27" fmla="*/ 2147483647 h 107"/>
              <a:gd name="T28" fmla="*/ 2147483647 w 109"/>
              <a:gd name="T29" fmla="*/ 2147483647 h 107"/>
              <a:gd name="T30" fmla="*/ 2147483647 w 109"/>
              <a:gd name="T31" fmla="*/ 2147483647 h 107"/>
              <a:gd name="T32" fmla="*/ 2147483647 w 109"/>
              <a:gd name="T33" fmla="*/ 0 h 107"/>
              <a:gd name="T34" fmla="*/ 0 w 109"/>
              <a:gd name="T35" fmla="*/ 0 h 107"/>
              <a:gd name="T36" fmla="*/ 2147483647 w 109"/>
              <a:gd name="T37" fmla="*/ 2147483647 h 107"/>
              <a:gd name="T38" fmla="*/ 2147483647 w 109"/>
              <a:gd name="T39" fmla="*/ 2147483647 h 107"/>
              <a:gd name="T40" fmla="*/ 2147483647 w 109"/>
              <a:gd name="T41" fmla="*/ 2147483647 h 107"/>
              <a:gd name="T42" fmla="*/ 2147483647 w 109"/>
              <a:gd name="T43" fmla="*/ 2147483647 h 107"/>
              <a:gd name="T44" fmla="*/ 2147483647 w 109"/>
              <a:gd name="T45" fmla="*/ 2147483647 h 107"/>
              <a:gd name="T46" fmla="*/ 2147483647 w 109"/>
              <a:gd name="T47" fmla="*/ 2147483647 h 107"/>
              <a:gd name="T48" fmla="*/ 2147483647 w 109"/>
              <a:gd name="T49" fmla="*/ 2147483647 h 107"/>
              <a:gd name="T50" fmla="*/ 2147483647 w 109"/>
              <a:gd name="T51" fmla="*/ 2147483647 h 107"/>
              <a:gd name="T52" fmla="*/ 2147483647 w 109"/>
              <a:gd name="T53" fmla="*/ 2147483647 h 107"/>
              <a:gd name="T54" fmla="*/ 2147483647 w 109"/>
              <a:gd name="T55" fmla="*/ 2147483647 h 107"/>
              <a:gd name="T56" fmla="*/ 2147483647 w 109"/>
              <a:gd name="T57" fmla="*/ 2147483647 h 107"/>
              <a:gd name="T58" fmla="*/ 2147483647 w 109"/>
              <a:gd name="T59" fmla="*/ 2147483647 h 107"/>
              <a:gd name="T60" fmla="*/ 2147483647 w 109"/>
              <a:gd name="T61" fmla="*/ 2147483647 h 107"/>
              <a:gd name="T62" fmla="*/ 2147483647 w 109"/>
              <a:gd name="T63" fmla="*/ 2147483647 h 107"/>
              <a:gd name="T64" fmla="*/ 2147483647 w 109"/>
              <a:gd name="T65" fmla="*/ 2147483647 h 107"/>
              <a:gd name="T66" fmla="*/ 2147483647 w 109"/>
              <a:gd name="T67" fmla="*/ 2147483647 h 107"/>
              <a:gd name="T68" fmla="*/ 2147483647 w 109"/>
              <a:gd name="T69" fmla="*/ 2147483647 h 10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9"/>
              <a:gd name="T106" fmla="*/ 0 h 107"/>
              <a:gd name="T107" fmla="*/ 109 w 109"/>
              <a:gd name="T108" fmla="*/ 107 h 10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9" h="107">
                <a:moveTo>
                  <a:pt x="108" y="106"/>
                </a:moveTo>
                <a:lnTo>
                  <a:pt x="106" y="96"/>
                </a:lnTo>
                <a:lnTo>
                  <a:pt x="103" y="86"/>
                </a:lnTo>
                <a:lnTo>
                  <a:pt x="97" y="78"/>
                </a:lnTo>
                <a:lnTo>
                  <a:pt x="91" y="70"/>
                </a:lnTo>
                <a:lnTo>
                  <a:pt x="83" y="64"/>
                </a:lnTo>
                <a:lnTo>
                  <a:pt x="74" y="59"/>
                </a:lnTo>
                <a:lnTo>
                  <a:pt x="66" y="53"/>
                </a:lnTo>
                <a:lnTo>
                  <a:pt x="57" y="48"/>
                </a:lnTo>
                <a:lnTo>
                  <a:pt x="49" y="43"/>
                </a:lnTo>
                <a:lnTo>
                  <a:pt x="40" y="38"/>
                </a:lnTo>
                <a:lnTo>
                  <a:pt x="32" y="33"/>
                </a:lnTo>
                <a:lnTo>
                  <a:pt x="27" y="27"/>
                </a:lnTo>
                <a:lnTo>
                  <a:pt x="21" y="22"/>
                </a:lnTo>
                <a:lnTo>
                  <a:pt x="18" y="15"/>
                </a:lnTo>
                <a:lnTo>
                  <a:pt x="15" y="8"/>
                </a:lnTo>
                <a:lnTo>
                  <a:pt x="14" y="0"/>
                </a:lnTo>
                <a:lnTo>
                  <a:pt x="0" y="0"/>
                </a:lnTo>
                <a:lnTo>
                  <a:pt x="2" y="11"/>
                </a:lnTo>
                <a:lnTo>
                  <a:pt x="5" y="20"/>
                </a:lnTo>
                <a:lnTo>
                  <a:pt x="10" y="29"/>
                </a:lnTo>
                <a:lnTo>
                  <a:pt x="18" y="37"/>
                </a:lnTo>
                <a:lnTo>
                  <a:pt x="25" y="44"/>
                </a:lnTo>
                <a:lnTo>
                  <a:pt x="34" y="50"/>
                </a:lnTo>
                <a:lnTo>
                  <a:pt x="42" y="55"/>
                </a:lnTo>
                <a:lnTo>
                  <a:pt x="51" y="60"/>
                </a:lnTo>
                <a:lnTo>
                  <a:pt x="59" y="65"/>
                </a:lnTo>
                <a:lnTo>
                  <a:pt x="68" y="70"/>
                </a:lnTo>
                <a:lnTo>
                  <a:pt x="75" y="75"/>
                </a:lnTo>
                <a:lnTo>
                  <a:pt x="82" y="81"/>
                </a:lnTo>
                <a:lnTo>
                  <a:pt x="87" y="86"/>
                </a:lnTo>
                <a:lnTo>
                  <a:pt x="91" y="92"/>
                </a:lnTo>
                <a:lnTo>
                  <a:pt x="93" y="98"/>
                </a:lnTo>
                <a:lnTo>
                  <a:pt x="94" y="106"/>
                </a:lnTo>
                <a:lnTo>
                  <a:pt x="108" y="106"/>
                </a:lnTo>
              </a:path>
            </a:pathLst>
          </a:custGeom>
          <a:solidFill>
            <a:srgbClr val="FF4C4C"/>
          </a:solidFill>
          <a:ln w="12700" cap="rnd">
            <a:noFill/>
            <a:round/>
            <a:headEnd/>
            <a:tailEnd/>
          </a:ln>
        </p:spPr>
        <p:txBody>
          <a:bodyPr/>
          <a:lstStyle/>
          <a:p>
            <a:endParaRPr lang="id-ID"/>
          </a:p>
        </p:txBody>
      </p:sp>
      <p:sp>
        <p:nvSpPr>
          <p:cNvPr id="18500" name="Freeform 266"/>
          <p:cNvSpPr>
            <a:spLocks/>
          </p:cNvSpPr>
          <p:nvPr/>
        </p:nvSpPr>
        <p:spPr bwMode="auto">
          <a:xfrm>
            <a:off x="7474928" y="4732340"/>
            <a:ext cx="118696" cy="166687"/>
          </a:xfrm>
          <a:custGeom>
            <a:avLst/>
            <a:gdLst>
              <a:gd name="T0" fmla="*/ 2147483647 w 73"/>
              <a:gd name="T1" fmla="*/ 2147483647 h 105"/>
              <a:gd name="T2" fmla="*/ 2147483647 w 73"/>
              <a:gd name="T3" fmla="*/ 2147483647 h 105"/>
              <a:gd name="T4" fmla="*/ 0 w 73"/>
              <a:gd name="T5" fmla="*/ 2147483647 h 105"/>
              <a:gd name="T6" fmla="*/ 2147483647 w 73"/>
              <a:gd name="T7" fmla="*/ 2147483647 h 105"/>
              <a:gd name="T8" fmla="*/ 2147483647 w 73"/>
              <a:gd name="T9" fmla="*/ 2147483647 h 105"/>
              <a:gd name="T10" fmla="*/ 2147483647 w 73"/>
              <a:gd name="T11" fmla="*/ 2147483647 h 105"/>
              <a:gd name="T12" fmla="*/ 2147483647 w 73"/>
              <a:gd name="T13" fmla="*/ 2147483647 h 105"/>
              <a:gd name="T14" fmla="*/ 2147483647 w 73"/>
              <a:gd name="T15" fmla="*/ 2147483647 h 105"/>
              <a:gd name="T16" fmla="*/ 2147483647 w 73"/>
              <a:gd name="T17" fmla="*/ 2147483647 h 105"/>
              <a:gd name="T18" fmla="*/ 2147483647 w 73"/>
              <a:gd name="T19" fmla="*/ 2147483647 h 105"/>
              <a:gd name="T20" fmla="*/ 2147483647 w 73"/>
              <a:gd name="T21" fmla="*/ 2147483647 h 105"/>
              <a:gd name="T22" fmla="*/ 2147483647 w 73"/>
              <a:gd name="T23" fmla="*/ 0 h 105"/>
              <a:gd name="T24" fmla="*/ 2147483647 w 73"/>
              <a:gd name="T25" fmla="*/ 2147483647 h 105"/>
              <a:gd name="T26" fmla="*/ 2147483647 w 73"/>
              <a:gd name="T27" fmla="*/ 2147483647 h 105"/>
              <a:gd name="T28" fmla="*/ 2147483647 w 73"/>
              <a:gd name="T29" fmla="*/ 2147483647 h 105"/>
              <a:gd name="T30" fmla="*/ 2147483647 w 73"/>
              <a:gd name="T31" fmla="*/ 2147483647 h 105"/>
              <a:gd name="T32" fmla="*/ 2147483647 w 73"/>
              <a:gd name="T33" fmla="*/ 2147483647 h 105"/>
              <a:gd name="T34" fmla="*/ 2147483647 w 73"/>
              <a:gd name="T35" fmla="*/ 2147483647 h 105"/>
              <a:gd name="T36" fmla="*/ 2147483647 w 73"/>
              <a:gd name="T37" fmla="*/ 2147483647 h 105"/>
              <a:gd name="T38" fmla="*/ 2147483647 w 73"/>
              <a:gd name="T39" fmla="*/ 2147483647 h 105"/>
              <a:gd name="T40" fmla="*/ 2147483647 w 73"/>
              <a:gd name="T41" fmla="*/ 2147483647 h 105"/>
              <a:gd name="T42" fmla="*/ 2147483647 w 73"/>
              <a:gd name="T43" fmla="*/ 2147483647 h 105"/>
              <a:gd name="T44" fmla="*/ 2147483647 w 73"/>
              <a:gd name="T45" fmla="*/ 2147483647 h 10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3"/>
              <a:gd name="T70" fmla="*/ 0 h 105"/>
              <a:gd name="T71" fmla="*/ 73 w 73"/>
              <a:gd name="T72" fmla="*/ 105 h 10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3" h="105">
                <a:moveTo>
                  <a:pt x="37" y="84"/>
                </a:moveTo>
                <a:lnTo>
                  <a:pt x="1" y="102"/>
                </a:lnTo>
                <a:lnTo>
                  <a:pt x="0" y="101"/>
                </a:lnTo>
                <a:lnTo>
                  <a:pt x="24" y="52"/>
                </a:lnTo>
                <a:lnTo>
                  <a:pt x="26" y="45"/>
                </a:lnTo>
                <a:lnTo>
                  <a:pt x="28" y="39"/>
                </a:lnTo>
                <a:lnTo>
                  <a:pt x="30" y="32"/>
                </a:lnTo>
                <a:lnTo>
                  <a:pt x="32" y="26"/>
                </a:lnTo>
                <a:lnTo>
                  <a:pt x="34" y="19"/>
                </a:lnTo>
                <a:lnTo>
                  <a:pt x="36" y="13"/>
                </a:lnTo>
                <a:lnTo>
                  <a:pt x="38" y="6"/>
                </a:lnTo>
                <a:lnTo>
                  <a:pt x="40" y="0"/>
                </a:lnTo>
                <a:lnTo>
                  <a:pt x="41" y="6"/>
                </a:lnTo>
                <a:lnTo>
                  <a:pt x="42" y="13"/>
                </a:lnTo>
                <a:lnTo>
                  <a:pt x="44" y="19"/>
                </a:lnTo>
                <a:lnTo>
                  <a:pt x="45" y="26"/>
                </a:lnTo>
                <a:lnTo>
                  <a:pt x="46" y="33"/>
                </a:lnTo>
                <a:lnTo>
                  <a:pt x="48" y="40"/>
                </a:lnTo>
                <a:lnTo>
                  <a:pt x="50" y="46"/>
                </a:lnTo>
                <a:lnTo>
                  <a:pt x="51" y="53"/>
                </a:lnTo>
                <a:lnTo>
                  <a:pt x="72" y="103"/>
                </a:lnTo>
                <a:lnTo>
                  <a:pt x="71" y="104"/>
                </a:lnTo>
                <a:lnTo>
                  <a:pt x="37" y="84"/>
                </a:lnTo>
              </a:path>
            </a:pathLst>
          </a:custGeom>
          <a:solidFill>
            <a:srgbClr val="FF4C4C"/>
          </a:solidFill>
          <a:ln w="12700" cap="rnd">
            <a:noFill/>
            <a:round/>
            <a:headEnd/>
            <a:tailEnd/>
          </a:ln>
        </p:spPr>
        <p:txBody>
          <a:bodyPr/>
          <a:lstStyle/>
          <a:p>
            <a:endParaRPr lang="id-ID"/>
          </a:p>
        </p:txBody>
      </p:sp>
      <p:sp>
        <p:nvSpPr>
          <p:cNvPr id="18501" name="Freeform 267"/>
          <p:cNvSpPr>
            <a:spLocks/>
          </p:cNvSpPr>
          <p:nvPr/>
        </p:nvSpPr>
        <p:spPr bwMode="auto">
          <a:xfrm>
            <a:off x="7161336" y="5102227"/>
            <a:ext cx="114300" cy="233363"/>
          </a:xfrm>
          <a:custGeom>
            <a:avLst/>
            <a:gdLst>
              <a:gd name="T0" fmla="*/ 2147483647 w 72"/>
              <a:gd name="T1" fmla="*/ 2147483647 h 147"/>
              <a:gd name="T2" fmla="*/ 2147483647 w 72"/>
              <a:gd name="T3" fmla="*/ 2147483647 h 147"/>
              <a:gd name="T4" fmla="*/ 2147483647 w 72"/>
              <a:gd name="T5" fmla="*/ 2147483647 h 147"/>
              <a:gd name="T6" fmla="*/ 2147483647 w 72"/>
              <a:gd name="T7" fmla="*/ 2147483647 h 147"/>
              <a:gd name="T8" fmla="*/ 2147483647 w 72"/>
              <a:gd name="T9" fmla="*/ 2147483647 h 147"/>
              <a:gd name="T10" fmla="*/ 2147483647 w 72"/>
              <a:gd name="T11" fmla="*/ 2147483647 h 147"/>
              <a:gd name="T12" fmla="*/ 2147483647 w 72"/>
              <a:gd name="T13" fmla="*/ 2147483647 h 147"/>
              <a:gd name="T14" fmla="*/ 2147483647 w 72"/>
              <a:gd name="T15" fmla="*/ 2147483647 h 147"/>
              <a:gd name="T16" fmla="*/ 2147483647 w 72"/>
              <a:gd name="T17" fmla="*/ 2147483647 h 147"/>
              <a:gd name="T18" fmla="*/ 2147483647 w 72"/>
              <a:gd name="T19" fmla="*/ 2147483647 h 147"/>
              <a:gd name="T20" fmla="*/ 2147483647 w 72"/>
              <a:gd name="T21" fmla="*/ 2147483647 h 147"/>
              <a:gd name="T22" fmla="*/ 2147483647 w 72"/>
              <a:gd name="T23" fmla="*/ 2147483647 h 147"/>
              <a:gd name="T24" fmla="*/ 2147483647 w 72"/>
              <a:gd name="T25" fmla="*/ 2147483647 h 147"/>
              <a:gd name="T26" fmla="*/ 2147483647 w 72"/>
              <a:gd name="T27" fmla="*/ 2147483647 h 147"/>
              <a:gd name="T28" fmla="*/ 2147483647 w 72"/>
              <a:gd name="T29" fmla="*/ 2147483647 h 147"/>
              <a:gd name="T30" fmla="*/ 2147483647 w 72"/>
              <a:gd name="T31" fmla="*/ 2147483647 h 147"/>
              <a:gd name="T32" fmla="*/ 2147483647 w 72"/>
              <a:gd name="T33" fmla="*/ 0 h 147"/>
              <a:gd name="T34" fmla="*/ 2147483647 w 72"/>
              <a:gd name="T35" fmla="*/ 2147483647 h 147"/>
              <a:gd name="T36" fmla="*/ 2147483647 w 72"/>
              <a:gd name="T37" fmla="*/ 2147483647 h 147"/>
              <a:gd name="T38" fmla="*/ 2147483647 w 72"/>
              <a:gd name="T39" fmla="*/ 2147483647 h 147"/>
              <a:gd name="T40" fmla="*/ 2147483647 w 72"/>
              <a:gd name="T41" fmla="*/ 2147483647 h 147"/>
              <a:gd name="T42" fmla="*/ 2147483647 w 72"/>
              <a:gd name="T43" fmla="*/ 2147483647 h 147"/>
              <a:gd name="T44" fmla="*/ 2147483647 w 72"/>
              <a:gd name="T45" fmla="*/ 2147483647 h 147"/>
              <a:gd name="T46" fmla="*/ 2147483647 w 72"/>
              <a:gd name="T47" fmla="*/ 2147483647 h 147"/>
              <a:gd name="T48" fmla="*/ 2147483647 w 72"/>
              <a:gd name="T49" fmla="*/ 2147483647 h 147"/>
              <a:gd name="T50" fmla="*/ 2147483647 w 72"/>
              <a:gd name="T51" fmla="*/ 2147483647 h 147"/>
              <a:gd name="T52" fmla="*/ 2147483647 w 72"/>
              <a:gd name="T53" fmla="*/ 2147483647 h 147"/>
              <a:gd name="T54" fmla="*/ 2147483647 w 72"/>
              <a:gd name="T55" fmla="*/ 2147483647 h 147"/>
              <a:gd name="T56" fmla="*/ 2147483647 w 72"/>
              <a:gd name="T57" fmla="*/ 2147483647 h 147"/>
              <a:gd name="T58" fmla="*/ 2147483647 w 72"/>
              <a:gd name="T59" fmla="*/ 2147483647 h 147"/>
              <a:gd name="T60" fmla="*/ 2147483647 w 72"/>
              <a:gd name="T61" fmla="*/ 2147483647 h 147"/>
              <a:gd name="T62" fmla="*/ 2147483647 w 72"/>
              <a:gd name="T63" fmla="*/ 2147483647 h 147"/>
              <a:gd name="T64" fmla="*/ 2147483647 w 72"/>
              <a:gd name="T65" fmla="*/ 2147483647 h 147"/>
              <a:gd name="T66" fmla="*/ 0 w 72"/>
              <a:gd name="T67" fmla="*/ 2147483647 h 147"/>
              <a:gd name="T68" fmla="*/ 2147483647 w 72"/>
              <a:gd name="T69" fmla="*/ 2147483647 h 14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2"/>
              <a:gd name="T106" fmla="*/ 0 h 147"/>
              <a:gd name="T107" fmla="*/ 72 w 72"/>
              <a:gd name="T108" fmla="*/ 147 h 14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2" h="147">
                <a:moveTo>
                  <a:pt x="13" y="146"/>
                </a:moveTo>
                <a:lnTo>
                  <a:pt x="14" y="138"/>
                </a:lnTo>
                <a:lnTo>
                  <a:pt x="16" y="132"/>
                </a:lnTo>
                <a:lnTo>
                  <a:pt x="18" y="128"/>
                </a:lnTo>
                <a:lnTo>
                  <a:pt x="22" y="124"/>
                </a:lnTo>
                <a:lnTo>
                  <a:pt x="26" y="120"/>
                </a:lnTo>
                <a:lnTo>
                  <a:pt x="32" y="117"/>
                </a:lnTo>
                <a:lnTo>
                  <a:pt x="38" y="113"/>
                </a:lnTo>
                <a:lnTo>
                  <a:pt x="44" y="108"/>
                </a:lnTo>
                <a:lnTo>
                  <a:pt x="51" y="102"/>
                </a:lnTo>
                <a:lnTo>
                  <a:pt x="56" y="95"/>
                </a:lnTo>
                <a:lnTo>
                  <a:pt x="62" y="85"/>
                </a:lnTo>
                <a:lnTo>
                  <a:pt x="65" y="74"/>
                </a:lnTo>
                <a:lnTo>
                  <a:pt x="69" y="60"/>
                </a:lnTo>
                <a:lnTo>
                  <a:pt x="71" y="43"/>
                </a:lnTo>
                <a:lnTo>
                  <a:pt x="71" y="24"/>
                </a:lnTo>
                <a:lnTo>
                  <a:pt x="69" y="0"/>
                </a:lnTo>
                <a:lnTo>
                  <a:pt x="56" y="1"/>
                </a:lnTo>
                <a:lnTo>
                  <a:pt x="57" y="24"/>
                </a:lnTo>
                <a:lnTo>
                  <a:pt x="58" y="42"/>
                </a:lnTo>
                <a:lnTo>
                  <a:pt x="56" y="57"/>
                </a:lnTo>
                <a:lnTo>
                  <a:pt x="52" y="70"/>
                </a:lnTo>
                <a:lnTo>
                  <a:pt x="49" y="80"/>
                </a:lnTo>
                <a:lnTo>
                  <a:pt x="45" y="87"/>
                </a:lnTo>
                <a:lnTo>
                  <a:pt x="40" y="93"/>
                </a:lnTo>
                <a:lnTo>
                  <a:pt x="35" y="98"/>
                </a:lnTo>
                <a:lnTo>
                  <a:pt x="30" y="102"/>
                </a:lnTo>
                <a:lnTo>
                  <a:pt x="24" y="105"/>
                </a:lnTo>
                <a:lnTo>
                  <a:pt x="19" y="110"/>
                </a:lnTo>
                <a:lnTo>
                  <a:pt x="13" y="114"/>
                </a:lnTo>
                <a:lnTo>
                  <a:pt x="8" y="120"/>
                </a:lnTo>
                <a:lnTo>
                  <a:pt x="3" y="127"/>
                </a:lnTo>
                <a:lnTo>
                  <a:pt x="1" y="135"/>
                </a:lnTo>
                <a:lnTo>
                  <a:pt x="0" y="146"/>
                </a:lnTo>
                <a:lnTo>
                  <a:pt x="13" y="146"/>
                </a:lnTo>
              </a:path>
            </a:pathLst>
          </a:custGeom>
          <a:solidFill>
            <a:srgbClr val="FF4C4C"/>
          </a:solidFill>
          <a:ln w="12700" cap="rnd">
            <a:noFill/>
            <a:round/>
            <a:headEnd/>
            <a:tailEnd/>
          </a:ln>
        </p:spPr>
        <p:txBody>
          <a:bodyPr/>
          <a:lstStyle/>
          <a:p>
            <a:endParaRPr lang="id-ID"/>
          </a:p>
        </p:txBody>
      </p:sp>
      <p:sp>
        <p:nvSpPr>
          <p:cNvPr id="18502" name="Freeform 268"/>
          <p:cNvSpPr>
            <a:spLocks/>
          </p:cNvSpPr>
          <p:nvPr/>
        </p:nvSpPr>
        <p:spPr bwMode="auto">
          <a:xfrm>
            <a:off x="7161335" y="5334002"/>
            <a:ext cx="171450" cy="176213"/>
          </a:xfrm>
          <a:custGeom>
            <a:avLst/>
            <a:gdLst>
              <a:gd name="T0" fmla="*/ 2147483647 w 108"/>
              <a:gd name="T1" fmla="*/ 2147483647 h 111"/>
              <a:gd name="T2" fmla="*/ 2147483647 w 108"/>
              <a:gd name="T3" fmla="*/ 2147483647 h 111"/>
              <a:gd name="T4" fmla="*/ 2147483647 w 108"/>
              <a:gd name="T5" fmla="*/ 2147483647 h 111"/>
              <a:gd name="T6" fmla="*/ 2147483647 w 108"/>
              <a:gd name="T7" fmla="*/ 2147483647 h 111"/>
              <a:gd name="T8" fmla="*/ 2147483647 w 108"/>
              <a:gd name="T9" fmla="*/ 2147483647 h 111"/>
              <a:gd name="T10" fmla="*/ 2147483647 w 108"/>
              <a:gd name="T11" fmla="*/ 2147483647 h 111"/>
              <a:gd name="T12" fmla="*/ 2147483647 w 108"/>
              <a:gd name="T13" fmla="*/ 2147483647 h 111"/>
              <a:gd name="T14" fmla="*/ 2147483647 w 108"/>
              <a:gd name="T15" fmla="*/ 2147483647 h 111"/>
              <a:gd name="T16" fmla="*/ 2147483647 w 108"/>
              <a:gd name="T17" fmla="*/ 2147483647 h 111"/>
              <a:gd name="T18" fmla="*/ 2147483647 w 108"/>
              <a:gd name="T19" fmla="*/ 2147483647 h 111"/>
              <a:gd name="T20" fmla="*/ 2147483647 w 108"/>
              <a:gd name="T21" fmla="*/ 2147483647 h 111"/>
              <a:gd name="T22" fmla="*/ 2147483647 w 108"/>
              <a:gd name="T23" fmla="*/ 2147483647 h 111"/>
              <a:gd name="T24" fmla="*/ 2147483647 w 108"/>
              <a:gd name="T25" fmla="*/ 2147483647 h 111"/>
              <a:gd name="T26" fmla="*/ 2147483647 w 108"/>
              <a:gd name="T27" fmla="*/ 2147483647 h 111"/>
              <a:gd name="T28" fmla="*/ 2147483647 w 108"/>
              <a:gd name="T29" fmla="*/ 2147483647 h 111"/>
              <a:gd name="T30" fmla="*/ 2147483647 w 108"/>
              <a:gd name="T31" fmla="*/ 2147483647 h 111"/>
              <a:gd name="T32" fmla="*/ 2147483647 w 108"/>
              <a:gd name="T33" fmla="*/ 2147483647 h 111"/>
              <a:gd name="T34" fmla="*/ 2147483647 w 108"/>
              <a:gd name="T35" fmla="*/ 0 h 111"/>
              <a:gd name="T36" fmla="*/ 0 w 108"/>
              <a:gd name="T37" fmla="*/ 0 h 111"/>
              <a:gd name="T38" fmla="*/ 2147483647 w 108"/>
              <a:gd name="T39" fmla="*/ 2147483647 h 111"/>
              <a:gd name="T40" fmla="*/ 2147483647 w 108"/>
              <a:gd name="T41" fmla="*/ 2147483647 h 111"/>
              <a:gd name="T42" fmla="*/ 2147483647 w 108"/>
              <a:gd name="T43" fmla="*/ 2147483647 h 111"/>
              <a:gd name="T44" fmla="*/ 2147483647 w 108"/>
              <a:gd name="T45" fmla="*/ 2147483647 h 111"/>
              <a:gd name="T46" fmla="*/ 2147483647 w 108"/>
              <a:gd name="T47" fmla="*/ 2147483647 h 111"/>
              <a:gd name="T48" fmla="*/ 2147483647 w 108"/>
              <a:gd name="T49" fmla="*/ 2147483647 h 111"/>
              <a:gd name="T50" fmla="*/ 2147483647 w 108"/>
              <a:gd name="T51" fmla="*/ 2147483647 h 111"/>
              <a:gd name="T52" fmla="*/ 2147483647 w 108"/>
              <a:gd name="T53" fmla="*/ 2147483647 h 111"/>
              <a:gd name="T54" fmla="*/ 2147483647 w 108"/>
              <a:gd name="T55" fmla="*/ 2147483647 h 111"/>
              <a:gd name="T56" fmla="*/ 2147483647 w 108"/>
              <a:gd name="T57" fmla="*/ 2147483647 h 111"/>
              <a:gd name="T58" fmla="*/ 2147483647 w 108"/>
              <a:gd name="T59" fmla="*/ 2147483647 h 111"/>
              <a:gd name="T60" fmla="*/ 2147483647 w 108"/>
              <a:gd name="T61" fmla="*/ 2147483647 h 111"/>
              <a:gd name="T62" fmla="*/ 2147483647 w 108"/>
              <a:gd name="T63" fmla="*/ 2147483647 h 111"/>
              <a:gd name="T64" fmla="*/ 2147483647 w 108"/>
              <a:gd name="T65" fmla="*/ 2147483647 h 111"/>
              <a:gd name="T66" fmla="*/ 2147483647 w 108"/>
              <a:gd name="T67" fmla="*/ 2147483647 h 111"/>
              <a:gd name="T68" fmla="*/ 2147483647 w 108"/>
              <a:gd name="T69" fmla="*/ 2147483647 h 111"/>
              <a:gd name="T70" fmla="*/ 2147483647 w 108"/>
              <a:gd name="T71" fmla="*/ 2147483647 h 111"/>
              <a:gd name="T72" fmla="*/ 2147483647 w 108"/>
              <a:gd name="T73" fmla="*/ 2147483647 h 11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8"/>
              <a:gd name="T112" fmla="*/ 0 h 111"/>
              <a:gd name="T113" fmla="*/ 108 w 108"/>
              <a:gd name="T114" fmla="*/ 111 h 11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8" h="111">
                <a:moveTo>
                  <a:pt x="93" y="110"/>
                </a:moveTo>
                <a:lnTo>
                  <a:pt x="107" y="110"/>
                </a:lnTo>
                <a:lnTo>
                  <a:pt x="105" y="100"/>
                </a:lnTo>
                <a:lnTo>
                  <a:pt x="102" y="89"/>
                </a:lnTo>
                <a:lnTo>
                  <a:pt x="96" y="81"/>
                </a:lnTo>
                <a:lnTo>
                  <a:pt x="90" y="74"/>
                </a:lnTo>
                <a:lnTo>
                  <a:pt x="82" y="67"/>
                </a:lnTo>
                <a:lnTo>
                  <a:pt x="74" y="61"/>
                </a:lnTo>
                <a:lnTo>
                  <a:pt x="65" y="56"/>
                </a:lnTo>
                <a:lnTo>
                  <a:pt x="56" y="50"/>
                </a:lnTo>
                <a:lnTo>
                  <a:pt x="48" y="45"/>
                </a:lnTo>
                <a:lnTo>
                  <a:pt x="39" y="40"/>
                </a:lnTo>
                <a:lnTo>
                  <a:pt x="32" y="34"/>
                </a:lnTo>
                <a:lnTo>
                  <a:pt x="26" y="28"/>
                </a:lnTo>
                <a:lnTo>
                  <a:pt x="21" y="22"/>
                </a:lnTo>
                <a:lnTo>
                  <a:pt x="16" y="15"/>
                </a:lnTo>
                <a:lnTo>
                  <a:pt x="14" y="8"/>
                </a:lnTo>
                <a:lnTo>
                  <a:pt x="13" y="0"/>
                </a:lnTo>
                <a:lnTo>
                  <a:pt x="0" y="0"/>
                </a:lnTo>
                <a:lnTo>
                  <a:pt x="1" y="11"/>
                </a:lnTo>
                <a:lnTo>
                  <a:pt x="4" y="21"/>
                </a:lnTo>
                <a:lnTo>
                  <a:pt x="9" y="30"/>
                </a:lnTo>
                <a:lnTo>
                  <a:pt x="15" y="37"/>
                </a:lnTo>
                <a:lnTo>
                  <a:pt x="23" y="45"/>
                </a:lnTo>
                <a:lnTo>
                  <a:pt x="32" y="50"/>
                </a:lnTo>
                <a:lnTo>
                  <a:pt x="40" y="57"/>
                </a:lnTo>
                <a:lnTo>
                  <a:pt x="50" y="62"/>
                </a:lnTo>
                <a:lnTo>
                  <a:pt x="57" y="67"/>
                </a:lnTo>
                <a:lnTo>
                  <a:pt x="66" y="73"/>
                </a:lnTo>
                <a:lnTo>
                  <a:pt x="74" y="78"/>
                </a:lnTo>
                <a:lnTo>
                  <a:pt x="81" y="84"/>
                </a:lnTo>
                <a:lnTo>
                  <a:pt x="86" y="90"/>
                </a:lnTo>
                <a:lnTo>
                  <a:pt x="90" y="96"/>
                </a:lnTo>
                <a:lnTo>
                  <a:pt x="92" y="102"/>
                </a:lnTo>
                <a:lnTo>
                  <a:pt x="93" y="110"/>
                </a:lnTo>
                <a:lnTo>
                  <a:pt x="107" y="110"/>
                </a:lnTo>
                <a:lnTo>
                  <a:pt x="93" y="110"/>
                </a:lnTo>
              </a:path>
            </a:pathLst>
          </a:custGeom>
          <a:solidFill>
            <a:srgbClr val="FF4C4C"/>
          </a:solidFill>
          <a:ln w="12700" cap="rnd">
            <a:noFill/>
            <a:round/>
            <a:headEnd/>
            <a:tailEnd/>
          </a:ln>
        </p:spPr>
        <p:txBody>
          <a:bodyPr/>
          <a:lstStyle/>
          <a:p>
            <a:endParaRPr lang="id-ID"/>
          </a:p>
        </p:txBody>
      </p:sp>
      <p:sp>
        <p:nvSpPr>
          <p:cNvPr id="18503" name="Freeform 269"/>
          <p:cNvSpPr>
            <a:spLocks/>
          </p:cNvSpPr>
          <p:nvPr/>
        </p:nvSpPr>
        <p:spPr bwMode="auto">
          <a:xfrm>
            <a:off x="7309339" y="5508627"/>
            <a:ext cx="23446" cy="3175"/>
          </a:xfrm>
          <a:custGeom>
            <a:avLst/>
            <a:gdLst>
              <a:gd name="T0" fmla="*/ 2147483647 w 15"/>
              <a:gd name="T1" fmla="*/ 0 h 2"/>
              <a:gd name="T2" fmla="*/ 0 w 15"/>
              <a:gd name="T3" fmla="*/ 0 h 2"/>
              <a:gd name="T4" fmla="*/ 0 w 15"/>
              <a:gd name="T5" fmla="*/ 2147483647 h 2"/>
              <a:gd name="T6" fmla="*/ 2147483647 w 15"/>
              <a:gd name="T7" fmla="*/ 2147483647 h 2"/>
              <a:gd name="T8" fmla="*/ 2147483647 w 15"/>
              <a:gd name="T9" fmla="*/ 0 h 2"/>
              <a:gd name="T10" fmla="*/ 0 w 15"/>
              <a:gd name="T11" fmla="*/ 0 h 2"/>
              <a:gd name="T12" fmla="*/ 2147483647 w 15"/>
              <a:gd name="T13" fmla="*/ 0 h 2"/>
              <a:gd name="T14" fmla="*/ 0 60000 65536"/>
              <a:gd name="T15" fmla="*/ 0 60000 65536"/>
              <a:gd name="T16" fmla="*/ 0 60000 65536"/>
              <a:gd name="T17" fmla="*/ 0 60000 65536"/>
              <a:gd name="T18" fmla="*/ 0 60000 65536"/>
              <a:gd name="T19" fmla="*/ 0 60000 65536"/>
              <a:gd name="T20" fmla="*/ 0 60000 65536"/>
              <a:gd name="T21" fmla="*/ 0 w 15"/>
              <a:gd name="T22" fmla="*/ 0 h 2"/>
              <a:gd name="T23" fmla="*/ 15 w 15"/>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 h="2">
                <a:moveTo>
                  <a:pt x="14" y="0"/>
                </a:moveTo>
                <a:lnTo>
                  <a:pt x="0" y="0"/>
                </a:lnTo>
                <a:lnTo>
                  <a:pt x="0" y="1"/>
                </a:lnTo>
                <a:lnTo>
                  <a:pt x="14" y="1"/>
                </a:lnTo>
                <a:lnTo>
                  <a:pt x="14" y="0"/>
                </a:lnTo>
                <a:lnTo>
                  <a:pt x="0" y="0"/>
                </a:lnTo>
                <a:lnTo>
                  <a:pt x="14" y="0"/>
                </a:lnTo>
              </a:path>
            </a:pathLst>
          </a:custGeom>
          <a:solidFill>
            <a:srgbClr val="FF4C4C"/>
          </a:solidFill>
          <a:ln w="12700" cap="rnd">
            <a:noFill/>
            <a:round/>
            <a:headEnd/>
            <a:tailEnd/>
          </a:ln>
        </p:spPr>
        <p:txBody>
          <a:bodyPr/>
          <a:lstStyle/>
          <a:p>
            <a:endParaRPr lang="id-ID"/>
          </a:p>
        </p:txBody>
      </p:sp>
      <p:sp>
        <p:nvSpPr>
          <p:cNvPr id="18504" name="Freeform 270"/>
          <p:cNvSpPr>
            <a:spLocks/>
          </p:cNvSpPr>
          <p:nvPr/>
        </p:nvSpPr>
        <p:spPr bwMode="auto">
          <a:xfrm>
            <a:off x="7161335" y="5508627"/>
            <a:ext cx="171450" cy="169863"/>
          </a:xfrm>
          <a:custGeom>
            <a:avLst/>
            <a:gdLst>
              <a:gd name="T0" fmla="*/ 2147483647 w 109"/>
              <a:gd name="T1" fmla="*/ 2147483647 h 107"/>
              <a:gd name="T2" fmla="*/ 2147483647 w 109"/>
              <a:gd name="T3" fmla="*/ 2147483647 h 107"/>
              <a:gd name="T4" fmla="*/ 2147483647 w 109"/>
              <a:gd name="T5" fmla="*/ 2147483647 h 107"/>
              <a:gd name="T6" fmla="*/ 2147483647 w 109"/>
              <a:gd name="T7" fmla="*/ 2147483647 h 107"/>
              <a:gd name="T8" fmla="*/ 2147483647 w 109"/>
              <a:gd name="T9" fmla="*/ 2147483647 h 107"/>
              <a:gd name="T10" fmla="*/ 2147483647 w 109"/>
              <a:gd name="T11" fmla="*/ 2147483647 h 107"/>
              <a:gd name="T12" fmla="*/ 2147483647 w 109"/>
              <a:gd name="T13" fmla="*/ 2147483647 h 107"/>
              <a:gd name="T14" fmla="*/ 2147483647 w 109"/>
              <a:gd name="T15" fmla="*/ 2147483647 h 107"/>
              <a:gd name="T16" fmla="*/ 2147483647 w 109"/>
              <a:gd name="T17" fmla="*/ 2147483647 h 107"/>
              <a:gd name="T18" fmla="*/ 2147483647 w 109"/>
              <a:gd name="T19" fmla="*/ 2147483647 h 107"/>
              <a:gd name="T20" fmla="*/ 2147483647 w 109"/>
              <a:gd name="T21" fmla="*/ 2147483647 h 107"/>
              <a:gd name="T22" fmla="*/ 2147483647 w 109"/>
              <a:gd name="T23" fmla="*/ 2147483647 h 107"/>
              <a:gd name="T24" fmla="*/ 2147483647 w 109"/>
              <a:gd name="T25" fmla="*/ 2147483647 h 107"/>
              <a:gd name="T26" fmla="*/ 2147483647 w 109"/>
              <a:gd name="T27" fmla="*/ 2147483647 h 107"/>
              <a:gd name="T28" fmla="*/ 2147483647 w 109"/>
              <a:gd name="T29" fmla="*/ 2147483647 h 107"/>
              <a:gd name="T30" fmla="*/ 2147483647 w 109"/>
              <a:gd name="T31" fmla="*/ 2147483647 h 107"/>
              <a:gd name="T32" fmla="*/ 2147483647 w 109"/>
              <a:gd name="T33" fmla="*/ 0 h 107"/>
              <a:gd name="T34" fmla="*/ 2147483647 w 109"/>
              <a:gd name="T35" fmla="*/ 0 h 107"/>
              <a:gd name="T36" fmla="*/ 2147483647 w 109"/>
              <a:gd name="T37" fmla="*/ 2147483647 h 107"/>
              <a:gd name="T38" fmla="*/ 2147483647 w 109"/>
              <a:gd name="T39" fmla="*/ 2147483647 h 107"/>
              <a:gd name="T40" fmla="*/ 2147483647 w 109"/>
              <a:gd name="T41" fmla="*/ 2147483647 h 107"/>
              <a:gd name="T42" fmla="*/ 2147483647 w 109"/>
              <a:gd name="T43" fmla="*/ 2147483647 h 107"/>
              <a:gd name="T44" fmla="*/ 2147483647 w 109"/>
              <a:gd name="T45" fmla="*/ 2147483647 h 107"/>
              <a:gd name="T46" fmla="*/ 2147483647 w 109"/>
              <a:gd name="T47" fmla="*/ 2147483647 h 107"/>
              <a:gd name="T48" fmla="*/ 2147483647 w 109"/>
              <a:gd name="T49" fmla="*/ 2147483647 h 107"/>
              <a:gd name="T50" fmla="*/ 2147483647 w 109"/>
              <a:gd name="T51" fmla="*/ 2147483647 h 107"/>
              <a:gd name="T52" fmla="*/ 2147483647 w 109"/>
              <a:gd name="T53" fmla="*/ 2147483647 h 107"/>
              <a:gd name="T54" fmla="*/ 2147483647 w 109"/>
              <a:gd name="T55" fmla="*/ 2147483647 h 107"/>
              <a:gd name="T56" fmla="*/ 2147483647 w 109"/>
              <a:gd name="T57" fmla="*/ 2147483647 h 107"/>
              <a:gd name="T58" fmla="*/ 2147483647 w 109"/>
              <a:gd name="T59" fmla="*/ 2147483647 h 107"/>
              <a:gd name="T60" fmla="*/ 2147483647 w 109"/>
              <a:gd name="T61" fmla="*/ 2147483647 h 107"/>
              <a:gd name="T62" fmla="*/ 2147483647 w 109"/>
              <a:gd name="T63" fmla="*/ 2147483647 h 107"/>
              <a:gd name="T64" fmla="*/ 2147483647 w 109"/>
              <a:gd name="T65" fmla="*/ 2147483647 h 107"/>
              <a:gd name="T66" fmla="*/ 0 w 109"/>
              <a:gd name="T67" fmla="*/ 2147483647 h 107"/>
              <a:gd name="T68" fmla="*/ 2147483647 w 109"/>
              <a:gd name="T69" fmla="*/ 2147483647 h 10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9"/>
              <a:gd name="T106" fmla="*/ 0 h 107"/>
              <a:gd name="T107" fmla="*/ 109 w 109"/>
              <a:gd name="T108" fmla="*/ 107 h 10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9" h="107">
                <a:moveTo>
                  <a:pt x="14" y="106"/>
                </a:moveTo>
                <a:lnTo>
                  <a:pt x="15" y="98"/>
                </a:lnTo>
                <a:lnTo>
                  <a:pt x="17" y="92"/>
                </a:lnTo>
                <a:lnTo>
                  <a:pt x="21" y="87"/>
                </a:lnTo>
                <a:lnTo>
                  <a:pt x="26" y="81"/>
                </a:lnTo>
                <a:lnTo>
                  <a:pt x="33" y="75"/>
                </a:lnTo>
                <a:lnTo>
                  <a:pt x="41" y="70"/>
                </a:lnTo>
                <a:lnTo>
                  <a:pt x="48" y="65"/>
                </a:lnTo>
                <a:lnTo>
                  <a:pt x="58" y="60"/>
                </a:lnTo>
                <a:lnTo>
                  <a:pt x="66" y="55"/>
                </a:lnTo>
                <a:lnTo>
                  <a:pt x="75" y="50"/>
                </a:lnTo>
                <a:lnTo>
                  <a:pt x="83" y="44"/>
                </a:lnTo>
                <a:lnTo>
                  <a:pt x="91" y="38"/>
                </a:lnTo>
                <a:lnTo>
                  <a:pt x="98" y="30"/>
                </a:lnTo>
                <a:lnTo>
                  <a:pt x="104" y="21"/>
                </a:lnTo>
                <a:lnTo>
                  <a:pt x="106" y="11"/>
                </a:lnTo>
                <a:lnTo>
                  <a:pt x="108" y="0"/>
                </a:lnTo>
                <a:lnTo>
                  <a:pt x="94" y="0"/>
                </a:lnTo>
                <a:lnTo>
                  <a:pt x="93" y="8"/>
                </a:lnTo>
                <a:lnTo>
                  <a:pt x="91" y="16"/>
                </a:lnTo>
                <a:lnTo>
                  <a:pt x="87" y="22"/>
                </a:lnTo>
                <a:lnTo>
                  <a:pt x="82" y="27"/>
                </a:lnTo>
                <a:lnTo>
                  <a:pt x="75" y="34"/>
                </a:lnTo>
                <a:lnTo>
                  <a:pt x="67" y="38"/>
                </a:lnTo>
                <a:lnTo>
                  <a:pt x="59" y="44"/>
                </a:lnTo>
                <a:lnTo>
                  <a:pt x="51" y="49"/>
                </a:lnTo>
                <a:lnTo>
                  <a:pt x="42" y="53"/>
                </a:lnTo>
                <a:lnTo>
                  <a:pt x="33" y="59"/>
                </a:lnTo>
                <a:lnTo>
                  <a:pt x="25" y="64"/>
                </a:lnTo>
                <a:lnTo>
                  <a:pt x="17" y="70"/>
                </a:lnTo>
                <a:lnTo>
                  <a:pt x="10" y="77"/>
                </a:lnTo>
                <a:lnTo>
                  <a:pt x="5" y="86"/>
                </a:lnTo>
                <a:lnTo>
                  <a:pt x="2" y="96"/>
                </a:lnTo>
                <a:lnTo>
                  <a:pt x="0" y="106"/>
                </a:lnTo>
                <a:lnTo>
                  <a:pt x="14" y="106"/>
                </a:lnTo>
              </a:path>
            </a:pathLst>
          </a:custGeom>
          <a:solidFill>
            <a:srgbClr val="FF4C4C"/>
          </a:solidFill>
          <a:ln w="12700" cap="rnd">
            <a:noFill/>
            <a:round/>
            <a:headEnd/>
            <a:tailEnd/>
          </a:ln>
        </p:spPr>
        <p:txBody>
          <a:bodyPr/>
          <a:lstStyle/>
          <a:p>
            <a:endParaRPr lang="id-ID"/>
          </a:p>
        </p:txBody>
      </p:sp>
      <p:sp>
        <p:nvSpPr>
          <p:cNvPr id="18505" name="Freeform 271"/>
          <p:cNvSpPr>
            <a:spLocks/>
          </p:cNvSpPr>
          <p:nvPr/>
        </p:nvSpPr>
        <p:spPr bwMode="auto">
          <a:xfrm>
            <a:off x="7161335" y="5676902"/>
            <a:ext cx="171450" cy="169863"/>
          </a:xfrm>
          <a:custGeom>
            <a:avLst/>
            <a:gdLst>
              <a:gd name="T0" fmla="*/ 2147483647 w 109"/>
              <a:gd name="T1" fmla="*/ 2147483647 h 107"/>
              <a:gd name="T2" fmla="*/ 2147483647 w 109"/>
              <a:gd name="T3" fmla="*/ 2147483647 h 107"/>
              <a:gd name="T4" fmla="*/ 2147483647 w 109"/>
              <a:gd name="T5" fmla="*/ 2147483647 h 107"/>
              <a:gd name="T6" fmla="*/ 2147483647 w 109"/>
              <a:gd name="T7" fmla="*/ 2147483647 h 107"/>
              <a:gd name="T8" fmla="*/ 2147483647 w 109"/>
              <a:gd name="T9" fmla="*/ 2147483647 h 107"/>
              <a:gd name="T10" fmla="*/ 2147483647 w 109"/>
              <a:gd name="T11" fmla="*/ 2147483647 h 107"/>
              <a:gd name="T12" fmla="*/ 2147483647 w 109"/>
              <a:gd name="T13" fmla="*/ 2147483647 h 107"/>
              <a:gd name="T14" fmla="*/ 2147483647 w 109"/>
              <a:gd name="T15" fmla="*/ 2147483647 h 107"/>
              <a:gd name="T16" fmla="*/ 2147483647 w 109"/>
              <a:gd name="T17" fmla="*/ 2147483647 h 107"/>
              <a:gd name="T18" fmla="*/ 2147483647 w 109"/>
              <a:gd name="T19" fmla="*/ 2147483647 h 107"/>
              <a:gd name="T20" fmla="*/ 2147483647 w 109"/>
              <a:gd name="T21" fmla="*/ 2147483647 h 107"/>
              <a:gd name="T22" fmla="*/ 2147483647 w 109"/>
              <a:gd name="T23" fmla="*/ 2147483647 h 107"/>
              <a:gd name="T24" fmla="*/ 2147483647 w 109"/>
              <a:gd name="T25" fmla="*/ 2147483647 h 107"/>
              <a:gd name="T26" fmla="*/ 2147483647 w 109"/>
              <a:gd name="T27" fmla="*/ 2147483647 h 107"/>
              <a:gd name="T28" fmla="*/ 2147483647 w 109"/>
              <a:gd name="T29" fmla="*/ 2147483647 h 107"/>
              <a:gd name="T30" fmla="*/ 2147483647 w 109"/>
              <a:gd name="T31" fmla="*/ 2147483647 h 107"/>
              <a:gd name="T32" fmla="*/ 2147483647 w 109"/>
              <a:gd name="T33" fmla="*/ 0 h 107"/>
              <a:gd name="T34" fmla="*/ 0 w 109"/>
              <a:gd name="T35" fmla="*/ 0 h 107"/>
              <a:gd name="T36" fmla="*/ 2147483647 w 109"/>
              <a:gd name="T37" fmla="*/ 2147483647 h 107"/>
              <a:gd name="T38" fmla="*/ 2147483647 w 109"/>
              <a:gd name="T39" fmla="*/ 2147483647 h 107"/>
              <a:gd name="T40" fmla="*/ 2147483647 w 109"/>
              <a:gd name="T41" fmla="*/ 2147483647 h 107"/>
              <a:gd name="T42" fmla="*/ 2147483647 w 109"/>
              <a:gd name="T43" fmla="*/ 2147483647 h 107"/>
              <a:gd name="T44" fmla="*/ 2147483647 w 109"/>
              <a:gd name="T45" fmla="*/ 2147483647 h 107"/>
              <a:gd name="T46" fmla="*/ 2147483647 w 109"/>
              <a:gd name="T47" fmla="*/ 2147483647 h 107"/>
              <a:gd name="T48" fmla="*/ 2147483647 w 109"/>
              <a:gd name="T49" fmla="*/ 2147483647 h 107"/>
              <a:gd name="T50" fmla="*/ 2147483647 w 109"/>
              <a:gd name="T51" fmla="*/ 2147483647 h 107"/>
              <a:gd name="T52" fmla="*/ 2147483647 w 109"/>
              <a:gd name="T53" fmla="*/ 2147483647 h 107"/>
              <a:gd name="T54" fmla="*/ 2147483647 w 109"/>
              <a:gd name="T55" fmla="*/ 2147483647 h 107"/>
              <a:gd name="T56" fmla="*/ 2147483647 w 109"/>
              <a:gd name="T57" fmla="*/ 2147483647 h 107"/>
              <a:gd name="T58" fmla="*/ 2147483647 w 109"/>
              <a:gd name="T59" fmla="*/ 2147483647 h 107"/>
              <a:gd name="T60" fmla="*/ 2147483647 w 109"/>
              <a:gd name="T61" fmla="*/ 2147483647 h 107"/>
              <a:gd name="T62" fmla="*/ 2147483647 w 109"/>
              <a:gd name="T63" fmla="*/ 2147483647 h 107"/>
              <a:gd name="T64" fmla="*/ 2147483647 w 109"/>
              <a:gd name="T65" fmla="*/ 2147483647 h 107"/>
              <a:gd name="T66" fmla="*/ 2147483647 w 109"/>
              <a:gd name="T67" fmla="*/ 2147483647 h 107"/>
              <a:gd name="T68" fmla="*/ 2147483647 w 109"/>
              <a:gd name="T69" fmla="*/ 2147483647 h 10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9"/>
              <a:gd name="T106" fmla="*/ 0 h 107"/>
              <a:gd name="T107" fmla="*/ 109 w 109"/>
              <a:gd name="T108" fmla="*/ 107 h 10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9" h="107">
                <a:moveTo>
                  <a:pt x="108" y="106"/>
                </a:moveTo>
                <a:lnTo>
                  <a:pt x="106" y="95"/>
                </a:lnTo>
                <a:lnTo>
                  <a:pt x="104" y="85"/>
                </a:lnTo>
                <a:lnTo>
                  <a:pt x="98" y="76"/>
                </a:lnTo>
                <a:lnTo>
                  <a:pt x="91" y="68"/>
                </a:lnTo>
                <a:lnTo>
                  <a:pt x="83" y="62"/>
                </a:lnTo>
                <a:lnTo>
                  <a:pt x="75" y="56"/>
                </a:lnTo>
                <a:lnTo>
                  <a:pt x="66" y="51"/>
                </a:lnTo>
                <a:lnTo>
                  <a:pt x="58" y="45"/>
                </a:lnTo>
                <a:lnTo>
                  <a:pt x="48" y="40"/>
                </a:lnTo>
                <a:lnTo>
                  <a:pt x="41" y="35"/>
                </a:lnTo>
                <a:lnTo>
                  <a:pt x="33" y="31"/>
                </a:lnTo>
                <a:lnTo>
                  <a:pt x="26" y="25"/>
                </a:lnTo>
                <a:lnTo>
                  <a:pt x="21" y="19"/>
                </a:lnTo>
                <a:lnTo>
                  <a:pt x="17" y="14"/>
                </a:lnTo>
                <a:lnTo>
                  <a:pt x="15" y="8"/>
                </a:lnTo>
                <a:lnTo>
                  <a:pt x="14" y="0"/>
                </a:lnTo>
                <a:lnTo>
                  <a:pt x="0" y="0"/>
                </a:lnTo>
                <a:lnTo>
                  <a:pt x="2" y="10"/>
                </a:lnTo>
                <a:lnTo>
                  <a:pt x="5" y="20"/>
                </a:lnTo>
                <a:lnTo>
                  <a:pt x="10" y="29"/>
                </a:lnTo>
                <a:lnTo>
                  <a:pt x="17" y="35"/>
                </a:lnTo>
                <a:lnTo>
                  <a:pt x="25" y="41"/>
                </a:lnTo>
                <a:lnTo>
                  <a:pt x="33" y="47"/>
                </a:lnTo>
                <a:lnTo>
                  <a:pt x="42" y="52"/>
                </a:lnTo>
                <a:lnTo>
                  <a:pt x="51" y="57"/>
                </a:lnTo>
                <a:lnTo>
                  <a:pt x="59" y="62"/>
                </a:lnTo>
                <a:lnTo>
                  <a:pt x="67" y="68"/>
                </a:lnTo>
                <a:lnTo>
                  <a:pt x="75" y="72"/>
                </a:lnTo>
                <a:lnTo>
                  <a:pt x="82" y="79"/>
                </a:lnTo>
                <a:lnTo>
                  <a:pt x="87" y="84"/>
                </a:lnTo>
                <a:lnTo>
                  <a:pt x="91" y="90"/>
                </a:lnTo>
                <a:lnTo>
                  <a:pt x="93" y="97"/>
                </a:lnTo>
                <a:lnTo>
                  <a:pt x="94" y="106"/>
                </a:lnTo>
                <a:lnTo>
                  <a:pt x="108" y="106"/>
                </a:lnTo>
              </a:path>
            </a:pathLst>
          </a:custGeom>
          <a:solidFill>
            <a:srgbClr val="FF4C4C"/>
          </a:solidFill>
          <a:ln w="12700" cap="rnd">
            <a:noFill/>
            <a:round/>
            <a:headEnd/>
            <a:tailEnd/>
          </a:ln>
        </p:spPr>
        <p:txBody>
          <a:bodyPr/>
          <a:lstStyle/>
          <a:p>
            <a:endParaRPr lang="id-ID"/>
          </a:p>
        </p:txBody>
      </p:sp>
      <p:sp>
        <p:nvSpPr>
          <p:cNvPr id="18506" name="Freeform 272"/>
          <p:cNvSpPr>
            <a:spLocks/>
          </p:cNvSpPr>
          <p:nvPr/>
        </p:nvSpPr>
        <p:spPr bwMode="auto">
          <a:xfrm>
            <a:off x="7161335" y="5845177"/>
            <a:ext cx="171450" cy="169863"/>
          </a:xfrm>
          <a:custGeom>
            <a:avLst/>
            <a:gdLst>
              <a:gd name="T0" fmla="*/ 2147483647 w 109"/>
              <a:gd name="T1" fmla="*/ 2147483647 h 107"/>
              <a:gd name="T2" fmla="*/ 2147483647 w 109"/>
              <a:gd name="T3" fmla="*/ 2147483647 h 107"/>
              <a:gd name="T4" fmla="*/ 2147483647 w 109"/>
              <a:gd name="T5" fmla="*/ 2147483647 h 107"/>
              <a:gd name="T6" fmla="*/ 2147483647 w 109"/>
              <a:gd name="T7" fmla="*/ 2147483647 h 107"/>
              <a:gd name="T8" fmla="*/ 2147483647 w 109"/>
              <a:gd name="T9" fmla="*/ 2147483647 h 107"/>
              <a:gd name="T10" fmla="*/ 2147483647 w 109"/>
              <a:gd name="T11" fmla="*/ 2147483647 h 107"/>
              <a:gd name="T12" fmla="*/ 2147483647 w 109"/>
              <a:gd name="T13" fmla="*/ 2147483647 h 107"/>
              <a:gd name="T14" fmla="*/ 2147483647 w 109"/>
              <a:gd name="T15" fmla="*/ 2147483647 h 107"/>
              <a:gd name="T16" fmla="*/ 2147483647 w 109"/>
              <a:gd name="T17" fmla="*/ 2147483647 h 107"/>
              <a:gd name="T18" fmla="*/ 2147483647 w 109"/>
              <a:gd name="T19" fmla="*/ 2147483647 h 107"/>
              <a:gd name="T20" fmla="*/ 2147483647 w 109"/>
              <a:gd name="T21" fmla="*/ 2147483647 h 107"/>
              <a:gd name="T22" fmla="*/ 2147483647 w 109"/>
              <a:gd name="T23" fmla="*/ 2147483647 h 107"/>
              <a:gd name="T24" fmla="*/ 2147483647 w 109"/>
              <a:gd name="T25" fmla="*/ 2147483647 h 107"/>
              <a:gd name="T26" fmla="*/ 2147483647 w 109"/>
              <a:gd name="T27" fmla="*/ 2147483647 h 107"/>
              <a:gd name="T28" fmla="*/ 2147483647 w 109"/>
              <a:gd name="T29" fmla="*/ 2147483647 h 107"/>
              <a:gd name="T30" fmla="*/ 2147483647 w 109"/>
              <a:gd name="T31" fmla="*/ 2147483647 h 107"/>
              <a:gd name="T32" fmla="*/ 2147483647 w 109"/>
              <a:gd name="T33" fmla="*/ 0 h 107"/>
              <a:gd name="T34" fmla="*/ 2147483647 w 109"/>
              <a:gd name="T35" fmla="*/ 0 h 107"/>
              <a:gd name="T36" fmla="*/ 2147483647 w 109"/>
              <a:gd name="T37" fmla="*/ 2147483647 h 107"/>
              <a:gd name="T38" fmla="*/ 2147483647 w 109"/>
              <a:gd name="T39" fmla="*/ 2147483647 h 107"/>
              <a:gd name="T40" fmla="*/ 2147483647 w 109"/>
              <a:gd name="T41" fmla="*/ 2147483647 h 107"/>
              <a:gd name="T42" fmla="*/ 2147483647 w 109"/>
              <a:gd name="T43" fmla="*/ 2147483647 h 107"/>
              <a:gd name="T44" fmla="*/ 2147483647 w 109"/>
              <a:gd name="T45" fmla="*/ 2147483647 h 107"/>
              <a:gd name="T46" fmla="*/ 2147483647 w 109"/>
              <a:gd name="T47" fmla="*/ 2147483647 h 107"/>
              <a:gd name="T48" fmla="*/ 2147483647 w 109"/>
              <a:gd name="T49" fmla="*/ 2147483647 h 107"/>
              <a:gd name="T50" fmla="*/ 2147483647 w 109"/>
              <a:gd name="T51" fmla="*/ 2147483647 h 107"/>
              <a:gd name="T52" fmla="*/ 2147483647 w 109"/>
              <a:gd name="T53" fmla="*/ 2147483647 h 107"/>
              <a:gd name="T54" fmla="*/ 2147483647 w 109"/>
              <a:gd name="T55" fmla="*/ 2147483647 h 107"/>
              <a:gd name="T56" fmla="*/ 2147483647 w 109"/>
              <a:gd name="T57" fmla="*/ 2147483647 h 107"/>
              <a:gd name="T58" fmla="*/ 2147483647 w 109"/>
              <a:gd name="T59" fmla="*/ 2147483647 h 107"/>
              <a:gd name="T60" fmla="*/ 2147483647 w 109"/>
              <a:gd name="T61" fmla="*/ 2147483647 h 107"/>
              <a:gd name="T62" fmla="*/ 2147483647 w 109"/>
              <a:gd name="T63" fmla="*/ 2147483647 h 107"/>
              <a:gd name="T64" fmla="*/ 2147483647 w 109"/>
              <a:gd name="T65" fmla="*/ 2147483647 h 107"/>
              <a:gd name="T66" fmla="*/ 0 w 109"/>
              <a:gd name="T67" fmla="*/ 2147483647 h 107"/>
              <a:gd name="T68" fmla="*/ 2147483647 w 109"/>
              <a:gd name="T69" fmla="*/ 2147483647 h 10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9"/>
              <a:gd name="T106" fmla="*/ 0 h 107"/>
              <a:gd name="T107" fmla="*/ 109 w 109"/>
              <a:gd name="T108" fmla="*/ 107 h 10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9" h="107">
                <a:moveTo>
                  <a:pt x="14" y="106"/>
                </a:moveTo>
                <a:lnTo>
                  <a:pt x="15" y="98"/>
                </a:lnTo>
                <a:lnTo>
                  <a:pt x="17" y="92"/>
                </a:lnTo>
                <a:lnTo>
                  <a:pt x="21" y="86"/>
                </a:lnTo>
                <a:lnTo>
                  <a:pt x="26" y="81"/>
                </a:lnTo>
                <a:lnTo>
                  <a:pt x="33" y="75"/>
                </a:lnTo>
                <a:lnTo>
                  <a:pt x="41" y="71"/>
                </a:lnTo>
                <a:lnTo>
                  <a:pt x="48" y="65"/>
                </a:lnTo>
                <a:lnTo>
                  <a:pt x="58" y="60"/>
                </a:lnTo>
                <a:lnTo>
                  <a:pt x="66" y="55"/>
                </a:lnTo>
                <a:lnTo>
                  <a:pt x="75" y="50"/>
                </a:lnTo>
                <a:lnTo>
                  <a:pt x="83" y="44"/>
                </a:lnTo>
                <a:lnTo>
                  <a:pt x="91" y="38"/>
                </a:lnTo>
                <a:lnTo>
                  <a:pt x="98" y="30"/>
                </a:lnTo>
                <a:lnTo>
                  <a:pt x="104" y="21"/>
                </a:lnTo>
                <a:lnTo>
                  <a:pt x="106" y="11"/>
                </a:lnTo>
                <a:lnTo>
                  <a:pt x="108" y="0"/>
                </a:lnTo>
                <a:lnTo>
                  <a:pt x="94" y="0"/>
                </a:lnTo>
                <a:lnTo>
                  <a:pt x="93" y="8"/>
                </a:lnTo>
                <a:lnTo>
                  <a:pt x="91" y="15"/>
                </a:lnTo>
                <a:lnTo>
                  <a:pt x="87" y="22"/>
                </a:lnTo>
                <a:lnTo>
                  <a:pt x="82" y="27"/>
                </a:lnTo>
                <a:lnTo>
                  <a:pt x="75" y="34"/>
                </a:lnTo>
                <a:lnTo>
                  <a:pt x="67" y="38"/>
                </a:lnTo>
                <a:lnTo>
                  <a:pt x="59" y="43"/>
                </a:lnTo>
                <a:lnTo>
                  <a:pt x="51" y="49"/>
                </a:lnTo>
                <a:lnTo>
                  <a:pt x="42" y="54"/>
                </a:lnTo>
                <a:lnTo>
                  <a:pt x="33" y="59"/>
                </a:lnTo>
                <a:lnTo>
                  <a:pt x="25" y="65"/>
                </a:lnTo>
                <a:lnTo>
                  <a:pt x="17" y="71"/>
                </a:lnTo>
                <a:lnTo>
                  <a:pt x="10" y="77"/>
                </a:lnTo>
                <a:lnTo>
                  <a:pt x="5" y="86"/>
                </a:lnTo>
                <a:lnTo>
                  <a:pt x="2" y="95"/>
                </a:lnTo>
                <a:lnTo>
                  <a:pt x="0" y="106"/>
                </a:lnTo>
                <a:lnTo>
                  <a:pt x="14" y="106"/>
                </a:lnTo>
              </a:path>
            </a:pathLst>
          </a:custGeom>
          <a:solidFill>
            <a:srgbClr val="FF4C4C"/>
          </a:solidFill>
          <a:ln w="12700" cap="rnd">
            <a:noFill/>
            <a:round/>
            <a:headEnd/>
            <a:tailEnd/>
          </a:ln>
        </p:spPr>
        <p:txBody>
          <a:bodyPr/>
          <a:lstStyle/>
          <a:p>
            <a:endParaRPr lang="id-ID"/>
          </a:p>
        </p:txBody>
      </p:sp>
      <p:sp>
        <p:nvSpPr>
          <p:cNvPr id="18507" name="Freeform 273"/>
          <p:cNvSpPr>
            <a:spLocks/>
          </p:cNvSpPr>
          <p:nvPr/>
        </p:nvSpPr>
        <p:spPr bwMode="auto">
          <a:xfrm>
            <a:off x="7161335" y="6013450"/>
            <a:ext cx="171450" cy="152400"/>
          </a:xfrm>
          <a:custGeom>
            <a:avLst/>
            <a:gdLst>
              <a:gd name="T0" fmla="*/ 2147483647 w 109"/>
              <a:gd name="T1" fmla="*/ 2147483647 h 96"/>
              <a:gd name="T2" fmla="*/ 2147483647 w 109"/>
              <a:gd name="T3" fmla="*/ 2147483647 h 96"/>
              <a:gd name="T4" fmla="*/ 2147483647 w 109"/>
              <a:gd name="T5" fmla="*/ 2147483647 h 96"/>
              <a:gd name="T6" fmla="*/ 2147483647 w 109"/>
              <a:gd name="T7" fmla="*/ 2147483647 h 96"/>
              <a:gd name="T8" fmla="*/ 2147483647 w 109"/>
              <a:gd name="T9" fmla="*/ 2147483647 h 96"/>
              <a:gd name="T10" fmla="*/ 2147483647 w 109"/>
              <a:gd name="T11" fmla="*/ 2147483647 h 96"/>
              <a:gd name="T12" fmla="*/ 2147483647 w 109"/>
              <a:gd name="T13" fmla="*/ 2147483647 h 96"/>
              <a:gd name="T14" fmla="*/ 2147483647 w 109"/>
              <a:gd name="T15" fmla="*/ 2147483647 h 96"/>
              <a:gd name="T16" fmla="*/ 2147483647 w 109"/>
              <a:gd name="T17" fmla="*/ 0 h 96"/>
              <a:gd name="T18" fmla="*/ 0 w 109"/>
              <a:gd name="T19" fmla="*/ 0 h 96"/>
              <a:gd name="T20" fmla="*/ 2147483647 w 109"/>
              <a:gd name="T21" fmla="*/ 2147483647 h 96"/>
              <a:gd name="T22" fmla="*/ 2147483647 w 109"/>
              <a:gd name="T23" fmla="*/ 2147483647 h 96"/>
              <a:gd name="T24" fmla="*/ 2147483647 w 109"/>
              <a:gd name="T25" fmla="*/ 2147483647 h 96"/>
              <a:gd name="T26" fmla="*/ 2147483647 w 109"/>
              <a:gd name="T27" fmla="*/ 2147483647 h 96"/>
              <a:gd name="T28" fmla="*/ 2147483647 w 109"/>
              <a:gd name="T29" fmla="*/ 2147483647 h 96"/>
              <a:gd name="T30" fmla="*/ 2147483647 w 109"/>
              <a:gd name="T31" fmla="*/ 2147483647 h 96"/>
              <a:gd name="T32" fmla="*/ 2147483647 w 109"/>
              <a:gd name="T33" fmla="*/ 2147483647 h 96"/>
              <a:gd name="T34" fmla="*/ 2147483647 w 109"/>
              <a:gd name="T35" fmla="*/ 2147483647 h 96"/>
              <a:gd name="T36" fmla="*/ 2147483647 w 109"/>
              <a:gd name="T37" fmla="*/ 2147483647 h 9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9"/>
              <a:gd name="T58" fmla="*/ 0 h 96"/>
              <a:gd name="T59" fmla="*/ 109 w 109"/>
              <a:gd name="T60" fmla="*/ 96 h 9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9" h="96">
                <a:moveTo>
                  <a:pt x="108" y="95"/>
                </a:moveTo>
                <a:lnTo>
                  <a:pt x="103" y="77"/>
                </a:lnTo>
                <a:lnTo>
                  <a:pt x="90" y="65"/>
                </a:lnTo>
                <a:lnTo>
                  <a:pt x="74" y="55"/>
                </a:lnTo>
                <a:lnTo>
                  <a:pt x="58" y="46"/>
                </a:lnTo>
                <a:lnTo>
                  <a:pt x="41" y="36"/>
                </a:lnTo>
                <a:lnTo>
                  <a:pt x="26" y="26"/>
                </a:lnTo>
                <a:lnTo>
                  <a:pt x="17" y="13"/>
                </a:lnTo>
                <a:lnTo>
                  <a:pt x="14" y="0"/>
                </a:lnTo>
                <a:lnTo>
                  <a:pt x="0" y="0"/>
                </a:lnTo>
                <a:lnTo>
                  <a:pt x="5" y="20"/>
                </a:lnTo>
                <a:lnTo>
                  <a:pt x="17" y="36"/>
                </a:lnTo>
                <a:lnTo>
                  <a:pt x="33" y="48"/>
                </a:lnTo>
                <a:lnTo>
                  <a:pt x="51" y="58"/>
                </a:lnTo>
                <a:lnTo>
                  <a:pt x="68" y="67"/>
                </a:lnTo>
                <a:lnTo>
                  <a:pt x="82" y="76"/>
                </a:lnTo>
                <a:lnTo>
                  <a:pt x="91" y="85"/>
                </a:lnTo>
                <a:lnTo>
                  <a:pt x="94" y="95"/>
                </a:lnTo>
                <a:lnTo>
                  <a:pt x="108" y="95"/>
                </a:lnTo>
              </a:path>
            </a:pathLst>
          </a:custGeom>
          <a:solidFill>
            <a:srgbClr val="FF4C4C"/>
          </a:solidFill>
          <a:ln w="12700" cap="rnd">
            <a:noFill/>
            <a:round/>
            <a:headEnd/>
            <a:tailEnd/>
          </a:ln>
        </p:spPr>
        <p:txBody>
          <a:bodyPr/>
          <a:lstStyle/>
          <a:p>
            <a:endParaRPr lang="id-ID"/>
          </a:p>
        </p:txBody>
      </p:sp>
      <p:sp>
        <p:nvSpPr>
          <p:cNvPr id="18508" name="Freeform 274"/>
          <p:cNvSpPr>
            <a:spLocks/>
          </p:cNvSpPr>
          <p:nvPr/>
        </p:nvSpPr>
        <p:spPr bwMode="auto">
          <a:xfrm>
            <a:off x="7309339" y="6164265"/>
            <a:ext cx="23446" cy="7937"/>
          </a:xfrm>
          <a:custGeom>
            <a:avLst/>
            <a:gdLst>
              <a:gd name="T0" fmla="*/ 2147483647 w 15"/>
              <a:gd name="T1" fmla="*/ 2147483647 h 5"/>
              <a:gd name="T2" fmla="*/ 2147483647 w 15"/>
              <a:gd name="T3" fmla="*/ 2147483647 h 5"/>
              <a:gd name="T4" fmla="*/ 2147483647 w 15"/>
              <a:gd name="T5" fmla="*/ 0 h 5"/>
              <a:gd name="T6" fmla="*/ 0 w 15"/>
              <a:gd name="T7" fmla="*/ 0 h 5"/>
              <a:gd name="T8" fmla="*/ 0 w 15"/>
              <a:gd name="T9" fmla="*/ 2147483647 h 5"/>
              <a:gd name="T10" fmla="*/ 2147483647 w 15"/>
              <a:gd name="T11" fmla="*/ 2147483647 h 5"/>
              <a:gd name="T12" fmla="*/ 0 60000 65536"/>
              <a:gd name="T13" fmla="*/ 0 60000 65536"/>
              <a:gd name="T14" fmla="*/ 0 60000 65536"/>
              <a:gd name="T15" fmla="*/ 0 60000 65536"/>
              <a:gd name="T16" fmla="*/ 0 60000 65536"/>
              <a:gd name="T17" fmla="*/ 0 60000 65536"/>
              <a:gd name="T18" fmla="*/ 0 w 15"/>
              <a:gd name="T19" fmla="*/ 0 h 5"/>
              <a:gd name="T20" fmla="*/ 15 w 15"/>
              <a:gd name="T21" fmla="*/ 5 h 5"/>
            </a:gdLst>
            <a:ahLst/>
            <a:cxnLst>
              <a:cxn ang="T12">
                <a:pos x="T0" y="T1"/>
              </a:cxn>
              <a:cxn ang="T13">
                <a:pos x="T2" y="T3"/>
              </a:cxn>
              <a:cxn ang="T14">
                <a:pos x="T4" y="T5"/>
              </a:cxn>
              <a:cxn ang="T15">
                <a:pos x="T6" y="T7"/>
              </a:cxn>
              <a:cxn ang="T16">
                <a:pos x="T8" y="T9"/>
              </a:cxn>
              <a:cxn ang="T17">
                <a:pos x="T10" y="T11"/>
              </a:cxn>
            </a:cxnLst>
            <a:rect l="T18" t="T19" r="T20" b="T21"/>
            <a:pathLst>
              <a:path w="15" h="5">
                <a:moveTo>
                  <a:pt x="7" y="4"/>
                </a:moveTo>
                <a:lnTo>
                  <a:pt x="14" y="4"/>
                </a:lnTo>
                <a:lnTo>
                  <a:pt x="14" y="0"/>
                </a:lnTo>
                <a:lnTo>
                  <a:pt x="0" y="0"/>
                </a:lnTo>
                <a:lnTo>
                  <a:pt x="0" y="4"/>
                </a:lnTo>
                <a:lnTo>
                  <a:pt x="7" y="4"/>
                </a:lnTo>
              </a:path>
            </a:pathLst>
          </a:custGeom>
          <a:solidFill>
            <a:srgbClr val="FF4C4C"/>
          </a:solidFill>
          <a:ln w="12700" cap="rnd">
            <a:noFill/>
            <a:round/>
            <a:headEnd/>
            <a:tailEnd/>
          </a:ln>
        </p:spPr>
        <p:txBody>
          <a:bodyPr/>
          <a:lstStyle/>
          <a:p>
            <a:endParaRPr lang="id-ID"/>
          </a:p>
        </p:txBody>
      </p:sp>
      <p:sp>
        <p:nvSpPr>
          <p:cNvPr id="18509" name="Freeform 275"/>
          <p:cNvSpPr>
            <a:spLocks/>
          </p:cNvSpPr>
          <p:nvPr/>
        </p:nvSpPr>
        <p:spPr bwMode="auto">
          <a:xfrm>
            <a:off x="7199436" y="5060950"/>
            <a:ext cx="115765" cy="166688"/>
          </a:xfrm>
          <a:custGeom>
            <a:avLst/>
            <a:gdLst>
              <a:gd name="T0" fmla="*/ 2147483647 w 73"/>
              <a:gd name="T1" fmla="*/ 2147483647 h 105"/>
              <a:gd name="T2" fmla="*/ 2147483647 w 73"/>
              <a:gd name="T3" fmla="*/ 2147483647 h 105"/>
              <a:gd name="T4" fmla="*/ 0 w 73"/>
              <a:gd name="T5" fmla="*/ 2147483647 h 105"/>
              <a:gd name="T6" fmla="*/ 2147483647 w 73"/>
              <a:gd name="T7" fmla="*/ 2147483647 h 105"/>
              <a:gd name="T8" fmla="*/ 2147483647 w 73"/>
              <a:gd name="T9" fmla="*/ 2147483647 h 105"/>
              <a:gd name="T10" fmla="*/ 2147483647 w 73"/>
              <a:gd name="T11" fmla="*/ 2147483647 h 105"/>
              <a:gd name="T12" fmla="*/ 2147483647 w 73"/>
              <a:gd name="T13" fmla="*/ 2147483647 h 105"/>
              <a:gd name="T14" fmla="*/ 2147483647 w 73"/>
              <a:gd name="T15" fmla="*/ 2147483647 h 105"/>
              <a:gd name="T16" fmla="*/ 2147483647 w 73"/>
              <a:gd name="T17" fmla="*/ 2147483647 h 105"/>
              <a:gd name="T18" fmla="*/ 2147483647 w 73"/>
              <a:gd name="T19" fmla="*/ 2147483647 h 105"/>
              <a:gd name="T20" fmla="*/ 2147483647 w 73"/>
              <a:gd name="T21" fmla="*/ 2147483647 h 105"/>
              <a:gd name="T22" fmla="*/ 2147483647 w 73"/>
              <a:gd name="T23" fmla="*/ 0 h 105"/>
              <a:gd name="T24" fmla="*/ 2147483647 w 73"/>
              <a:gd name="T25" fmla="*/ 2147483647 h 105"/>
              <a:gd name="T26" fmla="*/ 2147483647 w 73"/>
              <a:gd name="T27" fmla="*/ 2147483647 h 105"/>
              <a:gd name="T28" fmla="*/ 2147483647 w 73"/>
              <a:gd name="T29" fmla="*/ 2147483647 h 105"/>
              <a:gd name="T30" fmla="*/ 2147483647 w 73"/>
              <a:gd name="T31" fmla="*/ 2147483647 h 105"/>
              <a:gd name="T32" fmla="*/ 2147483647 w 73"/>
              <a:gd name="T33" fmla="*/ 2147483647 h 105"/>
              <a:gd name="T34" fmla="*/ 2147483647 w 73"/>
              <a:gd name="T35" fmla="*/ 2147483647 h 105"/>
              <a:gd name="T36" fmla="*/ 2147483647 w 73"/>
              <a:gd name="T37" fmla="*/ 2147483647 h 105"/>
              <a:gd name="T38" fmla="*/ 2147483647 w 73"/>
              <a:gd name="T39" fmla="*/ 2147483647 h 105"/>
              <a:gd name="T40" fmla="*/ 2147483647 w 73"/>
              <a:gd name="T41" fmla="*/ 2147483647 h 105"/>
              <a:gd name="T42" fmla="*/ 2147483647 w 73"/>
              <a:gd name="T43" fmla="*/ 2147483647 h 105"/>
              <a:gd name="T44" fmla="*/ 2147483647 w 73"/>
              <a:gd name="T45" fmla="*/ 2147483647 h 10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3"/>
              <a:gd name="T70" fmla="*/ 0 h 105"/>
              <a:gd name="T71" fmla="*/ 73 w 73"/>
              <a:gd name="T72" fmla="*/ 105 h 10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3" h="105">
                <a:moveTo>
                  <a:pt x="36" y="85"/>
                </a:moveTo>
                <a:lnTo>
                  <a:pt x="1" y="102"/>
                </a:lnTo>
                <a:lnTo>
                  <a:pt x="0" y="101"/>
                </a:lnTo>
                <a:lnTo>
                  <a:pt x="25" y="52"/>
                </a:lnTo>
                <a:lnTo>
                  <a:pt x="27" y="45"/>
                </a:lnTo>
                <a:lnTo>
                  <a:pt x="28" y="39"/>
                </a:lnTo>
                <a:lnTo>
                  <a:pt x="30" y="32"/>
                </a:lnTo>
                <a:lnTo>
                  <a:pt x="32" y="26"/>
                </a:lnTo>
                <a:lnTo>
                  <a:pt x="34" y="19"/>
                </a:lnTo>
                <a:lnTo>
                  <a:pt x="36" y="13"/>
                </a:lnTo>
                <a:lnTo>
                  <a:pt x="38" y="6"/>
                </a:lnTo>
                <a:lnTo>
                  <a:pt x="40" y="0"/>
                </a:lnTo>
                <a:lnTo>
                  <a:pt x="41" y="6"/>
                </a:lnTo>
                <a:lnTo>
                  <a:pt x="42" y="13"/>
                </a:lnTo>
                <a:lnTo>
                  <a:pt x="44" y="19"/>
                </a:lnTo>
                <a:lnTo>
                  <a:pt x="45" y="26"/>
                </a:lnTo>
                <a:lnTo>
                  <a:pt x="47" y="33"/>
                </a:lnTo>
                <a:lnTo>
                  <a:pt x="48" y="39"/>
                </a:lnTo>
                <a:lnTo>
                  <a:pt x="49" y="46"/>
                </a:lnTo>
                <a:lnTo>
                  <a:pt x="51" y="52"/>
                </a:lnTo>
                <a:lnTo>
                  <a:pt x="72" y="103"/>
                </a:lnTo>
                <a:lnTo>
                  <a:pt x="71" y="104"/>
                </a:lnTo>
                <a:lnTo>
                  <a:pt x="36" y="85"/>
                </a:lnTo>
              </a:path>
            </a:pathLst>
          </a:custGeom>
          <a:solidFill>
            <a:srgbClr val="FF4C4C"/>
          </a:solidFill>
          <a:ln w="12700" cap="rnd">
            <a:noFill/>
            <a:round/>
            <a:headEnd/>
            <a:tailEnd/>
          </a:ln>
        </p:spPr>
        <p:txBody>
          <a:bodyPr/>
          <a:lstStyle/>
          <a:p>
            <a:endParaRPr lang="id-ID"/>
          </a:p>
        </p:txBody>
      </p:sp>
      <p:sp>
        <p:nvSpPr>
          <p:cNvPr id="18510" name="Freeform 276"/>
          <p:cNvSpPr>
            <a:spLocks/>
          </p:cNvSpPr>
          <p:nvPr/>
        </p:nvSpPr>
        <p:spPr bwMode="auto">
          <a:xfrm>
            <a:off x="8323385" y="4159250"/>
            <a:ext cx="285750" cy="71438"/>
          </a:xfrm>
          <a:custGeom>
            <a:avLst/>
            <a:gdLst>
              <a:gd name="T0" fmla="*/ 2147483647 w 180"/>
              <a:gd name="T1" fmla="*/ 2147483647 h 45"/>
              <a:gd name="T2" fmla="*/ 2147483647 w 180"/>
              <a:gd name="T3" fmla="*/ 2147483647 h 45"/>
              <a:gd name="T4" fmla="*/ 2147483647 w 180"/>
              <a:gd name="T5" fmla="*/ 2147483647 h 45"/>
              <a:gd name="T6" fmla="*/ 2147483647 w 180"/>
              <a:gd name="T7" fmla="*/ 2147483647 h 45"/>
              <a:gd name="T8" fmla="*/ 2147483647 w 180"/>
              <a:gd name="T9" fmla="*/ 2147483647 h 45"/>
              <a:gd name="T10" fmla="*/ 2147483647 w 180"/>
              <a:gd name="T11" fmla="*/ 2147483647 h 45"/>
              <a:gd name="T12" fmla="*/ 2147483647 w 180"/>
              <a:gd name="T13" fmla="*/ 2147483647 h 45"/>
              <a:gd name="T14" fmla="*/ 2147483647 w 180"/>
              <a:gd name="T15" fmla="*/ 2147483647 h 45"/>
              <a:gd name="T16" fmla="*/ 2147483647 w 180"/>
              <a:gd name="T17" fmla="*/ 2147483647 h 45"/>
              <a:gd name="T18" fmla="*/ 2147483647 w 180"/>
              <a:gd name="T19" fmla="*/ 2147483647 h 45"/>
              <a:gd name="T20" fmla="*/ 2147483647 w 180"/>
              <a:gd name="T21" fmla="*/ 2147483647 h 45"/>
              <a:gd name="T22" fmla="*/ 2147483647 w 180"/>
              <a:gd name="T23" fmla="*/ 2147483647 h 45"/>
              <a:gd name="T24" fmla="*/ 2147483647 w 180"/>
              <a:gd name="T25" fmla="*/ 2147483647 h 45"/>
              <a:gd name="T26" fmla="*/ 2147483647 w 180"/>
              <a:gd name="T27" fmla="*/ 2147483647 h 45"/>
              <a:gd name="T28" fmla="*/ 2147483647 w 180"/>
              <a:gd name="T29" fmla="*/ 2147483647 h 45"/>
              <a:gd name="T30" fmla="*/ 2147483647 w 180"/>
              <a:gd name="T31" fmla="*/ 2147483647 h 45"/>
              <a:gd name="T32" fmla="*/ 2147483647 w 180"/>
              <a:gd name="T33" fmla="*/ 2147483647 h 45"/>
              <a:gd name="T34" fmla="*/ 2147483647 w 180"/>
              <a:gd name="T35" fmla="*/ 0 h 45"/>
              <a:gd name="T36" fmla="*/ 2147483647 w 180"/>
              <a:gd name="T37" fmla="*/ 2147483647 h 45"/>
              <a:gd name="T38" fmla="*/ 2147483647 w 180"/>
              <a:gd name="T39" fmla="*/ 2147483647 h 45"/>
              <a:gd name="T40" fmla="*/ 2147483647 w 180"/>
              <a:gd name="T41" fmla="*/ 2147483647 h 45"/>
              <a:gd name="T42" fmla="*/ 2147483647 w 180"/>
              <a:gd name="T43" fmla="*/ 2147483647 h 45"/>
              <a:gd name="T44" fmla="*/ 2147483647 w 180"/>
              <a:gd name="T45" fmla="*/ 2147483647 h 45"/>
              <a:gd name="T46" fmla="*/ 2147483647 w 180"/>
              <a:gd name="T47" fmla="*/ 2147483647 h 45"/>
              <a:gd name="T48" fmla="*/ 2147483647 w 180"/>
              <a:gd name="T49" fmla="*/ 2147483647 h 45"/>
              <a:gd name="T50" fmla="*/ 2147483647 w 180"/>
              <a:gd name="T51" fmla="*/ 2147483647 h 45"/>
              <a:gd name="T52" fmla="*/ 2147483647 w 180"/>
              <a:gd name="T53" fmla="*/ 2147483647 h 45"/>
              <a:gd name="T54" fmla="*/ 2147483647 w 180"/>
              <a:gd name="T55" fmla="*/ 2147483647 h 45"/>
              <a:gd name="T56" fmla="*/ 2147483647 w 180"/>
              <a:gd name="T57" fmla="*/ 2147483647 h 45"/>
              <a:gd name="T58" fmla="*/ 2147483647 w 180"/>
              <a:gd name="T59" fmla="*/ 2147483647 h 45"/>
              <a:gd name="T60" fmla="*/ 2147483647 w 180"/>
              <a:gd name="T61" fmla="*/ 2147483647 h 45"/>
              <a:gd name="T62" fmla="*/ 2147483647 w 180"/>
              <a:gd name="T63" fmla="*/ 2147483647 h 45"/>
              <a:gd name="T64" fmla="*/ 2147483647 w 180"/>
              <a:gd name="T65" fmla="*/ 2147483647 h 45"/>
              <a:gd name="T66" fmla="*/ 0 w 180"/>
              <a:gd name="T67" fmla="*/ 2147483647 h 45"/>
              <a:gd name="T68" fmla="*/ 2147483647 w 180"/>
              <a:gd name="T69" fmla="*/ 2147483647 h 4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0"/>
              <a:gd name="T106" fmla="*/ 0 h 45"/>
              <a:gd name="T107" fmla="*/ 180 w 180"/>
              <a:gd name="T108" fmla="*/ 45 h 4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0" h="45">
                <a:moveTo>
                  <a:pt x="5" y="35"/>
                </a:moveTo>
                <a:lnTo>
                  <a:pt x="14" y="32"/>
                </a:lnTo>
                <a:lnTo>
                  <a:pt x="20" y="30"/>
                </a:lnTo>
                <a:lnTo>
                  <a:pt x="27" y="30"/>
                </a:lnTo>
                <a:lnTo>
                  <a:pt x="32" y="32"/>
                </a:lnTo>
                <a:lnTo>
                  <a:pt x="39" y="34"/>
                </a:lnTo>
                <a:lnTo>
                  <a:pt x="44" y="36"/>
                </a:lnTo>
                <a:lnTo>
                  <a:pt x="52" y="39"/>
                </a:lnTo>
                <a:lnTo>
                  <a:pt x="59" y="41"/>
                </a:lnTo>
                <a:lnTo>
                  <a:pt x="67" y="43"/>
                </a:lnTo>
                <a:lnTo>
                  <a:pt x="78" y="44"/>
                </a:lnTo>
                <a:lnTo>
                  <a:pt x="89" y="44"/>
                </a:lnTo>
                <a:lnTo>
                  <a:pt x="103" y="42"/>
                </a:lnTo>
                <a:lnTo>
                  <a:pt x="118" y="38"/>
                </a:lnTo>
                <a:lnTo>
                  <a:pt x="136" y="32"/>
                </a:lnTo>
                <a:lnTo>
                  <a:pt x="156" y="23"/>
                </a:lnTo>
                <a:lnTo>
                  <a:pt x="179" y="11"/>
                </a:lnTo>
                <a:lnTo>
                  <a:pt x="172" y="0"/>
                </a:lnTo>
                <a:lnTo>
                  <a:pt x="150" y="11"/>
                </a:lnTo>
                <a:lnTo>
                  <a:pt x="131" y="19"/>
                </a:lnTo>
                <a:lnTo>
                  <a:pt x="114" y="25"/>
                </a:lnTo>
                <a:lnTo>
                  <a:pt x="100" y="29"/>
                </a:lnTo>
                <a:lnTo>
                  <a:pt x="88" y="31"/>
                </a:lnTo>
                <a:lnTo>
                  <a:pt x="79" y="31"/>
                </a:lnTo>
                <a:lnTo>
                  <a:pt x="70" y="30"/>
                </a:lnTo>
                <a:lnTo>
                  <a:pt x="63" y="28"/>
                </a:lnTo>
                <a:lnTo>
                  <a:pt x="55" y="26"/>
                </a:lnTo>
                <a:lnTo>
                  <a:pt x="50" y="23"/>
                </a:lnTo>
                <a:lnTo>
                  <a:pt x="42" y="21"/>
                </a:lnTo>
                <a:lnTo>
                  <a:pt x="36" y="19"/>
                </a:lnTo>
                <a:lnTo>
                  <a:pt x="28" y="17"/>
                </a:lnTo>
                <a:lnTo>
                  <a:pt x="19" y="17"/>
                </a:lnTo>
                <a:lnTo>
                  <a:pt x="10" y="19"/>
                </a:lnTo>
                <a:lnTo>
                  <a:pt x="0" y="22"/>
                </a:lnTo>
                <a:lnTo>
                  <a:pt x="5" y="35"/>
                </a:lnTo>
              </a:path>
            </a:pathLst>
          </a:custGeom>
          <a:solidFill>
            <a:srgbClr val="FF4C4C"/>
          </a:solidFill>
          <a:ln w="12700" cap="rnd">
            <a:noFill/>
            <a:round/>
            <a:headEnd/>
            <a:tailEnd/>
          </a:ln>
        </p:spPr>
        <p:txBody>
          <a:bodyPr/>
          <a:lstStyle/>
          <a:p>
            <a:endParaRPr lang="id-ID"/>
          </a:p>
        </p:txBody>
      </p:sp>
      <p:sp>
        <p:nvSpPr>
          <p:cNvPr id="18511" name="Freeform 277"/>
          <p:cNvSpPr>
            <a:spLocks/>
          </p:cNvSpPr>
          <p:nvPr/>
        </p:nvSpPr>
        <p:spPr bwMode="auto">
          <a:xfrm>
            <a:off x="8214947" y="4194175"/>
            <a:ext cx="117231" cy="217488"/>
          </a:xfrm>
          <a:custGeom>
            <a:avLst/>
            <a:gdLst>
              <a:gd name="T0" fmla="*/ 2147483647 w 75"/>
              <a:gd name="T1" fmla="*/ 2147483647 h 137"/>
              <a:gd name="T2" fmla="*/ 2147483647 w 75"/>
              <a:gd name="T3" fmla="*/ 2147483647 h 137"/>
              <a:gd name="T4" fmla="*/ 2147483647 w 75"/>
              <a:gd name="T5" fmla="*/ 2147483647 h 137"/>
              <a:gd name="T6" fmla="*/ 2147483647 w 75"/>
              <a:gd name="T7" fmla="*/ 2147483647 h 137"/>
              <a:gd name="T8" fmla="*/ 2147483647 w 75"/>
              <a:gd name="T9" fmla="*/ 2147483647 h 137"/>
              <a:gd name="T10" fmla="*/ 2147483647 w 75"/>
              <a:gd name="T11" fmla="*/ 2147483647 h 137"/>
              <a:gd name="T12" fmla="*/ 2147483647 w 75"/>
              <a:gd name="T13" fmla="*/ 2147483647 h 137"/>
              <a:gd name="T14" fmla="*/ 2147483647 w 75"/>
              <a:gd name="T15" fmla="*/ 2147483647 h 137"/>
              <a:gd name="T16" fmla="*/ 2147483647 w 75"/>
              <a:gd name="T17" fmla="*/ 2147483647 h 137"/>
              <a:gd name="T18" fmla="*/ 2147483647 w 75"/>
              <a:gd name="T19" fmla="*/ 2147483647 h 137"/>
              <a:gd name="T20" fmla="*/ 2147483647 w 75"/>
              <a:gd name="T21" fmla="*/ 2147483647 h 137"/>
              <a:gd name="T22" fmla="*/ 2147483647 w 75"/>
              <a:gd name="T23" fmla="*/ 2147483647 h 137"/>
              <a:gd name="T24" fmla="*/ 2147483647 w 75"/>
              <a:gd name="T25" fmla="*/ 2147483647 h 137"/>
              <a:gd name="T26" fmla="*/ 2147483647 w 75"/>
              <a:gd name="T27" fmla="*/ 2147483647 h 137"/>
              <a:gd name="T28" fmla="*/ 2147483647 w 75"/>
              <a:gd name="T29" fmla="*/ 2147483647 h 137"/>
              <a:gd name="T30" fmla="*/ 2147483647 w 75"/>
              <a:gd name="T31" fmla="*/ 2147483647 h 137"/>
              <a:gd name="T32" fmla="*/ 2147483647 w 75"/>
              <a:gd name="T33" fmla="*/ 2147483647 h 137"/>
              <a:gd name="T34" fmla="*/ 2147483647 w 75"/>
              <a:gd name="T35" fmla="*/ 0 h 137"/>
              <a:gd name="T36" fmla="*/ 2147483647 w 75"/>
              <a:gd name="T37" fmla="*/ 2147483647 h 137"/>
              <a:gd name="T38" fmla="*/ 2147483647 w 75"/>
              <a:gd name="T39" fmla="*/ 2147483647 h 137"/>
              <a:gd name="T40" fmla="*/ 2147483647 w 75"/>
              <a:gd name="T41" fmla="*/ 2147483647 h 137"/>
              <a:gd name="T42" fmla="*/ 2147483647 w 75"/>
              <a:gd name="T43" fmla="*/ 2147483647 h 137"/>
              <a:gd name="T44" fmla="*/ 2147483647 w 75"/>
              <a:gd name="T45" fmla="*/ 2147483647 h 137"/>
              <a:gd name="T46" fmla="*/ 2147483647 w 75"/>
              <a:gd name="T47" fmla="*/ 2147483647 h 137"/>
              <a:gd name="T48" fmla="*/ 2147483647 w 75"/>
              <a:gd name="T49" fmla="*/ 2147483647 h 137"/>
              <a:gd name="T50" fmla="*/ 2147483647 w 75"/>
              <a:gd name="T51" fmla="*/ 2147483647 h 137"/>
              <a:gd name="T52" fmla="*/ 2147483647 w 75"/>
              <a:gd name="T53" fmla="*/ 2147483647 h 137"/>
              <a:gd name="T54" fmla="*/ 2147483647 w 75"/>
              <a:gd name="T55" fmla="*/ 2147483647 h 137"/>
              <a:gd name="T56" fmla="*/ 2147483647 w 75"/>
              <a:gd name="T57" fmla="*/ 2147483647 h 137"/>
              <a:gd name="T58" fmla="*/ 2147483647 w 75"/>
              <a:gd name="T59" fmla="*/ 2147483647 h 137"/>
              <a:gd name="T60" fmla="*/ 2147483647 w 75"/>
              <a:gd name="T61" fmla="*/ 2147483647 h 137"/>
              <a:gd name="T62" fmla="*/ 2147483647 w 75"/>
              <a:gd name="T63" fmla="*/ 2147483647 h 137"/>
              <a:gd name="T64" fmla="*/ 2147483647 w 75"/>
              <a:gd name="T65" fmla="*/ 2147483647 h 137"/>
              <a:gd name="T66" fmla="*/ 0 w 75"/>
              <a:gd name="T67" fmla="*/ 2147483647 h 137"/>
              <a:gd name="T68" fmla="*/ 2147483647 w 75"/>
              <a:gd name="T69" fmla="*/ 2147483647 h 13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
              <a:gd name="T106" fmla="*/ 0 h 137"/>
              <a:gd name="T107" fmla="*/ 75 w 75"/>
              <a:gd name="T108" fmla="*/ 137 h 13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 h="137">
                <a:moveTo>
                  <a:pt x="5" y="136"/>
                </a:moveTo>
                <a:lnTo>
                  <a:pt x="15" y="130"/>
                </a:lnTo>
                <a:lnTo>
                  <a:pt x="23" y="123"/>
                </a:lnTo>
                <a:lnTo>
                  <a:pt x="29" y="115"/>
                </a:lnTo>
                <a:lnTo>
                  <a:pt x="33" y="106"/>
                </a:lnTo>
                <a:lnTo>
                  <a:pt x="37" y="97"/>
                </a:lnTo>
                <a:lnTo>
                  <a:pt x="39" y="88"/>
                </a:lnTo>
                <a:lnTo>
                  <a:pt x="40" y="78"/>
                </a:lnTo>
                <a:lnTo>
                  <a:pt x="41" y="69"/>
                </a:lnTo>
                <a:lnTo>
                  <a:pt x="43" y="60"/>
                </a:lnTo>
                <a:lnTo>
                  <a:pt x="45" y="51"/>
                </a:lnTo>
                <a:lnTo>
                  <a:pt x="47" y="43"/>
                </a:lnTo>
                <a:lnTo>
                  <a:pt x="50" y="36"/>
                </a:lnTo>
                <a:lnTo>
                  <a:pt x="54" y="28"/>
                </a:lnTo>
                <a:lnTo>
                  <a:pt x="59" y="22"/>
                </a:lnTo>
                <a:lnTo>
                  <a:pt x="65" y="17"/>
                </a:lnTo>
                <a:lnTo>
                  <a:pt x="74" y="13"/>
                </a:lnTo>
                <a:lnTo>
                  <a:pt x="69" y="0"/>
                </a:lnTo>
                <a:lnTo>
                  <a:pt x="58" y="6"/>
                </a:lnTo>
                <a:lnTo>
                  <a:pt x="50" y="13"/>
                </a:lnTo>
                <a:lnTo>
                  <a:pt x="43" y="21"/>
                </a:lnTo>
                <a:lnTo>
                  <a:pt x="38" y="29"/>
                </a:lnTo>
                <a:lnTo>
                  <a:pt x="34" y="39"/>
                </a:lnTo>
                <a:lnTo>
                  <a:pt x="32" y="49"/>
                </a:lnTo>
                <a:lnTo>
                  <a:pt x="30" y="58"/>
                </a:lnTo>
                <a:lnTo>
                  <a:pt x="28" y="67"/>
                </a:lnTo>
                <a:lnTo>
                  <a:pt x="27" y="77"/>
                </a:lnTo>
                <a:lnTo>
                  <a:pt x="26" y="86"/>
                </a:lnTo>
                <a:lnTo>
                  <a:pt x="24" y="93"/>
                </a:lnTo>
                <a:lnTo>
                  <a:pt x="20" y="101"/>
                </a:lnTo>
                <a:lnTo>
                  <a:pt x="17" y="108"/>
                </a:lnTo>
                <a:lnTo>
                  <a:pt x="13" y="114"/>
                </a:lnTo>
                <a:lnTo>
                  <a:pt x="7" y="119"/>
                </a:lnTo>
                <a:lnTo>
                  <a:pt x="0" y="123"/>
                </a:lnTo>
                <a:lnTo>
                  <a:pt x="5" y="136"/>
                </a:lnTo>
              </a:path>
            </a:pathLst>
          </a:custGeom>
          <a:solidFill>
            <a:srgbClr val="FF4C4C"/>
          </a:solidFill>
          <a:ln w="12700" cap="rnd">
            <a:noFill/>
            <a:round/>
            <a:headEnd/>
            <a:tailEnd/>
          </a:ln>
        </p:spPr>
        <p:txBody>
          <a:bodyPr/>
          <a:lstStyle/>
          <a:p>
            <a:endParaRPr lang="id-ID"/>
          </a:p>
        </p:txBody>
      </p:sp>
      <p:sp>
        <p:nvSpPr>
          <p:cNvPr id="18512" name="Freeform 278"/>
          <p:cNvSpPr>
            <a:spLocks/>
          </p:cNvSpPr>
          <p:nvPr/>
        </p:nvSpPr>
        <p:spPr bwMode="auto">
          <a:xfrm>
            <a:off x="8214947" y="4389440"/>
            <a:ext cx="8792" cy="22225"/>
          </a:xfrm>
          <a:custGeom>
            <a:avLst/>
            <a:gdLst>
              <a:gd name="T0" fmla="*/ 2147483647 w 6"/>
              <a:gd name="T1" fmla="*/ 2147483647 h 14"/>
              <a:gd name="T2" fmla="*/ 2147483647 w 6"/>
              <a:gd name="T3" fmla="*/ 2147483647 h 14"/>
              <a:gd name="T4" fmla="*/ 0 w 6"/>
              <a:gd name="T5" fmla="*/ 0 h 14"/>
              <a:gd name="T6" fmla="*/ 2147483647 w 6"/>
              <a:gd name="T7" fmla="*/ 2147483647 h 14"/>
              <a:gd name="T8" fmla="*/ 0 60000 65536"/>
              <a:gd name="T9" fmla="*/ 0 60000 65536"/>
              <a:gd name="T10" fmla="*/ 0 60000 65536"/>
              <a:gd name="T11" fmla="*/ 0 60000 65536"/>
              <a:gd name="T12" fmla="*/ 0 w 6"/>
              <a:gd name="T13" fmla="*/ 0 h 14"/>
              <a:gd name="T14" fmla="*/ 6 w 6"/>
              <a:gd name="T15" fmla="*/ 14 h 14"/>
            </a:gdLst>
            <a:ahLst/>
            <a:cxnLst>
              <a:cxn ang="T8">
                <a:pos x="T0" y="T1"/>
              </a:cxn>
              <a:cxn ang="T9">
                <a:pos x="T2" y="T3"/>
              </a:cxn>
              <a:cxn ang="T10">
                <a:pos x="T4" y="T5"/>
              </a:cxn>
              <a:cxn ang="T11">
                <a:pos x="T6" y="T7"/>
              </a:cxn>
            </a:cxnLst>
            <a:rect l="T12" t="T13" r="T14" b="T15"/>
            <a:pathLst>
              <a:path w="6" h="14">
                <a:moveTo>
                  <a:pt x="5" y="13"/>
                </a:moveTo>
                <a:lnTo>
                  <a:pt x="2" y="6"/>
                </a:lnTo>
                <a:lnTo>
                  <a:pt x="0" y="0"/>
                </a:lnTo>
                <a:lnTo>
                  <a:pt x="5" y="13"/>
                </a:lnTo>
              </a:path>
            </a:pathLst>
          </a:custGeom>
          <a:solidFill>
            <a:srgbClr val="FF4C4C"/>
          </a:solidFill>
          <a:ln w="12700" cap="rnd">
            <a:noFill/>
            <a:round/>
            <a:headEnd/>
            <a:tailEnd/>
          </a:ln>
        </p:spPr>
        <p:txBody>
          <a:bodyPr/>
          <a:lstStyle/>
          <a:p>
            <a:endParaRPr lang="id-ID"/>
          </a:p>
        </p:txBody>
      </p:sp>
      <p:sp>
        <p:nvSpPr>
          <p:cNvPr id="18513" name="Freeform 279"/>
          <p:cNvSpPr>
            <a:spLocks/>
          </p:cNvSpPr>
          <p:nvPr/>
        </p:nvSpPr>
        <p:spPr bwMode="auto">
          <a:xfrm>
            <a:off x="7974625" y="4343400"/>
            <a:ext cx="249115" cy="76200"/>
          </a:xfrm>
          <a:custGeom>
            <a:avLst/>
            <a:gdLst>
              <a:gd name="T0" fmla="*/ 2147483647 w 157"/>
              <a:gd name="T1" fmla="*/ 2147483647 h 48"/>
              <a:gd name="T2" fmla="*/ 2147483647 w 157"/>
              <a:gd name="T3" fmla="*/ 2147483647 h 48"/>
              <a:gd name="T4" fmla="*/ 2147483647 w 157"/>
              <a:gd name="T5" fmla="*/ 2147483647 h 48"/>
              <a:gd name="T6" fmla="*/ 2147483647 w 157"/>
              <a:gd name="T7" fmla="*/ 2147483647 h 48"/>
              <a:gd name="T8" fmla="*/ 2147483647 w 157"/>
              <a:gd name="T9" fmla="*/ 2147483647 h 48"/>
              <a:gd name="T10" fmla="*/ 2147483647 w 157"/>
              <a:gd name="T11" fmla="*/ 2147483647 h 48"/>
              <a:gd name="T12" fmla="*/ 2147483647 w 157"/>
              <a:gd name="T13" fmla="*/ 2147483647 h 48"/>
              <a:gd name="T14" fmla="*/ 2147483647 w 157"/>
              <a:gd name="T15" fmla="*/ 2147483647 h 48"/>
              <a:gd name="T16" fmla="*/ 2147483647 w 157"/>
              <a:gd name="T17" fmla="*/ 2147483647 h 48"/>
              <a:gd name="T18" fmla="*/ 2147483647 w 157"/>
              <a:gd name="T19" fmla="*/ 2147483647 h 48"/>
              <a:gd name="T20" fmla="*/ 2147483647 w 157"/>
              <a:gd name="T21" fmla="*/ 2147483647 h 48"/>
              <a:gd name="T22" fmla="*/ 2147483647 w 157"/>
              <a:gd name="T23" fmla="*/ 2147483647 h 48"/>
              <a:gd name="T24" fmla="*/ 2147483647 w 157"/>
              <a:gd name="T25" fmla="*/ 2147483647 h 48"/>
              <a:gd name="T26" fmla="*/ 2147483647 w 157"/>
              <a:gd name="T27" fmla="*/ 2147483647 h 48"/>
              <a:gd name="T28" fmla="*/ 2147483647 w 157"/>
              <a:gd name="T29" fmla="*/ 2147483647 h 48"/>
              <a:gd name="T30" fmla="*/ 2147483647 w 157"/>
              <a:gd name="T31" fmla="*/ 2147483647 h 48"/>
              <a:gd name="T32" fmla="*/ 2147483647 w 157"/>
              <a:gd name="T33" fmla="*/ 2147483647 h 48"/>
              <a:gd name="T34" fmla="*/ 2147483647 w 157"/>
              <a:gd name="T35" fmla="*/ 2147483647 h 48"/>
              <a:gd name="T36" fmla="*/ 2147483647 w 157"/>
              <a:gd name="T37" fmla="*/ 2147483647 h 48"/>
              <a:gd name="T38" fmla="*/ 2147483647 w 157"/>
              <a:gd name="T39" fmla="*/ 2147483647 h 48"/>
              <a:gd name="T40" fmla="*/ 2147483647 w 157"/>
              <a:gd name="T41" fmla="*/ 2147483647 h 48"/>
              <a:gd name="T42" fmla="*/ 2147483647 w 157"/>
              <a:gd name="T43" fmla="*/ 2147483647 h 48"/>
              <a:gd name="T44" fmla="*/ 2147483647 w 157"/>
              <a:gd name="T45" fmla="*/ 2147483647 h 48"/>
              <a:gd name="T46" fmla="*/ 2147483647 w 157"/>
              <a:gd name="T47" fmla="*/ 2147483647 h 48"/>
              <a:gd name="T48" fmla="*/ 2147483647 w 157"/>
              <a:gd name="T49" fmla="*/ 2147483647 h 48"/>
              <a:gd name="T50" fmla="*/ 2147483647 w 157"/>
              <a:gd name="T51" fmla="*/ 2147483647 h 48"/>
              <a:gd name="T52" fmla="*/ 2147483647 w 157"/>
              <a:gd name="T53" fmla="*/ 2147483647 h 48"/>
              <a:gd name="T54" fmla="*/ 2147483647 w 157"/>
              <a:gd name="T55" fmla="*/ 2147483647 h 48"/>
              <a:gd name="T56" fmla="*/ 2147483647 w 157"/>
              <a:gd name="T57" fmla="*/ 2147483647 h 48"/>
              <a:gd name="T58" fmla="*/ 2147483647 w 157"/>
              <a:gd name="T59" fmla="*/ 2147483647 h 48"/>
              <a:gd name="T60" fmla="*/ 2147483647 w 157"/>
              <a:gd name="T61" fmla="*/ 0 h 48"/>
              <a:gd name="T62" fmla="*/ 2147483647 w 157"/>
              <a:gd name="T63" fmla="*/ 0 h 48"/>
              <a:gd name="T64" fmla="*/ 2147483647 w 157"/>
              <a:gd name="T65" fmla="*/ 2147483647 h 48"/>
              <a:gd name="T66" fmla="*/ 0 w 157"/>
              <a:gd name="T67" fmla="*/ 2147483647 h 48"/>
              <a:gd name="T68" fmla="*/ 2147483647 w 157"/>
              <a:gd name="T69" fmla="*/ 2147483647 h 4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57"/>
              <a:gd name="T106" fmla="*/ 0 h 48"/>
              <a:gd name="T107" fmla="*/ 157 w 157"/>
              <a:gd name="T108" fmla="*/ 48 h 4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57" h="48">
                <a:moveTo>
                  <a:pt x="5" y="18"/>
                </a:moveTo>
                <a:lnTo>
                  <a:pt x="14" y="14"/>
                </a:lnTo>
                <a:lnTo>
                  <a:pt x="22" y="13"/>
                </a:lnTo>
                <a:lnTo>
                  <a:pt x="31" y="13"/>
                </a:lnTo>
                <a:lnTo>
                  <a:pt x="38" y="15"/>
                </a:lnTo>
                <a:lnTo>
                  <a:pt x="47" y="18"/>
                </a:lnTo>
                <a:lnTo>
                  <a:pt x="56" y="22"/>
                </a:lnTo>
                <a:lnTo>
                  <a:pt x="64" y="26"/>
                </a:lnTo>
                <a:lnTo>
                  <a:pt x="73" y="30"/>
                </a:lnTo>
                <a:lnTo>
                  <a:pt x="83" y="35"/>
                </a:lnTo>
                <a:lnTo>
                  <a:pt x="92" y="39"/>
                </a:lnTo>
                <a:lnTo>
                  <a:pt x="102" y="42"/>
                </a:lnTo>
                <a:lnTo>
                  <a:pt x="112" y="46"/>
                </a:lnTo>
                <a:lnTo>
                  <a:pt x="123" y="47"/>
                </a:lnTo>
                <a:lnTo>
                  <a:pt x="134" y="47"/>
                </a:lnTo>
                <a:lnTo>
                  <a:pt x="145" y="46"/>
                </a:lnTo>
                <a:lnTo>
                  <a:pt x="156" y="42"/>
                </a:lnTo>
                <a:lnTo>
                  <a:pt x="151" y="29"/>
                </a:lnTo>
                <a:lnTo>
                  <a:pt x="141" y="33"/>
                </a:lnTo>
                <a:lnTo>
                  <a:pt x="133" y="34"/>
                </a:lnTo>
                <a:lnTo>
                  <a:pt x="124" y="34"/>
                </a:lnTo>
                <a:lnTo>
                  <a:pt x="115" y="33"/>
                </a:lnTo>
                <a:lnTo>
                  <a:pt x="106" y="29"/>
                </a:lnTo>
                <a:lnTo>
                  <a:pt x="97" y="26"/>
                </a:lnTo>
                <a:lnTo>
                  <a:pt x="88" y="22"/>
                </a:lnTo>
                <a:lnTo>
                  <a:pt x="80" y="18"/>
                </a:lnTo>
                <a:lnTo>
                  <a:pt x="71" y="14"/>
                </a:lnTo>
                <a:lnTo>
                  <a:pt x="61" y="9"/>
                </a:lnTo>
                <a:lnTo>
                  <a:pt x="52" y="5"/>
                </a:lnTo>
                <a:lnTo>
                  <a:pt x="42" y="2"/>
                </a:lnTo>
                <a:lnTo>
                  <a:pt x="32" y="0"/>
                </a:lnTo>
                <a:lnTo>
                  <a:pt x="21" y="0"/>
                </a:lnTo>
                <a:lnTo>
                  <a:pt x="11" y="1"/>
                </a:lnTo>
                <a:lnTo>
                  <a:pt x="0" y="5"/>
                </a:lnTo>
                <a:lnTo>
                  <a:pt x="5" y="18"/>
                </a:lnTo>
              </a:path>
            </a:pathLst>
          </a:custGeom>
          <a:solidFill>
            <a:srgbClr val="FF4C4C"/>
          </a:solidFill>
          <a:ln w="12700" cap="rnd">
            <a:noFill/>
            <a:round/>
            <a:headEnd/>
            <a:tailEnd/>
          </a:ln>
        </p:spPr>
        <p:txBody>
          <a:bodyPr/>
          <a:lstStyle/>
          <a:p>
            <a:endParaRPr lang="id-ID"/>
          </a:p>
        </p:txBody>
      </p:sp>
      <p:sp>
        <p:nvSpPr>
          <p:cNvPr id="18514" name="Freeform 280"/>
          <p:cNvSpPr>
            <a:spLocks/>
          </p:cNvSpPr>
          <p:nvPr/>
        </p:nvSpPr>
        <p:spPr bwMode="auto">
          <a:xfrm>
            <a:off x="7872047" y="4351338"/>
            <a:ext cx="111369" cy="214312"/>
          </a:xfrm>
          <a:custGeom>
            <a:avLst/>
            <a:gdLst>
              <a:gd name="T0" fmla="*/ 2147483647 w 70"/>
              <a:gd name="T1" fmla="*/ 2147483647 h 135"/>
              <a:gd name="T2" fmla="*/ 2147483647 w 70"/>
              <a:gd name="T3" fmla="*/ 2147483647 h 135"/>
              <a:gd name="T4" fmla="*/ 2147483647 w 70"/>
              <a:gd name="T5" fmla="*/ 2147483647 h 135"/>
              <a:gd name="T6" fmla="*/ 2147483647 w 70"/>
              <a:gd name="T7" fmla="*/ 2147483647 h 135"/>
              <a:gd name="T8" fmla="*/ 2147483647 w 70"/>
              <a:gd name="T9" fmla="*/ 2147483647 h 135"/>
              <a:gd name="T10" fmla="*/ 2147483647 w 70"/>
              <a:gd name="T11" fmla="*/ 2147483647 h 135"/>
              <a:gd name="T12" fmla="*/ 2147483647 w 70"/>
              <a:gd name="T13" fmla="*/ 2147483647 h 135"/>
              <a:gd name="T14" fmla="*/ 2147483647 w 70"/>
              <a:gd name="T15" fmla="*/ 2147483647 h 135"/>
              <a:gd name="T16" fmla="*/ 2147483647 w 70"/>
              <a:gd name="T17" fmla="*/ 2147483647 h 135"/>
              <a:gd name="T18" fmla="*/ 2147483647 w 70"/>
              <a:gd name="T19" fmla="*/ 2147483647 h 135"/>
              <a:gd name="T20" fmla="*/ 2147483647 w 70"/>
              <a:gd name="T21" fmla="*/ 2147483647 h 135"/>
              <a:gd name="T22" fmla="*/ 2147483647 w 70"/>
              <a:gd name="T23" fmla="*/ 2147483647 h 135"/>
              <a:gd name="T24" fmla="*/ 2147483647 w 70"/>
              <a:gd name="T25" fmla="*/ 2147483647 h 135"/>
              <a:gd name="T26" fmla="*/ 2147483647 w 70"/>
              <a:gd name="T27" fmla="*/ 2147483647 h 135"/>
              <a:gd name="T28" fmla="*/ 2147483647 w 70"/>
              <a:gd name="T29" fmla="*/ 2147483647 h 135"/>
              <a:gd name="T30" fmla="*/ 2147483647 w 70"/>
              <a:gd name="T31" fmla="*/ 2147483647 h 135"/>
              <a:gd name="T32" fmla="*/ 2147483647 w 70"/>
              <a:gd name="T33" fmla="*/ 2147483647 h 135"/>
              <a:gd name="T34" fmla="*/ 2147483647 w 70"/>
              <a:gd name="T35" fmla="*/ 0 h 135"/>
              <a:gd name="T36" fmla="*/ 2147483647 w 70"/>
              <a:gd name="T37" fmla="*/ 2147483647 h 135"/>
              <a:gd name="T38" fmla="*/ 2147483647 w 70"/>
              <a:gd name="T39" fmla="*/ 2147483647 h 135"/>
              <a:gd name="T40" fmla="*/ 2147483647 w 70"/>
              <a:gd name="T41" fmla="*/ 2147483647 h 135"/>
              <a:gd name="T42" fmla="*/ 2147483647 w 70"/>
              <a:gd name="T43" fmla="*/ 2147483647 h 135"/>
              <a:gd name="T44" fmla="*/ 2147483647 w 70"/>
              <a:gd name="T45" fmla="*/ 2147483647 h 135"/>
              <a:gd name="T46" fmla="*/ 2147483647 w 70"/>
              <a:gd name="T47" fmla="*/ 2147483647 h 135"/>
              <a:gd name="T48" fmla="*/ 2147483647 w 70"/>
              <a:gd name="T49" fmla="*/ 2147483647 h 135"/>
              <a:gd name="T50" fmla="*/ 2147483647 w 70"/>
              <a:gd name="T51" fmla="*/ 2147483647 h 135"/>
              <a:gd name="T52" fmla="*/ 2147483647 w 70"/>
              <a:gd name="T53" fmla="*/ 2147483647 h 135"/>
              <a:gd name="T54" fmla="*/ 2147483647 w 70"/>
              <a:gd name="T55" fmla="*/ 2147483647 h 135"/>
              <a:gd name="T56" fmla="*/ 2147483647 w 70"/>
              <a:gd name="T57" fmla="*/ 2147483647 h 135"/>
              <a:gd name="T58" fmla="*/ 2147483647 w 70"/>
              <a:gd name="T59" fmla="*/ 2147483647 h 135"/>
              <a:gd name="T60" fmla="*/ 2147483647 w 70"/>
              <a:gd name="T61" fmla="*/ 2147483647 h 135"/>
              <a:gd name="T62" fmla="*/ 2147483647 w 70"/>
              <a:gd name="T63" fmla="*/ 2147483647 h 135"/>
              <a:gd name="T64" fmla="*/ 2147483647 w 70"/>
              <a:gd name="T65" fmla="*/ 2147483647 h 135"/>
              <a:gd name="T66" fmla="*/ 0 w 70"/>
              <a:gd name="T67" fmla="*/ 2147483647 h 135"/>
              <a:gd name="T68" fmla="*/ 2147483647 w 70"/>
              <a:gd name="T69" fmla="*/ 2147483647 h 13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0"/>
              <a:gd name="T106" fmla="*/ 0 h 135"/>
              <a:gd name="T107" fmla="*/ 70 w 70"/>
              <a:gd name="T108" fmla="*/ 135 h 13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0" h="135">
                <a:moveTo>
                  <a:pt x="5" y="134"/>
                </a:moveTo>
                <a:lnTo>
                  <a:pt x="15" y="128"/>
                </a:lnTo>
                <a:lnTo>
                  <a:pt x="24" y="121"/>
                </a:lnTo>
                <a:lnTo>
                  <a:pt x="30" y="113"/>
                </a:lnTo>
                <a:lnTo>
                  <a:pt x="35" y="104"/>
                </a:lnTo>
                <a:lnTo>
                  <a:pt x="38" y="95"/>
                </a:lnTo>
                <a:lnTo>
                  <a:pt x="40" y="85"/>
                </a:lnTo>
                <a:lnTo>
                  <a:pt x="41" y="76"/>
                </a:lnTo>
                <a:lnTo>
                  <a:pt x="43" y="67"/>
                </a:lnTo>
                <a:lnTo>
                  <a:pt x="43" y="58"/>
                </a:lnTo>
                <a:lnTo>
                  <a:pt x="44" y="50"/>
                </a:lnTo>
                <a:lnTo>
                  <a:pt x="46" y="41"/>
                </a:lnTo>
                <a:lnTo>
                  <a:pt x="49" y="34"/>
                </a:lnTo>
                <a:lnTo>
                  <a:pt x="52" y="27"/>
                </a:lnTo>
                <a:lnTo>
                  <a:pt x="56" y="22"/>
                </a:lnTo>
                <a:lnTo>
                  <a:pt x="62" y="17"/>
                </a:lnTo>
                <a:lnTo>
                  <a:pt x="69" y="13"/>
                </a:lnTo>
                <a:lnTo>
                  <a:pt x="64" y="0"/>
                </a:lnTo>
                <a:lnTo>
                  <a:pt x="54" y="6"/>
                </a:lnTo>
                <a:lnTo>
                  <a:pt x="46" y="13"/>
                </a:lnTo>
                <a:lnTo>
                  <a:pt x="41" y="21"/>
                </a:lnTo>
                <a:lnTo>
                  <a:pt x="36" y="29"/>
                </a:lnTo>
                <a:lnTo>
                  <a:pt x="33" y="37"/>
                </a:lnTo>
                <a:lnTo>
                  <a:pt x="31" y="47"/>
                </a:lnTo>
                <a:lnTo>
                  <a:pt x="30" y="56"/>
                </a:lnTo>
                <a:lnTo>
                  <a:pt x="30" y="65"/>
                </a:lnTo>
                <a:lnTo>
                  <a:pt x="28" y="74"/>
                </a:lnTo>
                <a:lnTo>
                  <a:pt x="27" y="83"/>
                </a:lnTo>
                <a:lnTo>
                  <a:pt x="25" y="91"/>
                </a:lnTo>
                <a:lnTo>
                  <a:pt x="22" y="98"/>
                </a:lnTo>
                <a:lnTo>
                  <a:pt x="18" y="105"/>
                </a:lnTo>
                <a:lnTo>
                  <a:pt x="14" y="111"/>
                </a:lnTo>
                <a:lnTo>
                  <a:pt x="7" y="117"/>
                </a:lnTo>
                <a:lnTo>
                  <a:pt x="0" y="121"/>
                </a:lnTo>
                <a:lnTo>
                  <a:pt x="5" y="134"/>
                </a:lnTo>
              </a:path>
            </a:pathLst>
          </a:custGeom>
          <a:solidFill>
            <a:srgbClr val="FF4C4C"/>
          </a:solidFill>
          <a:ln w="12700" cap="rnd">
            <a:noFill/>
            <a:round/>
            <a:headEnd/>
            <a:tailEnd/>
          </a:ln>
        </p:spPr>
        <p:txBody>
          <a:bodyPr/>
          <a:lstStyle/>
          <a:p>
            <a:endParaRPr lang="id-ID"/>
          </a:p>
        </p:txBody>
      </p:sp>
      <p:sp>
        <p:nvSpPr>
          <p:cNvPr id="18515" name="Freeform 281"/>
          <p:cNvSpPr>
            <a:spLocks/>
          </p:cNvSpPr>
          <p:nvPr/>
        </p:nvSpPr>
        <p:spPr bwMode="auto">
          <a:xfrm>
            <a:off x="7633191" y="4498975"/>
            <a:ext cx="249115" cy="76200"/>
          </a:xfrm>
          <a:custGeom>
            <a:avLst/>
            <a:gdLst>
              <a:gd name="T0" fmla="*/ 2147483647 w 157"/>
              <a:gd name="T1" fmla="*/ 2147483647 h 48"/>
              <a:gd name="T2" fmla="*/ 2147483647 w 157"/>
              <a:gd name="T3" fmla="*/ 2147483647 h 48"/>
              <a:gd name="T4" fmla="*/ 2147483647 w 157"/>
              <a:gd name="T5" fmla="*/ 2147483647 h 48"/>
              <a:gd name="T6" fmla="*/ 2147483647 w 157"/>
              <a:gd name="T7" fmla="*/ 2147483647 h 48"/>
              <a:gd name="T8" fmla="*/ 2147483647 w 157"/>
              <a:gd name="T9" fmla="*/ 2147483647 h 48"/>
              <a:gd name="T10" fmla="*/ 2147483647 w 157"/>
              <a:gd name="T11" fmla="*/ 2147483647 h 48"/>
              <a:gd name="T12" fmla="*/ 2147483647 w 157"/>
              <a:gd name="T13" fmla="*/ 2147483647 h 48"/>
              <a:gd name="T14" fmla="*/ 2147483647 w 157"/>
              <a:gd name="T15" fmla="*/ 2147483647 h 48"/>
              <a:gd name="T16" fmla="*/ 2147483647 w 157"/>
              <a:gd name="T17" fmla="*/ 2147483647 h 48"/>
              <a:gd name="T18" fmla="*/ 2147483647 w 157"/>
              <a:gd name="T19" fmla="*/ 2147483647 h 48"/>
              <a:gd name="T20" fmla="*/ 2147483647 w 157"/>
              <a:gd name="T21" fmla="*/ 2147483647 h 48"/>
              <a:gd name="T22" fmla="*/ 2147483647 w 157"/>
              <a:gd name="T23" fmla="*/ 2147483647 h 48"/>
              <a:gd name="T24" fmla="*/ 2147483647 w 157"/>
              <a:gd name="T25" fmla="*/ 2147483647 h 48"/>
              <a:gd name="T26" fmla="*/ 2147483647 w 157"/>
              <a:gd name="T27" fmla="*/ 2147483647 h 48"/>
              <a:gd name="T28" fmla="*/ 2147483647 w 157"/>
              <a:gd name="T29" fmla="*/ 2147483647 h 48"/>
              <a:gd name="T30" fmla="*/ 2147483647 w 157"/>
              <a:gd name="T31" fmla="*/ 2147483647 h 48"/>
              <a:gd name="T32" fmla="*/ 2147483647 w 157"/>
              <a:gd name="T33" fmla="*/ 2147483647 h 48"/>
              <a:gd name="T34" fmla="*/ 2147483647 w 157"/>
              <a:gd name="T35" fmla="*/ 2147483647 h 48"/>
              <a:gd name="T36" fmla="*/ 2147483647 w 157"/>
              <a:gd name="T37" fmla="*/ 2147483647 h 48"/>
              <a:gd name="T38" fmla="*/ 2147483647 w 157"/>
              <a:gd name="T39" fmla="*/ 2147483647 h 48"/>
              <a:gd name="T40" fmla="*/ 2147483647 w 157"/>
              <a:gd name="T41" fmla="*/ 2147483647 h 48"/>
              <a:gd name="T42" fmla="*/ 2147483647 w 157"/>
              <a:gd name="T43" fmla="*/ 2147483647 h 48"/>
              <a:gd name="T44" fmla="*/ 2147483647 w 157"/>
              <a:gd name="T45" fmla="*/ 2147483647 h 48"/>
              <a:gd name="T46" fmla="*/ 2147483647 w 157"/>
              <a:gd name="T47" fmla="*/ 2147483647 h 48"/>
              <a:gd name="T48" fmla="*/ 2147483647 w 157"/>
              <a:gd name="T49" fmla="*/ 2147483647 h 48"/>
              <a:gd name="T50" fmla="*/ 2147483647 w 157"/>
              <a:gd name="T51" fmla="*/ 2147483647 h 48"/>
              <a:gd name="T52" fmla="*/ 2147483647 w 157"/>
              <a:gd name="T53" fmla="*/ 2147483647 h 48"/>
              <a:gd name="T54" fmla="*/ 2147483647 w 157"/>
              <a:gd name="T55" fmla="*/ 2147483647 h 48"/>
              <a:gd name="T56" fmla="*/ 2147483647 w 157"/>
              <a:gd name="T57" fmla="*/ 2147483647 h 48"/>
              <a:gd name="T58" fmla="*/ 2147483647 w 157"/>
              <a:gd name="T59" fmla="*/ 2147483647 h 48"/>
              <a:gd name="T60" fmla="*/ 2147483647 w 157"/>
              <a:gd name="T61" fmla="*/ 0 h 48"/>
              <a:gd name="T62" fmla="*/ 2147483647 w 157"/>
              <a:gd name="T63" fmla="*/ 0 h 48"/>
              <a:gd name="T64" fmla="*/ 2147483647 w 157"/>
              <a:gd name="T65" fmla="*/ 2147483647 h 48"/>
              <a:gd name="T66" fmla="*/ 0 w 157"/>
              <a:gd name="T67" fmla="*/ 2147483647 h 48"/>
              <a:gd name="T68" fmla="*/ 2147483647 w 157"/>
              <a:gd name="T69" fmla="*/ 2147483647 h 4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57"/>
              <a:gd name="T106" fmla="*/ 0 h 48"/>
              <a:gd name="T107" fmla="*/ 157 w 157"/>
              <a:gd name="T108" fmla="*/ 48 h 4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57" h="48">
                <a:moveTo>
                  <a:pt x="5" y="18"/>
                </a:moveTo>
                <a:lnTo>
                  <a:pt x="13" y="14"/>
                </a:lnTo>
                <a:lnTo>
                  <a:pt x="22" y="13"/>
                </a:lnTo>
                <a:lnTo>
                  <a:pt x="30" y="13"/>
                </a:lnTo>
                <a:lnTo>
                  <a:pt x="38" y="15"/>
                </a:lnTo>
                <a:lnTo>
                  <a:pt x="47" y="18"/>
                </a:lnTo>
                <a:lnTo>
                  <a:pt x="56" y="22"/>
                </a:lnTo>
                <a:lnTo>
                  <a:pt x="64" y="25"/>
                </a:lnTo>
                <a:lnTo>
                  <a:pt x="73" y="30"/>
                </a:lnTo>
                <a:lnTo>
                  <a:pt x="83" y="35"/>
                </a:lnTo>
                <a:lnTo>
                  <a:pt x="93" y="39"/>
                </a:lnTo>
                <a:lnTo>
                  <a:pt x="102" y="42"/>
                </a:lnTo>
                <a:lnTo>
                  <a:pt x="113" y="46"/>
                </a:lnTo>
                <a:lnTo>
                  <a:pt x="123" y="47"/>
                </a:lnTo>
                <a:lnTo>
                  <a:pt x="134" y="47"/>
                </a:lnTo>
                <a:lnTo>
                  <a:pt x="145" y="46"/>
                </a:lnTo>
                <a:lnTo>
                  <a:pt x="156" y="42"/>
                </a:lnTo>
                <a:lnTo>
                  <a:pt x="151" y="29"/>
                </a:lnTo>
                <a:lnTo>
                  <a:pt x="141" y="33"/>
                </a:lnTo>
                <a:lnTo>
                  <a:pt x="133" y="34"/>
                </a:lnTo>
                <a:lnTo>
                  <a:pt x="124" y="34"/>
                </a:lnTo>
                <a:lnTo>
                  <a:pt x="115" y="33"/>
                </a:lnTo>
                <a:lnTo>
                  <a:pt x="106" y="29"/>
                </a:lnTo>
                <a:lnTo>
                  <a:pt x="98" y="26"/>
                </a:lnTo>
                <a:lnTo>
                  <a:pt x="88" y="22"/>
                </a:lnTo>
                <a:lnTo>
                  <a:pt x="80" y="18"/>
                </a:lnTo>
                <a:lnTo>
                  <a:pt x="71" y="14"/>
                </a:lnTo>
                <a:lnTo>
                  <a:pt x="61" y="9"/>
                </a:lnTo>
                <a:lnTo>
                  <a:pt x="52" y="5"/>
                </a:lnTo>
                <a:lnTo>
                  <a:pt x="42" y="2"/>
                </a:lnTo>
                <a:lnTo>
                  <a:pt x="32" y="0"/>
                </a:lnTo>
                <a:lnTo>
                  <a:pt x="21" y="0"/>
                </a:lnTo>
                <a:lnTo>
                  <a:pt x="11" y="1"/>
                </a:lnTo>
                <a:lnTo>
                  <a:pt x="0" y="5"/>
                </a:lnTo>
                <a:lnTo>
                  <a:pt x="5" y="18"/>
                </a:lnTo>
              </a:path>
            </a:pathLst>
          </a:custGeom>
          <a:solidFill>
            <a:srgbClr val="FF4C4C"/>
          </a:solidFill>
          <a:ln w="12700" cap="rnd">
            <a:noFill/>
            <a:round/>
            <a:headEnd/>
            <a:tailEnd/>
          </a:ln>
        </p:spPr>
        <p:txBody>
          <a:bodyPr/>
          <a:lstStyle/>
          <a:p>
            <a:endParaRPr lang="id-ID"/>
          </a:p>
        </p:txBody>
      </p:sp>
      <p:sp>
        <p:nvSpPr>
          <p:cNvPr id="18516" name="Freeform 282"/>
          <p:cNvSpPr>
            <a:spLocks/>
          </p:cNvSpPr>
          <p:nvPr/>
        </p:nvSpPr>
        <p:spPr bwMode="auto">
          <a:xfrm>
            <a:off x="7548197" y="4505327"/>
            <a:ext cx="95250" cy="207963"/>
          </a:xfrm>
          <a:custGeom>
            <a:avLst/>
            <a:gdLst>
              <a:gd name="T0" fmla="*/ 2147483647 w 60"/>
              <a:gd name="T1" fmla="*/ 2147483647 h 131"/>
              <a:gd name="T2" fmla="*/ 2147483647 w 60"/>
              <a:gd name="T3" fmla="*/ 2147483647 h 131"/>
              <a:gd name="T4" fmla="*/ 2147483647 w 60"/>
              <a:gd name="T5" fmla="*/ 2147483647 h 131"/>
              <a:gd name="T6" fmla="*/ 2147483647 w 60"/>
              <a:gd name="T7" fmla="*/ 2147483647 h 131"/>
              <a:gd name="T8" fmla="*/ 2147483647 w 60"/>
              <a:gd name="T9" fmla="*/ 2147483647 h 131"/>
              <a:gd name="T10" fmla="*/ 2147483647 w 60"/>
              <a:gd name="T11" fmla="*/ 2147483647 h 131"/>
              <a:gd name="T12" fmla="*/ 2147483647 w 60"/>
              <a:gd name="T13" fmla="*/ 2147483647 h 131"/>
              <a:gd name="T14" fmla="*/ 2147483647 w 60"/>
              <a:gd name="T15" fmla="*/ 2147483647 h 131"/>
              <a:gd name="T16" fmla="*/ 2147483647 w 60"/>
              <a:gd name="T17" fmla="*/ 2147483647 h 131"/>
              <a:gd name="T18" fmla="*/ 2147483647 w 60"/>
              <a:gd name="T19" fmla="*/ 2147483647 h 131"/>
              <a:gd name="T20" fmla="*/ 2147483647 w 60"/>
              <a:gd name="T21" fmla="*/ 2147483647 h 131"/>
              <a:gd name="T22" fmla="*/ 2147483647 w 60"/>
              <a:gd name="T23" fmla="*/ 2147483647 h 131"/>
              <a:gd name="T24" fmla="*/ 2147483647 w 60"/>
              <a:gd name="T25" fmla="*/ 2147483647 h 131"/>
              <a:gd name="T26" fmla="*/ 2147483647 w 60"/>
              <a:gd name="T27" fmla="*/ 2147483647 h 131"/>
              <a:gd name="T28" fmla="*/ 2147483647 w 60"/>
              <a:gd name="T29" fmla="*/ 2147483647 h 131"/>
              <a:gd name="T30" fmla="*/ 2147483647 w 60"/>
              <a:gd name="T31" fmla="*/ 2147483647 h 131"/>
              <a:gd name="T32" fmla="*/ 2147483647 w 60"/>
              <a:gd name="T33" fmla="*/ 2147483647 h 131"/>
              <a:gd name="T34" fmla="*/ 2147483647 w 60"/>
              <a:gd name="T35" fmla="*/ 2147483647 h 131"/>
              <a:gd name="T36" fmla="*/ 2147483647 w 60"/>
              <a:gd name="T37" fmla="*/ 0 h 131"/>
              <a:gd name="T38" fmla="*/ 2147483647 w 60"/>
              <a:gd name="T39" fmla="*/ 2147483647 h 131"/>
              <a:gd name="T40" fmla="*/ 2147483647 w 60"/>
              <a:gd name="T41" fmla="*/ 2147483647 h 131"/>
              <a:gd name="T42" fmla="*/ 2147483647 w 60"/>
              <a:gd name="T43" fmla="*/ 2147483647 h 131"/>
              <a:gd name="T44" fmla="*/ 2147483647 w 60"/>
              <a:gd name="T45" fmla="*/ 2147483647 h 131"/>
              <a:gd name="T46" fmla="*/ 2147483647 w 60"/>
              <a:gd name="T47" fmla="*/ 2147483647 h 131"/>
              <a:gd name="T48" fmla="*/ 2147483647 w 60"/>
              <a:gd name="T49" fmla="*/ 2147483647 h 131"/>
              <a:gd name="T50" fmla="*/ 2147483647 w 60"/>
              <a:gd name="T51" fmla="*/ 2147483647 h 131"/>
              <a:gd name="T52" fmla="*/ 2147483647 w 60"/>
              <a:gd name="T53" fmla="*/ 2147483647 h 131"/>
              <a:gd name="T54" fmla="*/ 2147483647 w 60"/>
              <a:gd name="T55" fmla="*/ 2147483647 h 131"/>
              <a:gd name="T56" fmla="*/ 2147483647 w 60"/>
              <a:gd name="T57" fmla="*/ 2147483647 h 131"/>
              <a:gd name="T58" fmla="*/ 2147483647 w 60"/>
              <a:gd name="T59" fmla="*/ 2147483647 h 131"/>
              <a:gd name="T60" fmla="*/ 2147483647 w 60"/>
              <a:gd name="T61" fmla="*/ 2147483647 h 131"/>
              <a:gd name="T62" fmla="*/ 2147483647 w 60"/>
              <a:gd name="T63" fmla="*/ 2147483647 h 131"/>
              <a:gd name="T64" fmla="*/ 2147483647 w 60"/>
              <a:gd name="T65" fmla="*/ 2147483647 h 131"/>
              <a:gd name="T66" fmla="*/ 2147483647 w 60"/>
              <a:gd name="T67" fmla="*/ 2147483647 h 131"/>
              <a:gd name="T68" fmla="*/ 2147483647 w 60"/>
              <a:gd name="T69" fmla="*/ 2147483647 h 131"/>
              <a:gd name="T70" fmla="*/ 0 w 60"/>
              <a:gd name="T71" fmla="*/ 2147483647 h 131"/>
              <a:gd name="T72" fmla="*/ 2147483647 w 60"/>
              <a:gd name="T73" fmla="*/ 2147483647 h 131"/>
              <a:gd name="T74" fmla="*/ 2147483647 w 60"/>
              <a:gd name="T75" fmla="*/ 2147483647 h 131"/>
              <a:gd name="T76" fmla="*/ 0 w 60"/>
              <a:gd name="T77" fmla="*/ 2147483647 h 131"/>
              <a:gd name="T78" fmla="*/ 2147483647 w 60"/>
              <a:gd name="T79" fmla="*/ 2147483647 h 13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0"/>
              <a:gd name="T121" fmla="*/ 0 h 131"/>
              <a:gd name="T122" fmla="*/ 60 w 60"/>
              <a:gd name="T123" fmla="*/ 131 h 13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0" h="131">
                <a:moveTo>
                  <a:pt x="7" y="129"/>
                </a:moveTo>
                <a:lnTo>
                  <a:pt x="6" y="130"/>
                </a:lnTo>
                <a:lnTo>
                  <a:pt x="14" y="125"/>
                </a:lnTo>
                <a:lnTo>
                  <a:pt x="21" y="118"/>
                </a:lnTo>
                <a:lnTo>
                  <a:pt x="25" y="111"/>
                </a:lnTo>
                <a:lnTo>
                  <a:pt x="28" y="103"/>
                </a:lnTo>
                <a:lnTo>
                  <a:pt x="30" y="94"/>
                </a:lnTo>
                <a:lnTo>
                  <a:pt x="31" y="86"/>
                </a:lnTo>
                <a:lnTo>
                  <a:pt x="32" y="77"/>
                </a:lnTo>
                <a:lnTo>
                  <a:pt x="32" y="68"/>
                </a:lnTo>
                <a:lnTo>
                  <a:pt x="33" y="59"/>
                </a:lnTo>
                <a:lnTo>
                  <a:pt x="34" y="50"/>
                </a:lnTo>
                <a:lnTo>
                  <a:pt x="36" y="42"/>
                </a:lnTo>
                <a:lnTo>
                  <a:pt x="38" y="35"/>
                </a:lnTo>
                <a:lnTo>
                  <a:pt x="41" y="28"/>
                </a:lnTo>
                <a:lnTo>
                  <a:pt x="45" y="22"/>
                </a:lnTo>
                <a:lnTo>
                  <a:pt x="52" y="18"/>
                </a:lnTo>
                <a:lnTo>
                  <a:pt x="59" y="13"/>
                </a:lnTo>
                <a:lnTo>
                  <a:pt x="54" y="0"/>
                </a:lnTo>
                <a:lnTo>
                  <a:pt x="44" y="6"/>
                </a:lnTo>
                <a:lnTo>
                  <a:pt x="36" y="13"/>
                </a:lnTo>
                <a:lnTo>
                  <a:pt x="30" y="20"/>
                </a:lnTo>
                <a:lnTo>
                  <a:pt x="25" y="29"/>
                </a:lnTo>
                <a:lnTo>
                  <a:pt x="23" y="39"/>
                </a:lnTo>
                <a:lnTo>
                  <a:pt x="21" y="48"/>
                </a:lnTo>
                <a:lnTo>
                  <a:pt x="20" y="57"/>
                </a:lnTo>
                <a:lnTo>
                  <a:pt x="19" y="66"/>
                </a:lnTo>
                <a:lnTo>
                  <a:pt x="19" y="75"/>
                </a:lnTo>
                <a:lnTo>
                  <a:pt x="18" y="84"/>
                </a:lnTo>
                <a:lnTo>
                  <a:pt x="17" y="92"/>
                </a:lnTo>
                <a:lnTo>
                  <a:pt x="15" y="99"/>
                </a:lnTo>
                <a:lnTo>
                  <a:pt x="13" y="105"/>
                </a:lnTo>
                <a:lnTo>
                  <a:pt x="10" y="110"/>
                </a:lnTo>
                <a:lnTo>
                  <a:pt x="6" y="114"/>
                </a:lnTo>
                <a:lnTo>
                  <a:pt x="1" y="117"/>
                </a:lnTo>
                <a:lnTo>
                  <a:pt x="0" y="118"/>
                </a:lnTo>
                <a:lnTo>
                  <a:pt x="1" y="117"/>
                </a:lnTo>
                <a:lnTo>
                  <a:pt x="1" y="118"/>
                </a:lnTo>
                <a:lnTo>
                  <a:pt x="0" y="118"/>
                </a:lnTo>
                <a:lnTo>
                  <a:pt x="7" y="129"/>
                </a:lnTo>
              </a:path>
            </a:pathLst>
          </a:custGeom>
          <a:solidFill>
            <a:srgbClr val="FF4C4C"/>
          </a:solidFill>
          <a:ln w="12700" cap="rnd">
            <a:noFill/>
            <a:round/>
            <a:headEnd/>
            <a:tailEnd/>
          </a:ln>
        </p:spPr>
        <p:txBody>
          <a:bodyPr/>
          <a:lstStyle/>
          <a:p>
            <a:endParaRPr lang="id-ID"/>
          </a:p>
        </p:txBody>
      </p:sp>
      <p:sp>
        <p:nvSpPr>
          <p:cNvPr id="18517" name="Freeform 283"/>
          <p:cNvSpPr>
            <a:spLocks/>
          </p:cNvSpPr>
          <p:nvPr/>
        </p:nvSpPr>
        <p:spPr bwMode="auto">
          <a:xfrm>
            <a:off x="7542335" y="4691063"/>
            <a:ext cx="19050" cy="23812"/>
          </a:xfrm>
          <a:custGeom>
            <a:avLst/>
            <a:gdLst>
              <a:gd name="T0" fmla="*/ 2147483647 w 12"/>
              <a:gd name="T1" fmla="*/ 2147483647 h 15"/>
              <a:gd name="T2" fmla="*/ 2147483647 w 12"/>
              <a:gd name="T3" fmla="*/ 2147483647 h 15"/>
              <a:gd name="T4" fmla="*/ 2147483647 w 12"/>
              <a:gd name="T5" fmla="*/ 2147483647 h 15"/>
              <a:gd name="T6" fmla="*/ 2147483647 w 12"/>
              <a:gd name="T7" fmla="*/ 0 h 15"/>
              <a:gd name="T8" fmla="*/ 0 w 12"/>
              <a:gd name="T9" fmla="*/ 2147483647 h 15"/>
              <a:gd name="T10" fmla="*/ 2147483647 w 12"/>
              <a:gd name="T11" fmla="*/ 2147483647 h 15"/>
              <a:gd name="T12" fmla="*/ 0 60000 65536"/>
              <a:gd name="T13" fmla="*/ 0 60000 65536"/>
              <a:gd name="T14" fmla="*/ 0 60000 65536"/>
              <a:gd name="T15" fmla="*/ 0 60000 65536"/>
              <a:gd name="T16" fmla="*/ 0 60000 65536"/>
              <a:gd name="T17" fmla="*/ 0 60000 65536"/>
              <a:gd name="T18" fmla="*/ 0 w 12"/>
              <a:gd name="T19" fmla="*/ 0 h 15"/>
              <a:gd name="T20" fmla="*/ 12 w 12"/>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12" h="15">
                <a:moveTo>
                  <a:pt x="3" y="8"/>
                </a:moveTo>
                <a:lnTo>
                  <a:pt x="7" y="14"/>
                </a:lnTo>
                <a:lnTo>
                  <a:pt x="11" y="12"/>
                </a:lnTo>
                <a:lnTo>
                  <a:pt x="4" y="0"/>
                </a:lnTo>
                <a:lnTo>
                  <a:pt x="0" y="2"/>
                </a:lnTo>
                <a:lnTo>
                  <a:pt x="3" y="8"/>
                </a:lnTo>
              </a:path>
            </a:pathLst>
          </a:custGeom>
          <a:solidFill>
            <a:srgbClr val="FF4C4C"/>
          </a:solidFill>
          <a:ln w="12700" cap="rnd">
            <a:noFill/>
            <a:round/>
            <a:headEnd/>
            <a:tailEnd/>
          </a:ln>
        </p:spPr>
        <p:txBody>
          <a:bodyPr/>
          <a:lstStyle/>
          <a:p>
            <a:endParaRPr lang="id-ID"/>
          </a:p>
        </p:txBody>
      </p:sp>
      <p:sp>
        <p:nvSpPr>
          <p:cNvPr id="18518" name="Freeform 284"/>
          <p:cNvSpPr>
            <a:spLocks/>
          </p:cNvSpPr>
          <p:nvPr/>
        </p:nvSpPr>
        <p:spPr bwMode="auto">
          <a:xfrm>
            <a:off x="8453805" y="4149725"/>
            <a:ext cx="193431" cy="115888"/>
          </a:xfrm>
          <a:custGeom>
            <a:avLst/>
            <a:gdLst>
              <a:gd name="T0" fmla="*/ 2147483647 w 122"/>
              <a:gd name="T1" fmla="*/ 2147483647 h 73"/>
              <a:gd name="T2" fmla="*/ 0 w 122"/>
              <a:gd name="T3" fmla="*/ 2147483647 h 73"/>
              <a:gd name="T4" fmla="*/ 2147483647 w 122"/>
              <a:gd name="T5" fmla="*/ 2147483647 h 73"/>
              <a:gd name="T6" fmla="*/ 2147483647 w 122"/>
              <a:gd name="T7" fmla="*/ 2147483647 h 73"/>
              <a:gd name="T8" fmla="*/ 2147483647 w 122"/>
              <a:gd name="T9" fmla="*/ 2147483647 h 73"/>
              <a:gd name="T10" fmla="*/ 2147483647 w 122"/>
              <a:gd name="T11" fmla="*/ 2147483647 h 73"/>
              <a:gd name="T12" fmla="*/ 2147483647 w 122"/>
              <a:gd name="T13" fmla="*/ 2147483647 h 73"/>
              <a:gd name="T14" fmla="*/ 2147483647 w 122"/>
              <a:gd name="T15" fmla="*/ 2147483647 h 73"/>
              <a:gd name="T16" fmla="*/ 2147483647 w 122"/>
              <a:gd name="T17" fmla="*/ 2147483647 h 73"/>
              <a:gd name="T18" fmla="*/ 2147483647 w 122"/>
              <a:gd name="T19" fmla="*/ 2147483647 h 73"/>
              <a:gd name="T20" fmla="*/ 2147483647 w 122"/>
              <a:gd name="T21" fmla="*/ 2147483647 h 73"/>
              <a:gd name="T22" fmla="*/ 2147483647 w 122"/>
              <a:gd name="T23" fmla="*/ 0 h 73"/>
              <a:gd name="T24" fmla="*/ 2147483647 w 122"/>
              <a:gd name="T25" fmla="*/ 2147483647 h 73"/>
              <a:gd name="T26" fmla="*/ 2147483647 w 122"/>
              <a:gd name="T27" fmla="*/ 2147483647 h 73"/>
              <a:gd name="T28" fmla="*/ 2147483647 w 122"/>
              <a:gd name="T29" fmla="*/ 2147483647 h 73"/>
              <a:gd name="T30" fmla="*/ 2147483647 w 122"/>
              <a:gd name="T31" fmla="*/ 2147483647 h 73"/>
              <a:gd name="T32" fmla="*/ 2147483647 w 122"/>
              <a:gd name="T33" fmla="*/ 2147483647 h 73"/>
              <a:gd name="T34" fmla="*/ 2147483647 w 122"/>
              <a:gd name="T35" fmla="*/ 2147483647 h 73"/>
              <a:gd name="T36" fmla="*/ 2147483647 w 122"/>
              <a:gd name="T37" fmla="*/ 2147483647 h 73"/>
              <a:gd name="T38" fmla="*/ 2147483647 w 122"/>
              <a:gd name="T39" fmla="*/ 2147483647 h 73"/>
              <a:gd name="T40" fmla="*/ 2147483647 w 122"/>
              <a:gd name="T41" fmla="*/ 2147483647 h 73"/>
              <a:gd name="T42" fmla="*/ 2147483647 w 122"/>
              <a:gd name="T43" fmla="*/ 2147483647 h 73"/>
              <a:gd name="T44" fmla="*/ 2147483647 w 122"/>
              <a:gd name="T45" fmla="*/ 2147483647 h 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2"/>
              <a:gd name="T70" fmla="*/ 0 h 73"/>
              <a:gd name="T71" fmla="*/ 122 w 122"/>
              <a:gd name="T72" fmla="*/ 73 h 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2" h="73">
                <a:moveTo>
                  <a:pt x="34" y="36"/>
                </a:moveTo>
                <a:lnTo>
                  <a:pt x="0" y="17"/>
                </a:lnTo>
                <a:lnTo>
                  <a:pt x="1" y="16"/>
                </a:lnTo>
                <a:lnTo>
                  <a:pt x="62" y="12"/>
                </a:lnTo>
                <a:lnTo>
                  <a:pt x="69" y="10"/>
                </a:lnTo>
                <a:lnTo>
                  <a:pt x="77" y="8"/>
                </a:lnTo>
                <a:lnTo>
                  <a:pt x="84" y="7"/>
                </a:lnTo>
                <a:lnTo>
                  <a:pt x="92" y="6"/>
                </a:lnTo>
                <a:lnTo>
                  <a:pt x="99" y="4"/>
                </a:lnTo>
                <a:lnTo>
                  <a:pt x="106" y="3"/>
                </a:lnTo>
                <a:lnTo>
                  <a:pt x="114" y="1"/>
                </a:lnTo>
                <a:lnTo>
                  <a:pt x="121" y="0"/>
                </a:lnTo>
                <a:lnTo>
                  <a:pt x="116" y="4"/>
                </a:lnTo>
                <a:lnTo>
                  <a:pt x="110" y="8"/>
                </a:lnTo>
                <a:lnTo>
                  <a:pt x="104" y="12"/>
                </a:lnTo>
                <a:lnTo>
                  <a:pt x="97" y="16"/>
                </a:lnTo>
                <a:lnTo>
                  <a:pt x="92" y="20"/>
                </a:lnTo>
                <a:lnTo>
                  <a:pt x="86" y="24"/>
                </a:lnTo>
                <a:lnTo>
                  <a:pt x="79" y="29"/>
                </a:lnTo>
                <a:lnTo>
                  <a:pt x="73" y="32"/>
                </a:lnTo>
                <a:lnTo>
                  <a:pt x="32" y="72"/>
                </a:lnTo>
                <a:lnTo>
                  <a:pt x="30" y="72"/>
                </a:lnTo>
                <a:lnTo>
                  <a:pt x="34" y="36"/>
                </a:lnTo>
              </a:path>
            </a:pathLst>
          </a:custGeom>
          <a:solidFill>
            <a:srgbClr val="FF4C4C"/>
          </a:solidFill>
          <a:ln w="12700" cap="rnd">
            <a:noFill/>
            <a:round/>
            <a:headEnd/>
            <a:tailEnd/>
          </a:ln>
        </p:spPr>
        <p:txBody>
          <a:bodyPr/>
          <a:lstStyle/>
          <a:p>
            <a:endParaRPr lang="id-ID"/>
          </a:p>
        </p:txBody>
      </p:sp>
      <p:sp>
        <p:nvSpPr>
          <p:cNvPr id="18519" name="Freeform 285"/>
          <p:cNvSpPr>
            <a:spLocks/>
          </p:cNvSpPr>
          <p:nvPr/>
        </p:nvSpPr>
        <p:spPr bwMode="auto">
          <a:xfrm>
            <a:off x="6166339" y="5354638"/>
            <a:ext cx="184638" cy="209550"/>
          </a:xfrm>
          <a:custGeom>
            <a:avLst/>
            <a:gdLst>
              <a:gd name="T0" fmla="*/ 2147483647 w 117"/>
              <a:gd name="T1" fmla="*/ 0 h 132"/>
              <a:gd name="T2" fmla="*/ 2147483647 w 117"/>
              <a:gd name="T3" fmla="*/ 2147483647 h 132"/>
              <a:gd name="T4" fmla="*/ 2147483647 w 117"/>
              <a:gd name="T5" fmla="*/ 2147483647 h 132"/>
              <a:gd name="T6" fmla="*/ 2147483647 w 117"/>
              <a:gd name="T7" fmla="*/ 2147483647 h 132"/>
              <a:gd name="T8" fmla="*/ 2147483647 w 117"/>
              <a:gd name="T9" fmla="*/ 2147483647 h 132"/>
              <a:gd name="T10" fmla="*/ 2147483647 w 117"/>
              <a:gd name="T11" fmla="*/ 2147483647 h 132"/>
              <a:gd name="T12" fmla="*/ 2147483647 w 117"/>
              <a:gd name="T13" fmla="*/ 2147483647 h 132"/>
              <a:gd name="T14" fmla="*/ 2147483647 w 117"/>
              <a:gd name="T15" fmla="*/ 2147483647 h 132"/>
              <a:gd name="T16" fmla="*/ 2147483647 w 117"/>
              <a:gd name="T17" fmla="*/ 2147483647 h 132"/>
              <a:gd name="T18" fmla="*/ 2147483647 w 117"/>
              <a:gd name="T19" fmla="*/ 2147483647 h 132"/>
              <a:gd name="T20" fmla="*/ 2147483647 w 117"/>
              <a:gd name="T21" fmla="*/ 2147483647 h 132"/>
              <a:gd name="T22" fmla="*/ 2147483647 w 117"/>
              <a:gd name="T23" fmla="*/ 2147483647 h 132"/>
              <a:gd name="T24" fmla="*/ 2147483647 w 117"/>
              <a:gd name="T25" fmla="*/ 2147483647 h 132"/>
              <a:gd name="T26" fmla="*/ 2147483647 w 117"/>
              <a:gd name="T27" fmla="*/ 2147483647 h 132"/>
              <a:gd name="T28" fmla="*/ 2147483647 w 117"/>
              <a:gd name="T29" fmla="*/ 2147483647 h 132"/>
              <a:gd name="T30" fmla="*/ 2147483647 w 117"/>
              <a:gd name="T31" fmla="*/ 2147483647 h 132"/>
              <a:gd name="T32" fmla="*/ 0 w 117"/>
              <a:gd name="T33" fmla="*/ 2147483647 h 132"/>
              <a:gd name="T34" fmla="*/ 2147483647 w 117"/>
              <a:gd name="T35" fmla="*/ 2147483647 h 132"/>
              <a:gd name="T36" fmla="*/ 2147483647 w 117"/>
              <a:gd name="T37" fmla="*/ 2147483647 h 132"/>
              <a:gd name="T38" fmla="*/ 2147483647 w 117"/>
              <a:gd name="T39" fmla="*/ 2147483647 h 132"/>
              <a:gd name="T40" fmla="*/ 2147483647 w 117"/>
              <a:gd name="T41" fmla="*/ 2147483647 h 132"/>
              <a:gd name="T42" fmla="*/ 2147483647 w 117"/>
              <a:gd name="T43" fmla="*/ 2147483647 h 132"/>
              <a:gd name="T44" fmla="*/ 2147483647 w 117"/>
              <a:gd name="T45" fmla="*/ 2147483647 h 132"/>
              <a:gd name="T46" fmla="*/ 2147483647 w 117"/>
              <a:gd name="T47" fmla="*/ 2147483647 h 132"/>
              <a:gd name="T48" fmla="*/ 2147483647 w 117"/>
              <a:gd name="T49" fmla="*/ 2147483647 h 132"/>
              <a:gd name="T50" fmla="*/ 2147483647 w 117"/>
              <a:gd name="T51" fmla="*/ 2147483647 h 132"/>
              <a:gd name="T52" fmla="*/ 2147483647 w 117"/>
              <a:gd name="T53" fmla="*/ 2147483647 h 132"/>
              <a:gd name="T54" fmla="*/ 2147483647 w 117"/>
              <a:gd name="T55" fmla="*/ 2147483647 h 132"/>
              <a:gd name="T56" fmla="*/ 2147483647 w 117"/>
              <a:gd name="T57" fmla="*/ 2147483647 h 132"/>
              <a:gd name="T58" fmla="*/ 2147483647 w 117"/>
              <a:gd name="T59" fmla="*/ 2147483647 h 132"/>
              <a:gd name="T60" fmla="*/ 2147483647 w 117"/>
              <a:gd name="T61" fmla="*/ 2147483647 h 132"/>
              <a:gd name="T62" fmla="*/ 2147483647 w 117"/>
              <a:gd name="T63" fmla="*/ 2147483647 h 132"/>
              <a:gd name="T64" fmla="*/ 2147483647 w 117"/>
              <a:gd name="T65" fmla="*/ 2147483647 h 132"/>
              <a:gd name="T66" fmla="*/ 2147483647 w 117"/>
              <a:gd name="T67" fmla="*/ 2147483647 h 132"/>
              <a:gd name="T68" fmla="*/ 2147483647 w 117"/>
              <a:gd name="T69" fmla="*/ 0 h 13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7"/>
              <a:gd name="T106" fmla="*/ 0 h 132"/>
              <a:gd name="T107" fmla="*/ 117 w 117"/>
              <a:gd name="T108" fmla="*/ 132 h 13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7" h="132">
                <a:moveTo>
                  <a:pt x="110" y="0"/>
                </a:moveTo>
                <a:lnTo>
                  <a:pt x="101" y="6"/>
                </a:lnTo>
                <a:lnTo>
                  <a:pt x="94" y="12"/>
                </a:lnTo>
                <a:lnTo>
                  <a:pt x="90" y="19"/>
                </a:lnTo>
                <a:lnTo>
                  <a:pt x="87" y="26"/>
                </a:lnTo>
                <a:lnTo>
                  <a:pt x="86" y="32"/>
                </a:lnTo>
                <a:lnTo>
                  <a:pt x="85" y="39"/>
                </a:lnTo>
                <a:lnTo>
                  <a:pt x="84" y="45"/>
                </a:lnTo>
                <a:lnTo>
                  <a:pt x="84" y="52"/>
                </a:lnTo>
                <a:lnTo>
                  <a:pt x="81" y="58"/>
                </a:lnTo>
                <a:lnTo>
                  <a:pt x="78" y="64"/>
                </a:lnTo>
                <a:lnTo>
                  <a:pt x="73" y="71"/>
                </a:lnTo>
                <a:lnTo>
                  <a:pt x="66" y="79"/>
                </a:lnTo>
                <a:lnTo>
                  <a:pt x="55" y="88"/>
                </a:lnTo>
                <a:lnTo>
                  <a:pt x="41" y="97"/>
                </a:lnTo>
                <a:lnTo>
                  <a:pt x="23" y="108"/>
                </a:lnTo>
                <a:lnTo>
                  <a:pt x="0" y="118"/>
                </a:lnTo>
                <a:lnTo>
                  <a:pt x="5" y="131"/>
                </a:lnTo>
                <a:lnTo>
                  <a:pt x="29" y="119"/>
                </a:lnTo>
                <a:lnTo>
                  <a:pt x="47" y="109"/>
                </a:lnTo>
                <a:lnTo>
                  <a:pt x="63" y="98"/>
                </a:lnTo>
                <a:lnTo>
                  <a:pt x="75" y="89"/>
                </a:lnTo>
                <a:lnTo>
                  <a:pt x="84" y="80"/>
                </a:lnTo>
                <a:lnTo>
                  <a:pt x="90" y="71"/>
                </a:lnTo>
                <a:lnTo>
                  <a:pt x="94" y="63"/>
                </a:lnTo>
                <a:lnTo>
                  <a:pt x="97" y="54"/>
                </a:lnTo>
                <a:lnTo>
                  <a:pt x="97" y="46"/>
                </a:lnTo>
                <a:lnTo>
                  <a:pt x="98" y="41"/>
                </a:lnTo>
                <a:lnTo>
                  <a:pt x="99" y="35"/>
                </a:lnTo>
                <a:lnTo>
                  <a:pt x="100" y="30"/>
                </a:lnTo>
                <a:lnTo>
                  <a:pt x="102" y="25"/>
                </a:lnTo>
                <a:lnTo>
                  <a:pt x="104" y="21"/>
                </a:lnTo>
                <a:lnTo>
                  <a:pt x="110" y="16"/>
                </a:lnTo>
                <a:lnTo>
                  <a:pt x="116" y="11"/>
                </a:lnTo>
                <a:lnTo>
                  <a:pt x="110" y="0"/>
                </a:lnTo>
              </a:path>
            </a:pathLst>
          </a:custGeom>
          <a:solidFill>
            <a:srgbClr val="FF4C4C"/>
          </a:solidFill>
          <a:ln w="12700" cap="rnd">
            <a:noFill/>
            <a:round/>
            <a:headEnd/>
            <a:tailEnd/>
          </a:ln>
        </p:spPr>
        <p:txBody>
          <a:bodyPr/>
          <a:lstStyle/>
          <a:p>
            <a:endParaRPr lang="id-ID"/>
          </a:p>
        </p:txBody>
      </p:sp>
      <p:sp>
        <p:nvSpPr>
          <p:cNvPr id="18520" name="Freeform 286"/>
          <p:cNvSpPr>
            <a:spLocks/>
          </p:cNvSpPr>
          <p:nvPr/>
        </p:nvSpPr>
        <p:spPr bwMode="auto">
          <a:xfrm>
            <a:off x="6339255" y="5340350"/>
            <a:ext cx="263769" cy="63500"/>
          </a:xfrm>
          <a:custGeom>
            <a:avLst/>
            <a:gdLst>
              <a:gd name="T0" fmla="*/ 2147483647 w 165"/>
              <a:gd name="T1" fmla="*/ 2147483647 h 40"/>
              <a:gd name="T2" fmla="*/ 2147483647 w 165"/>
              <a:gd name="T3" fmla="*/ 2147483647 h 40"/>
              <a:gd name="T4" fmla="*/ 2147483647 w 165"/>
              <a:gd name="T5" fmla="*/ 2147483647 h 40"/>
              <a:gd name="T6" fmla="*/ 2147483647 w 165"/>
              <a:gd name="T7" fmla="*/ 2147483647 h 40"/>
              <a:gd name="T8" fmla="*/ 2147483647 w 165"/>
              <a:gd name="T9" fmla="*/ 2147483647 h 40"/>
              <a:gd name="T10" fmla="*/ 2147483647 w 165"/>
              <a:gd name="T11" fmla="*/ 2147483647 h 40"/>
              <a:gd name="T12" fmla="*/ 2147483647 w 165"/>
              <a:gd name="T13" fmla="*/ 2147483647 h 40"/>
              <a:gd name="T14" fmla="*/ 2147483647 w 165"/>
              <a:gd name="T15" fmla="*/ 2147483647 h 40"/>
              <a:gd name="T16" fmla="*/ 2147483647 w 165"/>
              <a:gd name="T17" fmla="*/ 2147483647 h 40"/>
              <a:gd name="T18" fmla="*/ 2147483647 w 165"/>
              <a:gd name="T19" fmla="*/ 2147483647 h 40"/>
              <a:gd name="T20" fmla="*/ 2147483647 w 165"/>
              <a:gd name="T21" fmla="*/ 2147483647 h 40"/>
              <a:gd name="T22" fmla="*/ 2147483647 w 165"/>
              <a:gd name="T23" fmla="*/ 2147483647 h 40"/>
              <a:gd name="T24" fmla="*/ 2147483647 w 165"/>
              <a:gd name="T25" fmla="*/ 2147483647 h 40"/>
              <a:gd name="T26" fmla="*/ 2147483647 w 165"/>
              <a:gd name="T27" fmla="*/ 0 h 40"/>
              <a:gd name="T28" fmla="*/ 2147483647 w 165"/>
              <a:gd name="T29" fmla="*/ 2147483647 h 40"/>
              <a:gd name="T30" fmla="*/ 2147483647 w 165"/>
              <a:gd name="T31" fmla="*/ 2147483647 h 40"/>
              <a:gd name="T32" fmla="*/ 0 w 165"/>
              <a:gd name="T33" fmla="*/ 2147483647 h 40"/>
              <a:gd name="T34" fmla="*/ 2147483647 w 165"/>
              <a:gd name="T35" fmla="*/ 2147483647 h 40"/>
              <a:gd name="T36" fmla="*/ 2147483647 w 165"/>
              <a:gd name="T37" fmla="*/ 2147483647 h 40"/>
              <a:gd name="T38" fmla="*/ 2147483647 w 165"/>
              <a:gd name="T39" fmla="*/ 2147483647 h 40"/>
              <a:gd name="T40" fmla="*/ 2147483647 w 165"/>
              <a:gd name="T41" fmla="*/ 2147483647 h 40"/>
              <a:gd name="T42" fmla="*/ 2147483647 w 165"/>
              <a:gd name="T43" fmla="*/ 2147483647 h 40"/>
              <a:gd name="T44" fmla="*/ 2147483647 w 165"/>
              <a:gd name="T45" fmla="*/ 2147483647 h 40"/>
              <a:gd name="T46" fmla="*/ 2147483647 w 165"/>
              <a:gd name="T47" fmla="*/ 2147483647 h 40"/>
              <a:gd name="T48" fmla="*/ 2147483647 w 165"/>
              <a:gd name="T49" fmla="*/ 2147483647 h 40"/>
              <a:gd name="T50" fmla="*/ 2147483647 w 165"/>
              <a:gd name="T51" fmla="*/ 2147483647 h 40"/>
              <a:gd name="T52" fmla="*/ 2147483647 w 165"/>
              <a:gd name="T53" fmla="*/ 2147483647 h 40"/>
              <a:gd name="T54" fmla="*/ 2147483647 w 165"/>
              <a:gd name="T55" fmla="*/ 2147483647 h 40"/>
              <a:gd name="T56" fmla="*/ 2147483647 w 165"/>
              <a:gd name="T57" fmla="*/ 2147483647 h 40"/>
              <a:gd name="T58" fmla="*/ 2147483647 w 165"/>
              <a:gd name="T59" fmla="*/ 2147483647 h 40"/>
              <a:gd name="T60" fmla="*/ 2147483647 w 165"/>
              <a:gd name="T61" fmla="*/ 2147483647 h 40"/>
              <a:gd name="T62" fmla="*/ 2147483647 w 165"/>
              <a:gd name="T63" fmla="*/ 2147483647 h 40"/>
              <a:gd name="T64" fmla="*/ 2147483647 w 165"/>
              <a:gd name="T65" fmla="*/ 2147483647 h 40"/>
              <a:gd name="T66" fmla="*/ 2147483647 w 165"/>
              <a:gd name="T67" fmla="*/ 2147483647 h 40"/>
              <a:gd name="T68" fmla="*/ 2147483647 w 165"/>
              <a:gd name="T69" fmla="*/ 2147483647 h 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5"/>
              <a:gd name="T106" fmla="*/ 0 h 40"/>
              <a:gd name="T107" fmla="*/ 165 w 165"/>
              <a:gd name="T108" fmla="*/ 40 h 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5" h="40">
                <a:moveTo>
                  <a:pt x="157" y="20"/>
                </a:moveTo>
                <a:lnTo>
                  <a:pt x="150" y="23"/>
                </a:lnTo>
                <a:lnTo>
                  <a:pt x="141" y="25"/>
                </a:lnTo>
                <a:lnTo>
                  <a:pt x="132" y="25"/>
                </a:lnTo>
                <a:lnTo>
                  <a:pt x="124" y="24"/>
                </a:lnTo>
                <a:lnTo>
                  <a:pt x="115" y="22"/>
                </a:lnTo>
                <a:lnTo>
                  <a:pt x="105" y="19"/>
                </a:lnTo>
                <a:lnTo>
                  <a:pt x="96" y="16"/>
                </a:lnTo>
                <a:lnTo>
                  <a:pt x="86" y="12"/>
                </a:lnTo>
                <a:lnTo>
                  <a:pt x="76" y="9"/>
                </a:lnTo>
                <a:lnTo>
                  <a:pt x="65" y="5"/>
                </a:lnTo>
                <a:lnTo>
                  <a:pt x="55" y="2"/>
                </a:lnTo>
                <a:lnTo>
                  <a:pt x="44" y="1"/>
                </a:lnTo>
                <a:lnTo>
                  <a:pt x="33" y="0"/>
                </a:lnTo>
                <a:lnTo>
                  <a:pt x="22" y="1"/>
                </a:lnTo>
                <a:lnTo>
                  <a:pt x="11" y="4"/>
                </a:lnTo>
                <a:lnTo>
                  <a:pt x="0" y="9"/>
                </a:lnTo>
                <a:lnTo>
                  <a:pt x="7" y="20"/>
                </a:lnTo>
                <a:lnTo>
                  <a:pt x="15" y="17"/>
                </a:lnTo>
                <a:lnTo>
                  <a:pt x="25" y="14"/>
                </a:lnTo>
                <a:lnTo>
                  <a:pt x="33" y="14"/>
                </a:lnTo>
                <a:lnTo>
                  <a:pt x="42" y="14"/>
                </a:lnTo>
                <a:lnTo>
                  <a:pt x="52" y="15"/>
                </a:lnTo>
                <a:lnTo>
                  <a:pt x="61" y="18"/>
                </a:lnTo>
                <a:lnTo>
                  <a:pt x="72" y="22"/>
                </a:lnTo>
                <a:lnTo>
                  <a:pt x="81" y="25"/>
                </a:lnTo>
                <a:lnTo>
                  <a:pt x="91" y="29"/>
                </a:lnTo>
                <a:lnTo>
                  <a:pt x="101" y="32"/>
                </a:lnTo>
                <a:lnTo>
                  <a:pt x="111" y="35"/>
                </a:lnTo>
                <a:lnTo>
                  <a:pt x="122" y="37"/>
                </a:lnTo>
                <a:lnTo>
                  <a:pt x="132" y="39"/>
                </a:lnTo>
                <a:lnTo>
                  <a:pt x="142" y="38"/>
                </a:lnTo>
                <a:lnTo>
                  <a:pt x="154" y="36"/>
                </a:lnTo>
                <a:lnTo>
                  <a:pt x="164" y="31"/>
                </a:lnTo>
                <a:lnTo>
                  <a:pt x="157" y="20"/>
                </a:lnTo>
              </a:path>
            </a:pathLst>
          </a:custGeom>
          <a:solidFill>
            <a:srgbClr val="FF4C4C"/>
          </a:solidFill>
          <a:ln w="12700" cap="rnd">
            <a:noFill/>
            <a:round/>
            <a:headEnd/>
            <a:tailEnd/>
          </a:ln>
        </p:spPr>
        <p:txBody>
          <a:bodyPr/>
          <a:lstStyle/>
          <a:p>
            <a:endParaRPr lang="id-ID"/>
          </a:p>
        </p:txBody>
      </p:sp>
      <p:sp>
        <p:nvSpPr>
          <p:cNvPr id="18521" name="Freeform 287"/>
          <p:cNvSpPr>
            <a:spLocks/>
          </p:cNvSpPr>
          <p:nvPr/>
        </p:nvSpPr>
        <p:spPr bwMode="auto">
          <a:xfrm>
            <a:off x="6589836" y="5372100"/>
            <a:ext cx="13188" cy="20638"/>
          </a:xfrm>
          <a:custGeom>
            <a:avLst/>
            <a:gdLst>
              <a:gd name="T0" fmla="*/ 0 w 7"/>
              <a:gd name="T1" fmla="*/ 0 h 13"/>
              <a:gd name="T2" fmla="*/ 2147483647 w 7"/>
              <a:gd name="T3" fmla="*/ 2147483647 h 13"/>
              <a:gd name="T4" fmla="*/ 2147483647 w 7"/>
              <a:gd name="T5" fmla="*/ 2147483647 h 13"/>
              <a:gd name="T6" fmla="*/ 0 w 7"/>
              <a:gd name="T7" fmla="*/ 0 h 13"/>
              <a:gd name="T8" fmla="*/ 0 60000 65536"/>
              <a:gd name="T9" fmla="*/ 0 60000 65536"/>
              <a:gd name="T10" fmla="*/ 0 60000 65536"/>
              <a:gd name="T11" fmla="*/ 0 60000 65536"/>
              <a:gd name="T12" fmla="*/ 0 w 7"/>
              <a:gd name="T13" fmla="*/ 0 h 13"/>
              <a:gd name="T14" fmla="*/ 7 w 7"/>
              <a:gd name="T15" fmla="*/ 13 h 13"/>
            </a:gdLst>
            <a:ahLst/>
            <a:cxnLst>
              <a:cxn ang="T8">
                <a:pos x="T0" y="T1"/>
              </a:cxn>
              <a:cxn ang="T9">
                <a:pos x="T2" y="T3"/>
              </a:cxn>
              <a:cxn ang="T10">
                <a:pos x="T4" y="T5"/>
              </a:cxn>
              <a:cxn ang="T11">
                <a:pos x="T6" y="T7"/>
              </a:cxn>
            </a:cxnLst>
            <a:rect l="T12" t="T13" r="T14" b="T15"/>
            <a:pathLst>
              <a:path w="7" h="13">
                <a:moveTo>
                  <a:pt x="0" y="0"/>
                </a:moveTo>
                <a:lnTo>
                  <a:pt x="3" y="6"/>
                </a:lnTo>
                <a:lnTo>
                  <a:pt x="6" y="12"/>
                </a:lnTo>
                <a:lnTo>
                  <a:pt x="0" y="0"/>
                </a:lnTo>
              </a:path>
            </a:pathLst>
          </a:custGeom>
          <a:solidFill>
            <a:srgbClr val="FF4C4C"/>
          </a:solidFill>
          <a:ln w="12700" cap="rnd">
            <a:noFill/>
            <a:round/>
            <a:headEnd/>
            <a:tailEnd/>
          </a:ln>
        </p:spPr>
        <p:txBody>
          <a:bodyPr/>
          <a:lstStyle/>
          <a:p>
            <a:endParaRPr lang="id-ID"/>
          </a:p>
        </p:txBody>
      </p:sp>
      <p:sp>
        <p:nvSpPr>
          <p:cNvPr id="18522" name="Freeform 288"/>
          <p:cNvSpPr>
            <a:spLocks/>
          </p:cNvSpPr>
          <p:nvPr/>
        </p:nvSpPr>
        <p:spPr bwMode="auto">
          <a:xfrm>
            <a:off x="6589835" y="5172077"/>
            <a:ext cx="95250" cy="220663"/>
          </a:xfrm>
          <a:custGeom>
            <a:avLst/>
            <a:gdLst>
              <a:gd name="T0" fmla="*/ 2147483647 w 60"/>
              <a:gd name="T1" fmla="*/ 0 h 139"/>
              <a:gd name="T2" fmla="*/ 2147483647 w 60"/>
              <a:gd name="T3" fmla="*/ 2147483647 h 139"/>
              <a:gd name="T4" fmla="*/ 2147483647 w 60"/>
              <a:gd name="T5" fmla="*/ 2147483647 h 139"/>
              <a:gd name="T6" fmla="*/ 2147483647 w 60"/>
              <a:gd name="T7" fmla="*/ 2147483647 h 139"/>
              <a:gd name="T8" fmla="*/ 2147483647 w 60"/>
              <a:gd name="T9" fmla="*/ 2147483647 h 139"/>
              <a:gd name="T10" fmla="*/ 2147483647 w 60"/>
              <a:gd name="T11" fmla="*/ 2147483647 h 139"/>
              <a:gd name="T12" fmla="*/ 2147483647 w 60"/>
              <a:gd name="T13" fmla="*/ 2147483647 h 139"/>
              <a:gd name="T14" fmla="*/ 2147483647 w 60"/>
              <a:gd name="T15" fmla="*/ 2147483647 h 139"/>
              <a:gd name="T16" fmla="*/ 2147483647 w 60"/>
              <a:gd name="T17" fmla="*/ 2147483647 h 139"/>
              <a:gd name="T18" fmla="*/ 2147483647 w 60"/>
              <a:gd name="T19" fmla="*/ 2147483647 h 139"/>
              <a:gd name="T20" fmla="*/ 2147483647 w 60"/>
              <a:gd name="T21" fmla="*/ 2147483647 h 139"/>
              <a:gd name="T22" fmla="*/ 2147483647 w 60"/>
              <a:gd name="T23" fmla="*/ 2147483647 h 139"/>
              <a:gd name="T24" fmla="*/ 2147483647 w 60"/>
              <a:gd name="T25" fmla="*/ 2147483647 h 139"/>
              <a:gd name="T26" fmla="*/ 2147483647 w 60"/>
              <a:gd name="T27" fmla="*/ 2147483647 h 139"/>
              <a:gd name="T28" fmla="*/ 2147483647 w 60"/>
              <a:gd name="T29" fmla="*/ 2147483647 h 139"/>
              <a:gd name="T30" fmla="*/ 2147483647 w 60"/>
              <a:gd name="T31" fmla="*/ 2147483647 h 139"/>
              <a:gd name="T32" fmla="*/ 0 w 60"/>
              <a:gd name="T33" fmla="*/ 2147483647 h 139"/>
              <a:gd name="T34" fmla="*/ 2147483647 w 60"/>
              <a:gd name="T35" fmla="*/ 2147483647 h 139"/>
              <a:gd name="T36" fmla="*/ 2147483647 w 60"/>
              <a:gd name="T37" fmla="*/ 2147483647 h 139"/>
              <a:gd name="T38" fmla="*/ 2147483647 w 60"/>
              <a:gd name="T39" fmla="*/ 2147483647 h 139"/>
              <a:gd name="T40" fmla="*/ 2147483647 w 60"/>
              <a:gd name="T41" fmla="*/ 2147483647 h 139"/>
              <a:gd name="T42" fmla="*/ 2147483647 w 60"/>
              <a:gd name="T43" fmla="*/ 2147483647 h 139"/>
              <a:gd name="T44" fmla="*/ 2147483647 w 60"/>
              <a:gd name="T45" fmla="*/ 2147483647 h 139"/>
              <a:gd name="T46" fmla="*/ 2147483647 w 60"/>
              <a:gd name="T47" fmla="*/ 2147483647 h 139"/>
              <a:gd name="T48" fmla="*/ 2147483647 w 60"/>
              <a:gd name="T49" fmla="*/ 2147483647 h 139"/>
              <a:gd name="T50" fmla="*/ 2147483647 w 60"/>
              <a:gd name="T51" fmla="*/ 2147483647 h 139"/>
              <a:gd name="T52" fmla="*/ 2147483647 w 60"/>
              <a:gd name="T53" fmla="*/ 2147483647 h 139"/>
              <a:gd name="T54" fmla="*/ 2147483647 w 60"/>
              <a:gd name="T55" fmla="*/ 2147483647 h 139"/>
              <a:gd name="T56" fmla="*/ 2147483647 w 60"/>
              <a:gd name="T57" fmla="*/ 2147483647 h 139"/>
              <a:gd name="T58" fmla="*/ 2147483647 w 60"/>
              <a:gd name="T59" fmla="*/ 2147483647 h 139"/>
              <a:gd name="T60" fmla="*/ 2147483647 w 60"/>
              <a:gd name="T61" fmla="*/ 2147483647 h 139"/>
              <a:gd name="T62" fmla="*/ 2147483647 w 60"/>
              <a:gd name="T63" fmla="*/ 2147483647 h 139"/>
              <a:gd name="T64" fmla="*/ 2147483647 w 60"/>
              <a:gd name="T65" fmla="*/ 2147483647 h 139"/>
              <a:gd name="T66" fmla="*/ 2147483647 w 60"/>
              <a:gd name="T67" fmla="*/ 2147483647 h 139"/>
              <a:gd name="T68" fmla="*/ 2147483647 w 60"/>
              <a:gd name="T69" fmla="*/ 0 h 13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0"/>
              <a:gd name="T106" fmla="*/ 0 h 139"/>
              <a:gd name="T107" fmla="*/ 60 w 60"/>
              <a:gd name="T108" fmla="*/ 139 h 13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0" h="139">
                <a:moveTo>
                  <a:pt x="53" y="0"/>
                </a:moveTo>
                <a:lnTo>
                  <a:pt x="43" y="7"/>
                </a:lnTo>
                <a:lnTo>
                  <a:pt x="36" y="15"/>
                </a:lnTo>
                <a:lnTo>
                  <a:pt x="31" y="22"/>
                </a:lnTo>
                <a:lnTo>
                  <a:pt x="28" y="31"/>
                </a:lnTo>
                <a:lnTo>
                  <a:pt x="26" y="41"/>
                </a:lnTo>
                <a:lnTo>
                  <a:pt x="25" y="50"/>
                </a:lnTo>
                <a:lnTo>
                  <a:pt x="24" y="59"/>
                </a:lnTo>
                <a:lnTo>
                  <a:pt x="24" y="68"/>
                </a:lnTo>
                <a:lnTo>
                  <a:pt x="23" y="78"/>
                </a:lnTo>
                <a:lnTo>
                  <a:pt x="24" y="86"/>
                </a:lnTo>
                <a:lnTo>
                  <a:pt x="23" y="94"/>
                </a:lnTo>
                <a:lnTo>
                  <a:pt x="21" y="102"/>
                </a:lnTo>
                <a:lnTo>
                  <a:pt x="17" y="109"/>
                </a:lnTo>
                <a:lnTo>
                  <a:pt x="14" y="115"/>
                </a:lnTo>
                <a:lnTo>
                  <a:pt x="8" y="121"/>
                </a:lnTo>
                <a:lnTo>
                  <a:pt x="0" y="126"/>
                </a:lnTo>
                <a:lnTo>
                  <a:pt x="6" y="138"/>
                </a:lnTo>
                <a:lnTo>
                  <a:pt x="17" y="131"/>
                </a:lnTo>
                <a:lnTo>
                  <a:pt x="24" y="123"/>
                </a:lnTo>
                <a:lnTo>
                  <a:pt x="29" y="115"/>
                </a:lnTo>
                <a:lnTo>
                  <a:pt x="34" y="107"/>
                </a:lnTo>
                <a:lnTo>
                  <a:pt x="36" y="97"/>
                </a:lnTo>
                <a:lnTo>
                  <a:pt x="37" y="87"/>
                </a:lnTo>
                <a:lnTo>
                  <a:pt x="38" y="78"/>
                </a:lnTo>
                <a:lnTo>
                  <a:pt x="38" y="68"/>
                </a:lnTo>
                <a:lnTo>
                  <a:pt x="38" y="59"/>
                </a:lnTo>
                <a:lnTo>
                  <a:pt x="38" y="51"/>
                </a:lnTo>
                <a:lnTo>
                  <a:pt x="39" y="43"/>
                </a:lnTo>
                <a:lnTo>
                  <a:pt x="41" y="35"/>
                </a:lnTo>
                <a:lnTo>
                  <a:pt x="43" y="29"/>
                </a:lnTo>
                <a:lnTo>
                  <a:pt x="47" y="22"/>
                </a:lnTo>
                <a:lnTo>
                  <a:pt x="52" y="17"/>
                </a:lnTo>
                <a:lnTo>
                  <a:pt x="59" y="12"/>
                </a:lnTo>
                <a:lnTo>
                  <a:pt x="53" y="0"/>
                </a:lnTo>
              </a:path>
            </a:pathLst>
          </a:custGeom>
          <a:solidFill>
            <a:srgbClr val="FF4C4C"/>
          </a:solidFill>
          <a:ln w="12700" cap="rnd">
            <a:noFill/>
            <a:round/>
            <a:headEnd/>
            <a:tailEnd/>
          </a:ln>
        </p:spPr>
        <p:txBody>
          <a:bodyPr/>
          <a:lstStyle/>
          <a:p>
            <a:endParaRPr lang="id-ID"/>
          </a:p>
        </p:txBody>
      </p:sp>
      <p:sp>
        <p:nvSpPr>
          <p:cNvPr id="18523" name="Freeform 289"/>
          <p:cNvSpPr>
            <a:spLocks/>
          </p:cNvSpPr>
          <p:nvPr/>
        </p:nvSpPr>
        <p:spPr bwMode="auto">
          <a:xfrm>
            <a:off x="6671898" y="5159377"/>
            <a:ext cx="254977" cy="66675"/>
          </a:xfrm>
          <a:custGeom>
            <a:avLst/>
            <a:gdLst>
              <a:gd name="T0" fmla="*/ 2147483647 w 160"/>
              <a:gd name="T1" fmla="*/ 2147483647 h 42"/>
              <a:gd name="T2" fmla="*/ 2147483647 w 160"/>
              <a:gd name="T3" fmla="*/ 2147483647 h 42"/>
              <a:gd name="T4" fmla="*/ 2147483647 w 160"/>
              <a:gd name="T5" fmla="*/ 2147483647 h 42"/>
              <a:gd name="T6" fmla="*/ 2147483647 w 160"/>
              <a:gd name="T7" fmla="*/ 2147483647 h 42"/>
              <a:gd name="T8" fmla="*/ 2147483647 w 160"/>
              <a:gd name="T9" fmla="*/ 2147483647 h 42"/>
              <a:gd name="T10" fmla="*/ 2147483647 w 160"/>
              <a:gd name="T11" fmla="*/ 2147483647 h 42"/>
              <a:gd name="T12" fmla="*/ 2147483647 w 160"/>
              <a:gd name="T13" fmla="*/ 2147483647 h 42"/>
              <a:gd name="T14" fmla="*/ 2147483647 w 160"/>
              <a:gd name="T15" fmla="*/ 2147483647 h 42"/>
              <a:gd name="T16" fmla="*/ 2147483647 w 160"/>
              <a:gd name="T17" fmla="*/ 2147483647 h 42"/>
              <a:gd name="T18" fmla="*/ 2147483647 w 160"/>
              <a:gd name="T19" fmla="*/ 2147483647 h 42"/>
              <a:gd name="T20" fmla="*/ 2147483647 w 160"/>
              <a:gd name="T21" fmla="*/ 2147483647 h 42"/>
              <a:gd name="T22" fmla="*/ 2147483647 w 160"/>
              <a:gd name="T23" fmla="*/ 2147483647 h 42"/>
              <a:gd name="T24" fmla="*/ 2147483647 w 160"/>
              <a:gd name="T25" fmla="*/ 2147483647 h 42"/>
              <a:gd name="T26" fmla="*/ 2147483647 w 160"/>
              <a:gd name="T27" fmla="*/ 0 h 42"/>
              <a:gd name="T28" fmla="*/ 2147483647 w 160"/>
              <a:gd name="T29" fmla="*/ 2147483647 h 42"/>
              <a:gd name="T30" fmla="*/ 2147483647 w 160"/>
              <a:gd name="T31" fmla="*/ 2147483647 h 42"/>
              <a:gd name="T32" fmla="*/ 0 w 160"/>
              <a:gd name="T33" fmla="*/ 2147483647 h 42"/>
              <a:gd name="T34" fmla="*/ 2147483647 w 160"/>
              <a:gd name="T35" fmla="*/ 2147483647 h 42"/>
              <a:gd name="T36" fmla="*/ 2147483647 w 160"/>
              <a:gd name="T37" fmla="*/ 2147483647 h 42"/>
              <a:gd name="T38" fmla="*/ 2147483647 w 160"/>
              <a:gd name="T39" fmla="*/ 2147483647 h 42"/>
              <a:gd name="T40" fmla="*/ 2147483647 w 160"/>
              <a:gd name="T41" fmla="*/ 2147483647 h 42"/>
              <a:gd name="T42" fmla="*/ 2147483647 w 160"/>
              <a:gd name="T43" fmla="*/ 2147483647 h 42"/>
              <a:gd name="T44" fmla="*/ 2147483647 w 160"/>
              <a:gd name="T45" fmla="*/ 2147483647 h 42"/>
              <a:gd name="T46" fmla="*/ 2147483647 w 160"/>
              <a:gd name="T47" fmla="*/ 2147483647 h 42"/>
              <a:gd name="T48" fmla="*/ 2147483647 w 160"/>
              <a:gd name="T49" fmla="*/ 2147483647 h 42"/>
              <a:gd name="T50" fmla="*/ 2147483647 w 160"/>
              <a:gd name="T51" fmla="*/ 2147483647 h 42"/>
              <a:gd name="T52" fmla="*/ 2147483647 w 160"/>
              <a:gd name="T53" fmla="*/ 2147483647 h 42"/>
              <a:gd name="T54" fmla="*/ 2147483647 w 160"/>
              <a:gd name="T55" fmla="*/ 2147483647 h 42"/>
              <a:gd name="T56" fmla="*/ 2147483647 w 160"/>
              <a:gd name="T57" fmla="*/ 2147483647 h 42"/>
              <a:gd name="T58" fmla="*/ 2147483647 w 160"/>
              <a:gd name="T59" fmla="*/ 2147483647 h 42"/>
              <a:gd name="T60" fmla="*/ 2147483647 w 160"/>
              <a:gd name="T61" fmla="*/ 2147483647 h 42"/>
              <a:gd name="T62" fmla="*/ 2147483647 w 160"/>
              <a:gd name="T63" fmla="*/ 2147483647 h 42"/>
              <a:gd name="T64" fmla="*/ 2147483647 w 160"/>
              <a:gd name="T65" fmla="*/ 2147483647 h 42"/>
              <a:gd name="T66" fmla="*/ 2147483647 w 160"/>
              <a:gd name="T67" fmla="*/ 2147483647 h 42"/>
              <a:gd name="T68" fmla="*/ 2147483647 w 160"/>
              <a:gd name="T69" fmla="*/ 2147483647 h 4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0"/>
              <a:gd name="T106" fmla="*/ 0 h 42"/>
              <a:gd name="T107" fmla="*/ 160 w 160"/>
              <a:gd name="T108" fmla="*/ 42 h 4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0" h="42">
                <a:moveTo>
                  <a:pt x="152" y="21"/>
                </a:moveTo>
                <a:lnTo>
                  <a:pt x="144" y="25"/>
                </a:lnTo>
                <a:lnTo>
                  <a:pt x="135" y="27"/>
                </a:lnTo>
                <a:lnTo>
                  <a:pt x="126" y="27"/>
                </a:lnTo>
                <a:lnTo>
                  <a:pt x="116" y="27"/>
                </a:lnTo>
                <a:lnTo>
                  <a:pt x="108" y="25"/>
                </a:lnTo>
                <a:lnTo>
                  <a:pt x="99" y="21"/>
                </a:lnTo>
                <a:lnTo>
                  <a:pt x="90" y="18"/>
                </a:lnTo>
                <a:lnTo>
                  <a:pt x="80" y="14"/>
                </a:lnTo>
                <a:lnTo>
                  <a:pt x="71" y="10"/>
                </a:lnTo>
                <a:lnTo>
                  <a:pt x="61" y="7"/>
                </a:lnTo>
                <a:lnTo>
                  <a:pt x="52" y="4"/>
                </a:lnTo>
                <a:lnTo>
                  <a:pt x="41" y="2"/>
                </a:lnTo>
                <a:lnTo>
                  <a:pt x="31" y="0"/>
                </a:lnTo>
                <a:lnTo>
                  <a:pt x="21" y="1"/>
                </a:lnTo>
                <a:lnTo>
                  <a:pt x="10" y="3"/>
                </a:lnTo>
                <a:lnTo>
                  <a:pt x="0" y="8"/>
                </a:lnTo>
                <a:lnTo>
                  <a:pt x="6" y="19"/>
                </a:lnTo>
                <a:lnTo>
                  <a:pt x="14" y="16"/>
                </a:lnTo>
                <a:lnTo>
                  <a:pt x="22" y="14"/>
                </a:lnTo>
                <a:lnTo>
                  <a:pt x="31" y="14"/>
                </a:lnTo>
                <a:lnTo>
                  <a:pt x="39" y="15"/>
                </a:lnTo>
                <a:lnTo>
                  <a:pt x="48" y="17"/>
                </a:lnTo>
                <a:lnTo>
                  <a:pt x="57" y="20"/>
                </a:lnTo>
                <a:lnTo>
                  <a:pt x="66" y="23"/>
                </a:lnTo>
                <a:lnTo>
                  <a:pt x="75" y="27"/>
                </a:lnTo>
                <a:lnTo>
                  <a:pt x="85" y="31"/>
                </a:lnTo>
                <a:lnTo>
                  <a:pt x="95" y="34"/>
                </a:lnTo>
                <a:lnTo>
                  <a:pt x="104" y="38"/>
                </a:lnTo>
                <a:lnTo>
                  <a:pt x="115" y="40"/>
                </a:lnTo>
                <a:lnTo>
                  <a:pt x="126" y="41"/>
                </a:lnTo>
                <a:lnTo>
                  <a:pt x="136" y="40"/>
                </a:lnTo>
                <a:lnTo>
                  <a:pt x="148" y="38"/>
                </a:lnTo>
                <a:lnTo>
                  <a:pt x="159" y="32"/>
                </a:lnTo>
                <a:lnTo>
                  <a:pt x="152" y="21"/>
                </a:lnTo>
              </a:path>
            </a:pathLst>
          </a:custGeom>
          <a:solidFill>
            <a:srgbClr val="FF4C4C"/>
          </a:solidFill>
          <a:ln w="12700" cap="rnd">
            <a:noFill/>
            <a:round/>
            <a:headEnd/>
            <a:tailEnd/>
          </a:ln>
        </p:spPr>
        <p:txBody>
          <a:bodyPr/>
          <a:lstStyle/>
          <a:p>
            <a:endParaRPr lang="id-ID"/>
          </a:p>
        </p:txBody>
      </p:sp>
      <p:sp>
        <p:nvSpPr>
          <p:cNvPr id="18524" name="Freeform 290"/>
          <p:cNvSpPr>
            <a:spLocks/>
          </p:cNvSpPr>
          <p:nvPr/>
        </p:nvSpPr>
        <p:spPr bwMode="auto">
          <a:xfrm>
            <a:off x="6915151" y="4992688"/>
            <a:ext cx="95250" cy="220662"/>
          </a:xfrm>
          <a:custGeom>
            <a:avLst/>
            <a:gdLst>
              <a:gd name="T0" fmla="*/ 2147483647 w 60"/>
              <a:gd name="T1" fmla="*/ 0 h 139"/>
              <a:gd name="T2" fmla="*/ 2147483647 w 60"/>
              <a:gd name="T3" fmla="*/ 2147483647 h 139"/>
              <a:gd name="T4" fmla="*/ 2147483647 w 60"/>
              <a:gd name="T5" fmla="*/ 2147483647 h 139"/>
              <a:gd name="T6" fmla="*/ 2147483647 w 60"/>
              <a:gd name="T7" fmla="*/ 2147483647 h 139"/>
              <a:gd name="T8" fmla="*/ 2147483647 w 60"/>
              <a:gd name="T9" fmla="*/ 2147483647 h 139"/>
              <a:gd name="T10" fmla="*/ 2147483647 w 60"/>
              <a:gd name="T11" fmla="*/ 2147483647 h 139"/>
              <a:gd name="T12" fmla="*/ 2147483647 w 60"/>
              <a:gd name="T13" fmla="*/ 2147483647 h 139"/>
              <a:gd name="T14" fmla="*/ 2147483647 w 60"/>
              <a:gd name="T15" fmla="*/ 2147483647 h 139"/>
              <a:gd name="T16" fmla="*/ 2147483647 w 60"/>
              <a:gd name="T17" fmla="*/ 2147483647 h 139"/>
              <a:gd name="T18" fmla="*/ 2147483647 w 60"/>
              <a:gd name="T19" fmla="*/ 2147483647 h 139"/>
              <a:gd name="T20" fmla="*/ 2147483647 w 60"/>
              <a:gd name="T21" fmla="*/ 2147483647 h 139"/>
              <a:gd name="T22" fmla="*/ 2147483647 w 60"/>
              <a:gd name="T23" fmla="*/ 2147483647 h 139"/>
              <a:gd name="T24" fmla="*/ 2147483647 w 60"/>
              <a:gd name="T25" fmla="*/ 2147483647 h 139"/>
              <a:gd name="T26" fmla="*/ 2147483647 w 60"/>
              <a:gd name="T27" fmla="*/ 2147483647 h 139"/>
              <a:gd name="T28" fmla="*/ 2147483647 w 60"/>
              <a:gd name="T29" fmla="*/ 2147483647 h 139"/>
              <a:gd name="T30" fmla="*/ 2147483647 w 60"/>
              <a:gd name="T31" fmla="*/ 2147483647 h 139"/>
              <a:gd name="T32" fmla="*/ 0 w 60"/>
              <a:gd name="T33" fmla="*/ 2147483647 h 139"/>
              <a:gd name="T34" fmla="*/ 2147483647 w 60"/>
              <a:gd name="T35" fmla="*/ 2147483647 h 139"/>
              <a:gd name="T36" fmla="*/ 2147483647 w 60"/>
              <a:gd name="T37" fmla="*/ 2147483647 h 139"/>
              <a:gd name="T38" fmla="*/ 2147483647 w 60"/>
              <a:gd name="T39" fmla="*/ 2147483647 h 139"/>
              <a:gd name="T40" fmla="*/ 2147483647 w 60"/>
              <a:gd name="T41" fmla="*/ 2147483647 h 139"/>
              <a:gd name="T42" fmla="*/ 2147483647 w 60"/>
              <a:gd name="T43" fmla="*/ 2147483647 h 139"/>
              <a:gd name="T44" fmla="*/ 2147483647 w 60"/>
              <a:gd name="T45" fmla="*/ 2147483647 h 139"/>
              <a:gd name="T46" fmla="*/ 2147483647 w 60"/>
              <a:gd name="T47" fmla="*/ 2147483647 h 139"/>
              <a:gd name="T48" fmla="*/ 2147483647 w 60"/>
              <a:gd name="T49" fmla="*/ 2147483647 h 139"/>
              <a:gd name="T50" fmla="*/ 2147483647 w 60"/>
              <a:gd name="T51" fmla="*/ 2147483647 h 139"/>
              <a:gd name="T52" fmla="*/ 2147483647 w 60"/>
              <a:gd name="T53" fmla="*/ 2147483647 h 139"/>
              <a:gd name="T54" fmla="*/ 2147483647 w 60"/>
              <a:gd name="T55" fmla="*/ 2147483647 h 139"/>
              <a:gd name="T56" fmla="*/ 2147483647 w 60"/>
              <a:gd name="T57" fmla="*/ 2147483647 h 139"/>
              <a:gd name="T58" fmla="*/ 2147483647 w 60"/>
              <a:gd name="T59" fmla="*/ 2147483647 h 139"/>
              <a:gd name="T60" fmla="*/ 2147483647 w 60"/>
              <a:gd name="T61" fmla="*/ 2147483647 h 139"/>
              <a:gd name="T62" fmla="*/ 2147483647 w 60"/>
              <a:gd name="T63" fmla="*/ 2147483647 h 139"/>
              <a:gd name="T64" fmla="*/ 2147483647 w 60"/>
              <a:gd name="T65" fmla="*/ 2147483647 h 139"/>
              <a:gd name="T66" fmla="*/ 2147483647 w 60"/>
              <a:gd name="T67" fmla="*/ 2147483647 h 139"/>
              <a:gd name="T68" fmla="*/ 2147483647 w 60"/>
              <a:gd name="T69" fmla="*/ 0 h 13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0"/>
              <a:gd name="T106" fmla="*/ 0 h 139"/>
              <a:gd name="T107" fmla="*/ 60 w 60"/>
              <a:gd name="T108" fmla="*/ 139 h 13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0" h="139">
                <a:moveTo>
                  <a:pt x="52" y="0"/>
                </a:moveTo>
                <a:lnTo>
                  <a:pt x="43" y="7"/>
                </a:lnTo>
                <a:lnTo>
                  <a:pt x="36" y="15"/>
                </a:lnTo>
                <a:lnTo>
                  <a:pt x="31" y="22"/>
                </a:lnTo>
                <a:lnTo>
                  <a:pt x="28" y="31"/>
                </a:lnTo>
                <a:lnTo>
                  <a:pt x="26" y="41"/>
                </a:lnTo>
                <a:lnTo>
                  <a:pt x="25" y="50"/>
                </a:lnTo>
                <a:lnTo>
                  <a:pt x="24" y="59"/>
                </a:lnTo>
                <a:lnTo>
                  <a:pt x="24" y="68"/>
                </a:lnTo>
                <a:lnTo>
                  <a:pt x="23" y="78"/>
                </a:lnTo>
                <a:lnTo>
                  <a:pt x="24" y="86"/>
                </a:lnTo>
                <a:lnTo>
                  <a:pt x="22" y="94"/>
                </a:lnTo>
                <a:lnTo>
                  <a:pt x="21" y="102"/>
                </a:lnTo>
                <a:lnTo>
                  <a:pt x="17" y="109"/>
                </a:lnTo>
                <a:lnTo>
                  <a:pt x="13" y="115"/>
                </a:lnTo>
                <a:lnTo>
                  <a:pt x="8" y="121"/>
                </a:lnTo>
                <a:lnTo>
                  <a:pt x="0" y="126"/>
                </a:lnTo>
                <a:lnTo>
                  <a:pt x="6" y="138"/>
                </a:lnTo>
                <a:lnTo>
                  <a:pt x="17" y="131"/>
                </a:lnTo>
                <a:lnTo>
                  <a:pt x="24" y="123"/>
                </a:lnTo>
                <a:lnTo>
                  <a:pt x="29" y="115"/>
                </a:lnTo>
                <a:lnTo>
                  <a:pt x="34" y="107"/>
                </a:lnTo>
                <a:lnTo>
                  <a:pt x="35" y="97"/>
                </a:lnTo>
                <a:lnTo>
                  <a:pt x="37" y="87"/>
                </a:lnTo>
                <a:lnTo>
                  <a:pt x="37" y="78"/>
                </a:lnTo>
                <a:lnTo>
                  <a:pt x="38" y="68"/>
                </a:lnTo>
                <a:lnTo>
                  <a:pt x="38" y="59"/>
                </a:lnTo>
                <a:lnTo>
                  <a:pt x="38" y="51"/>
                </a:lnTo>
                <a:lnTo>
                  <a:pt x="39" y="43"/>
                </a:lnTo>
                <a:lnTo>
                  <a:pt x="41" y="35"/>
                </a:lnTo>
                <a:lnTo>
                  <a:pt x="43" y="29"/>
                </a:lnTo>
                <a:lnTo>
                  <a:pt x="47" y="22"/>
                </a:lnTo>
                <a:lnTo>
                  <a:pt x="52" y="17"/>
                </a:lnTo>
                <a:lnTo>
                  <a:pt x="59" y="12"/>
                </a:lnTo>
                <a:lnTo>
                  <a:pt x="52" y="0"/>
                </a:lnTo>
              </a:path>
            </a:pathLst>
          </a:custGeom>
          <a:solidFill>
            <a:srgbClr val="FF4C4C"/>
          </a:solidFill>
          <a:ln w="12700" cap="rnd">
            <a:noFill/>
            <a:round/>
            <a:headEnd/>
            <a:tailEnd/>
          </a:ln>
        </p:spPr>
        <p:txBody>
          <a:bodyPr/>
          <a:lstStyle/>
          <a:p>
            <a:endParaRPr lang="id-ID"/>
          </a:p>
        </p:txBody>
      </p:sp>
      <p:sp>
        <p:nvSpPr>
          <p:cNvPr id="18525" name="Freeform 291"/>
          <p:cNvSpPr>
            <a:spLocks/>
          </p:cNvSpPr>
          <p:nvPr/>
        </p:nvSpPr>
        <p:spPr bwMode="auto">
          <a:xfrm>
            <a:off x="6998677" y="4979990"/>
            <a:ext cx="238858" cy="71437"/>
          </a:xfrm>
          <a:custGeom>
            <a:avLst/>
            <a:gdLst>
              <a:gd name="T0" fmla="*/ 2147483647 w 149"/>
              <a:gd name="T1" fmla="*/ 2147483647 h 45"/>
              <a:gd name="T2" fmla="*/ 2147483647 w 149"/>
              <a:gd name="T3" fmla="*/ 2147483647 h 45"/>
              <a:gd name="T4" fmla="*/ 2147483647 w 149"/>
              <a:gd name="T5" fmla="*/ 2147483647 h 45"/>
              <a:gd name="T6" fmla="*/ 2147483647 w 149"/>
              <a:gd name="T7" fmla="*/ 2147483647 h 45"/>
              <a:gd name="T8" fmla="*/ 2147483647 w 149"/>
              <a:gd name="T9" fmla="*/ 2147483647 h 45"/>
              <a:gd name="T10" fmla="*/ 2147483647 w 149"/>
              <a:gd name="T11" fmla="*/ 2147483647 h 45"/>
              <a:gd name="T12" fmla="*/ 2147483647 w 149"/>
              <a:gd name="T13" fmla="*/ 2147483647 h 45"/>
              <a:gd name="T14" fmla="*/ 2147483647 w 149"/>
              <a:gd name="T15" fmla="*/ 2147483647 h 45"/>
              <a:gd name="T16" fmla="*/ 2147483647 w 149"/>
              <a:gd name="T17" fmla="*/ 2147483647 h 45"/>
              <a:gd name="T18" fmla="*/ 2147483647 w 149"/>
              <a:gd name="T19" fmla="*/ 2147483647 h 45"/>
              <a:gd name="T20" fmla="*/ 2147483647 w 149"/>
              <a:gd name="T21" fmla="*/ 2147483647 h 45"/>
              <a:gd name="T22" fmla="*/ 2147483647 w 149"/>
              <a:gd name="T23" fmla="*/ 2147483647 h 45"/>
              <a:gd name="T24" fmla="*/ 2147483647 w 149"/>
              <a:gd name="T25" fmla="*/ 2147483647 h 45"/>
              <a:gd name="T26" fmla="*/ 2147483647 w 149"/>
              <a:gd name="T27" fmla="*/ 0 h 45"/>
              <a:gd name="T28" fmla="*/ 2147483647 w 149"/>
              <a:gd name="T29" fmla="*/ 2147483647 h 45"/>
              <a:gd name="T30" fmla="*/ 2147483647 w 149"/>
              <a:gd name="T31" fmla="*/ 2147483647 h 45"/>
              <a:gd name="T32" fmla="*/ 0 w 149"/>
              <a:gd name="T33" fmla="*/ 2147483647 h 45"/>
              <a:gd name="T34" fmla="*/ 2147483647 w 149"/>
              <a:gd name="T35" fmla="*/ 2147483647 h 45"/>
              <a:gd name="T36" fmla="*/ 2147483647 w 149"/>
              <a:gd name="T37" fmla="*/ 2147483647 h 45"/>
              <a:gd name="T38" fmla="*/ 2147483647 w 149"/>
              <a:gd name="T39" fmla="*/ 2147483647 h 45"/>
              <a:gd name="T40" fmla="*/ 2147483647 w 149"/>
              <a:gd name="T41" fmla="*/ 2147483647 h 45"/>
              <a:gd name="T42" fmla="*/ 2147483647 w 149"/>
              <a:gd name="T43" fmla="*/ 2147483647 h 45"/>
              <a:gd name="T44" fmla="*/ 2147483647 w 149"/>
              <a:gd name="T45" fmla="*/ 2147483647 h 45"/>
              <a:gd name="T46" fmla="*/ 2147483647 w 149"/>
              <a:gd name="T47" fmla="*/ 2147483647 h 45"/>
              <a:gd name="T48" fmla="*/ 2147483647 w 149"/>
              <a:gd name="T49" fmla="*/ 2147483647 h 45"/>
              <a:gd name="T50" fmla="*/ 2147483647 w 149"/>
              <a:gd name="T51" fmla="*/ 2147483647 h 45"/>
              <a:gd name="T52" fmla="*/ 2147483647 w 149"/>
              <a:gd name="T53" fmla="*/ 2147483647 h 45"/>
              <a:gd name="T54" fmla="*/ 2147483647 w 149"/>
              <a:gd name="T55" fmla="*/ 2147483647 h 45"/>
              <a:gd name="T56" fmla="*/ 2147483647 w 149"/>
              <a:gd name="T57" fmla="*/ 2147483647 h 45"/>
              <a:gd name="T58" fmla="*/ 2147483647 w 149"/>
              <a:gd name="T59" fmla="*/ 2147483647 h 45"/>
              <a:gd name="T60" fmla="*/ 2147483647 w 149"/>
              <a:gd name="T61" fmla="*/ 2147483647 h 45"/>
              <a:gd name="T62" fmla="*/ 2147483647 w 149"/>
              <a:gd name="T63" fmla="*/ 2147483647 h 45"/>
              <a:gd name="T64" fmla="*/ 2147483647 w 149"/>
              <a:gd name="T65" fmla="*/ 2147483647 h 45"/>
              <a:gd name="T66" fmla="*/ 2147483647 w 149"/>
              <a:gd name="T67" fmla="*/ 2147483647 h 45"/>
              <a:gd name="T68" fmla="*/ 2147483647 w 149"/>
              <a:gd name="T69" fmla="*/ 2147483647 h 4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49"/>
              <a:gd name="T106" fmla="*/ 0 h 45"/>
              <a:gd name="T107" fmla="*/ 149 w 149"/>
              <a:gd name="T108" fmla="*/ 45 h 4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49" h="45">
                <a:moveTo>
                  <a:pt x="141" y="28"/>
                </a:moveTo>
                <a:lnTo>
                  <a:pt x="136" y="30"/>
                </a:lnTo>
                <a:lnTo>
                  <a:pt x="129" y="31"/>
                </a:lnTo>
                <a:lnTo>
                  <a:pt x="123" y="31"/>
                </a:lnTo>
                <a:lnTo>
                  <a:pt x="116" y="29"/>
                </a:lnTo>
                <a:lnTo>
                  <a:pt x="108" y="26"/>
                </a:lnTo>
                <a:lnTo>
                  <a:pt x="99" y="23"/>
                </a:lnTo>
                <a:lnTo>
                  <a:pt x="90" y="19"/>
                </a:lnTo>
                <a:lnTo>
                  <a:pt x="81" y="15"/>
                </a:lnTo>
                <a:lnTo>
                  <a:pt x="72" y="11"/>
                </a:lnTo>
                <a:lnTo>
                  <a:pt x="62" y="7"/>
                </a:lnTo>
                <a:lnTo>
                  <a:pt x="52" y="4"/>
                </a:lnTo>
                <a:lnTo>
                  <a:pt x="42" y="2"/>
                </a:lnTo>
                <a:lnTo>
                  <a:pt x="32" y="0"/>
                </a:lnTo>
                <a:lnTo>
                  <a:pt x="21" y="2"/>
                </a:lnTo>
                <a:lnTo>
                  <a:pt x="10" y="4"/>
                </a:lnTo>
                <a:lnTo>
                  <a:pt x="0" y="8"/>
                </a:lnTo>
                <a:lnTo>
                  <a:pt x="6" y="20"/>
                </a:lnTo>
                <a:lnTo>
                  <a:pt x="14" y="17"/>
                </a:lnTo>
                <a:lnTo>
                  <a:pt x="23" y="15"/>
                </a:lnTo>
                <a:lnTo>
                  <a:pt x="32" y="15"/>
                </a:lnTo>
                <a:lnTo>
                  <a:pt x="39" y="15"/>
                </a:lnTo>
                <a:lnTo>
                  <a:pt x="49" y="17"/>
                </a:lnTo>
                <a:lnTo>
                  <a:pt x="58" y="20"/>
                </a:lnTo>
                <a:lnTo>
                  <a:pt x="67" y="24"/>
                </a:lnTo>
                <a:lnTo>
                  <a:pt x="76" y="28"/>
                </a:lnTo>
                <a:lnTo>
                  <a:pt x="85" y="32"/>
                </a:lnTo>
                <a:lnTo>
                  <a:pt x="93" y="36"/>
                </a:lnTo>
                <a:lnTo>
                  <a:pt x="103" y="39"/>
                </a:lnTo>
                <a:lnTo>
                  <a:pt x="112" y="42"/>
                </a:lnTo>
                <a:lnTo>
                  <a:pt x="121" y="44"/>
                </a:lnTo>
                <a:lnTo>
                  <a:pt x="130" y="44"/>
                </a:lnTo>
                <a:lnTo>
                  <a:pt x="140" y="43"/>
                </a:lnTo>
                <a:lnTo>
                  <a:pt x="148" y="39"/>
                </a:lnTo>
                <a:lnTo>
                  <a:pt x="141" y="28"/>
                </a:lnTo>
              </a:path>
            </a:pathLst>
          </a:custGeom>
          <a:solidFill>
            <a:srgbClr val="FF4C4C"/>
          </a:solidFill>
          <a:ln w="12700" cap="rnd">
            <a:noFill/>
            <a:round/>
            <a:headEnd/>
            <a:tailEnd/>
          </a:ln>
        </p:spPr>
        <p:txBody>
          <a:bodyPr/>
          <a:lstStyle/>
          <a:p>
            <a:endParaRPr lang="id-ID"/>
          </a:p>
        </p:txBody>
      </p:sp>
      <p:sp>
        <p:nvSpPr>
          <p:cNvPr id="18526" name="Freeform 292"/>
          <p:cNvSpPr>
            <a:spLocks/>
          </p:cNvSpPr>
          <p:nvPr/>
        </p:nvSpPr>
        <p:spPr bwMode="auto">
          <a:xfrm>
            <a:off x="7224346" y="5021265"/>
            <a:ext cx="19050" cy="22225"/>
          </a:xfrm>
          <a:custGeom>
            <a:avLst/>
            <a:gdLst>
              <a:gd name="T0" fmla="*/ 2147483647 w 12"/>
              <a:gd name="T1" fmla="*/ 2147483647 h 14"/>
              <a:gd name="T2" fmla="*/ 2147483647 w 12"/>
              <a:gd name="T3" fmla="*/ 0 h 14"/>
              <a:gd name="T4" fmla="*/ 0 w 12"/>
              <a:gd name="T5" fmla="*/ 2147483647 h 14"/>
              <a:gd name="T6" fmla="*/ 2147483647 w 12"/>
              <a:gd name="T7" fmla="*/ 2147483647 h 14"/>
              <a:gd name="T8" fmla="*/ 2147483647 w 12"/>
              <a:gd name="T9" fmla="*/ 2147483647 h 14"/>
              <a:gd name="T10" fmla="*/ 2147483647 w 12"/>
              <a:gd name="T11" fmla="*/ 2147483647 h 14"/>
              <a:gd name="T12" fmla="*/ 0 60000 65536"/>
              <a:gd name="T13" fmla="*/ 0 60000 65536"/>
              <a:gd name="T14" fmla="*/ 0 60000 65536"/>
              <a:gd name="T15" fmla="*/ 0 60000 65536"/>
              <a:gd name="T16" fmla="*/ 0 60000 65536"/>
              <a:gd name="T17" fmla="*/ 0 60000 65536"/>
              <a:gd name="T18" fmla="*/ 0 w 12"/>
              <a:gd name="T19" fmla="*/ 0 h 14"/>
              <a:gd name="T20" fmla="*/ 12 w 12"/>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12" h="14">
                <a:moveTo>
                  <a:pt x="8" y="6"/>
                </a:moveTo>
                <a:lnTo>
                  <a:pt x="4" y="0"/>
                </a:lnTo>
                <a:lnTo>
                  <a:pt x="0" y="2"/>
                </a:lnTo>
                <a:lnTo>
                  <a:pt x="7" y="13"/>
                </a:lnTo>
                <a:lnTo>
                  <a:pt x="11" y="11"/>
                </a:lnTo>
                <a:lnTo>
                  <a:pt x="8" y="6"/>
                </a:lnTo>
              </a:path>
            </a:pathLst>
          </a:custGeom>
          <a:solidFill>
            <a:srgbClr val="FF4C4C"/>
          </a:solidFill>
          <a:ln w="12700" cap="rnd">
            <a:noFill/>
            <a:round/>
            <a:headEnd/>
            <a:tailEnd/>
          </a:ln>
        </p:spPr>
        <p:txBody>
          <a:bodyPr/>
          <a:lstStyle/>
          <a:p>
            <a:endParaRPr lang="id-ID"/>
          </a:p>
        </p:txBody>
      </p:sp>
      <p:sp>
        <p:nvSpPr>
          <p:cNvPr id="18527" name="Freeform 293"/>
          <p:cNvSpPr>
            <a:spLocks/>
          </p:cNvSpPr>
          <p:nvPr/>
        </p:nvSpPr>
        <p:spPr bwMode="auto">
          <a:xfrm>
            <a:off x="6062297" y="5484813"/>
            <a:ext cx="190500" cy="152400"/>
          </a:xfrm>
          <a:custGeom>
            <a:avLst/>
            <a:gdLst>
              <a:gd name="T0" fmla="*/ 2147483647 w 119"/>
              <a:gd name="T1" fmla="*/ 2147483647 h 96"/>
              <a:gd name="T2" fmla="*/ 2147483647 w 119"/>
              <a:gd name="T3" fmla="*/ 0 h 96"/>
              <a:gd name="T4" fmla="*/ 2147483647 w 119"/>
              <a:gd name="T5" fmla="*/ 0 h 96"/>
              <a:gd name="T6" fmla="*/ 2147483647 w 119"/>
              <a:gd name="T7" fmla="*/ 2147483647 h 96"/>
              <a:gd name="T8" fmla="*/ 2147483647 w 119"/>
              <a:gd name="T9" fmla="*/ 2147483647 h 96"/>
              <a:gd name="T10" fmla="*/ 2147483647 w 119"/>
              <a:gd name="T11" fmla="*/ 2147483647 h 96"/>
              <a:gd name="T12" fmla="*/ 2147483647 w 119"/>
              <a:gd name="T13" fmla="*/ 2147483647 h 96"/>
              <a:gd name="T14" fmla="*/ 2147483647 w 119"/>
              <a:gd name="T15" fmla="*/ 2147483647 h 96"/>
              <a:gd name="T16" fmla="*/ 2147483647 w 119"/>
              <a:gd name="T17" fmla="*/ 2147483647 h 96"/>
              <a:gd name="T18" fmla="*/ 2147483647 w 119"/>
              <a:gd name="T19" fmla="*/ 2147483647 h 96"/>
              <a:gd name="T20" fmla="*/ 2147483647 w 119"/>
              <a:gd name="T21" fmla="*/ 2147483647 h 96"/>
              <a:gd name="T22" fmla="*/ 0 w 119"/>
              <a:gd name="T23" fmla="*/ 2147483647 h 96"/>
              <a:gd name="T24" fmla="*/ 2147483647 w 119"/>
              <a:gd name="T25" fmla="*/ 2147483647 h 96"/>
              <a:gd name="T26" fmla="*/ 2147483647 w 119"/>
              <a:gd name="T27" fmla="*/ 2147483647 h 96"/>
              <a:gd name="T28" fmla="*/ 2147483647 w 119"/>
              <a:gd name="T29" fmla="*/ 2147483647 h 96"/>
              <a:gd name="T30" fmla="*/ 2147483647 w 119"/>
              <a:gd name="T31" fmla="*/ 2147483647 h 96"/>
              <a:gd name="T32" fmla="*/ 2147483647 w 119"/>
              <a:gd name="T33" fmla="*/ 2147483647 h 96"/>
              <a:gd name="T34" fmla="*/ 2147483647 w 119"/>
              <a:gd name="T35" fmla="*/ 2147483647 h 96"/>
              <a:gd name="T36" fmla="*/ 2147483647 w 119"/>
              <a:gd name="T37" fmla="*/ 2147483647 h 96"/>
              <a:gd name="T38" fmla="*/ 2147483647 w 119"/>
              <a:gd name="T39" fmla="*/ 2147483647 h 96"/>
              <a:gd name="T40" fmla="*/ 2147483647 w 119"/>
              <a:gd name="T41" fmla="*/ 2147483647 h 96"/>
              <a:gd name="T42" fmla="*/ 2147483647 w 119"/>
              <a:gd name="T43" fmla="*/ 2147483647 h 96"/>
              <a:gd name="T44" fmla="*/ 2147483647 w 119"/>
              <a:gd name="T45" fmla="*/ 2147483647 h 9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9"/>
              <a:gd name="T70" fmla="*/ 0 h 96"/>
              <a:gd name="T71" fmla="*/ 119 w 119"/>
              <a:gd name="T72" fmla="*/ 96 h 9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9" h="96">
                <a:moveTo>
                  <a:pt x="80" y="41"/>
                </a:moveTo>
                <a:lnTo>
                  <a:pt x="78" y="0"/>
                </a:lnTo>
                <a:lnTo>
                  <a:pt x="77" y="0"/>
                </a:lnTo>
                <a:lnTo>
                  <a:pt x="42" y="51"/>
                </a:lnTo>
                <a:lnTo>
                  <a:pt x="36" y="57"/>
                </a:lnTo>
                <a:lnTo>
                  <a:pt x="31" y="62"/>
                </a:lnTo>
                <a:lnTo>
                  <a:pt x="26" y="68"/>
                </a:lnTo>
                <a:lnTo>
                  <a:pt x="21" y="73"/>
                </a:lnTo>
                <a:lnTo>
                  <a:pt x="16" y="79"/>
                </a:lnTo>
                <a:lnTo>
                  <a:pt x="10" y="84"/>
                </a:lnTo>
                <a:lnTo>
                  <a:pt x="5" y="90"/>
                </a:lnTo>
                <a:lnTo>
                  <a:pt x="0" y="95"/>
                </a:lnTo>
                <a:lnTo>
                  <a:pt x="7" y="92"/>
                </a:lnTo>
                <a:lnTo>
                  <a:pt x="14" y="90"/>
                </a:lnTo>
                <a:lnTo>
                  <a:pt x="21" y="86"/>
                </a:lnTo>
                <a:lnTo>
                  <a:pt x="28" y="84"/>
                </a:lnTo>
                <a:lnTo>
                  <a:pt x="35" y="81"/>
                </a:lnTo>
                <a:lnTo>
                  <a:pt x="42" y="78"/>
                </a:lnTo>
                <a:lnTo>
                  <a:pt x="49" y="75"/>
                </a:lnTo>
                <a:lnTo>
                  <a:pt x="57" y="73"/>
                </a:lnTo>
                <a:lnTo>
                  <a:pt x="117" y="60"/>
                </a:lnTo>
                <a:lnTo>
                  <a:pt x="118" y="59"/>
                </a:lnTo>
                <a:lnTo>
                  <a:pt x="80" y="41"/>
                </a:lnTo>
              </a:path>
            </a:pathLst>
          </a:custGeom>
          <a:solidFill>
            <a:srgbClr val="FF4C4C"/>
          </a:solidFill>
          <a:ln w="12700" cap="rnd">
            <a:noFill/>
            <a:round/>
            <a:headEnd/>
            <a:tailEnd/>
          </a:ln>
        </p:spPr>
        <p:txBody>
          <a:bodyPr/>
          <a:lstStyle/>
          <a:p>
            <a:endParaRPr lang="id-ID"/>
          </a:p>
        </p:txBody>
      </p:sp>
      <p:sp>
        <p:nvSpPr>
          <p:cNvPr id="18528" name="Freeform 294"/>
          <p:cNvSpPr>
            <a:spLocks/>
          </p:cNvSpPr>
          <p:nvPr/>
        </p:nvSpPr>
        <p:spPr bwMode="auto">
          <a:xfrm>
            <a:off x="2819402" y="6008690"/>
            <a:ext cx="6649915" cy="847725"/>
          </a:xfrm>
          <a:custGeom>
            <a:avLst/>
            <a:gdLst>
              <a:gd name="T0" fmla="*/ 2147483647 w 4189"/>
              <a:gd name="T1" fmla="*/ 2147483647 h 534"/>
              <a:gd name="T2" fmla="*/ 2147483647 w 4189"/>
              <a:gd name="T3" fmla="*/ 2147483647 h 534"/>
              <a:gd name="T4" fmla="*/ 0 w 4189"/>
              <a:gd name="T5" fmla="*/ 2147483647 h 534"/>
              <a:gd name="T6" fmla="*/ 0 w 4189"/>
              <a:gd name="T7" fmla="*/ 2147483647 h 534"/>
              <a:gd name="T8" fmla="*/ 0 w 4189"/>
              <a:gd name="T9" fmla="*/ 2147483647 h 534"/>
              <a:gd name="T10" fmla="*/ 2147483647 w 4189"/>
              <a:gd name="T11" fmla="*/ 2147483647 h 534"/>
              <a:gd name="T12" fmla="*/ 2147483647 w 4189"/>
              <a:gd name="T13" fmla="*/ 2147483647 h 534"/>
              <a:gd name="T14" fmla="*/ 2147483647 w 4189"/>
              <a:gd name="T15" fmla="*/ 2147483647 h 534"/>
              <a:gd name="T16" fmla="*/ 2147483647 w 4189"/>
              <a:gd name="T17" fmla="*/ 2147483647 h 534"/>
              <a:gd name="T18" fmla="*/ 2147483647 w 4189"/>
              <a:gd name="T19" fmla="*/ 2147483647 h 534"/>
              <a:gd name="T20" fmla="*/ 2147483647 w 4189"/>
              <a:gd name="T21" fmla="*/ 2147483647 h 534"/>
              <a:gd name="T22" fmla="*/ 2147483647 w 4189"/>
              <a:gd name="T23" fmla="*/ 2147483647 h 534"/>
              <a:gd name="T24" fmla="*/ 2147483647 w 4189"/>
              <a:gd name="T25" fmla="*/ 2147483647 h 534"/>
              <a:gd name="T26" fmla="*/ 2147483647 w 4189"/>
              <a:gd name="T27" fmla="*/ 2147483647 h 534"/>
              <a:gd name="T28" fmla="*/ 2147483647 w 4189"/>
              <a:gd name="T29" fmla="*/ 2147483647 h 534"/>
              <a:gd name="T30" fmla="*/ 2147483647 w 4189"/>
              <a:gd name="T31" fmla="*/ 2147483647 h 534"/>
              <a:gd name="T32" fmla="*/ 2147483647 w 4189"/>
              <a:gd name="T33" fmla="*/ 2147483647 h 534"/>
              <a:gd name="T34" fmla="*/ 2147483647 w 4189"/>
              <a:gd name="T35" fmla="*/ 2147483647 h 534"/>
              <a:gd name="T36" fmla="*/ 2147483647 w 4189"/>
              <a:gd name="T37" fmla="*/ 2147483647 h 534"/>
              <a:gd name="T38" fmla="*/ 2147483647 w 4189"/>
              <a:gd name="T39" fmla="*/ 0 h 534"/>
              <a:gd name="T40" fmla="*/ 2147483647 w 4189"/>
              <a:gd name="T41" fmla="*/ 0 h 534"/>
              <a:gd name="T42" fmla="*/ 2147483647 w 4189"/>
              <a:gd name="T43" fmla="*/ 0 h 534"/>
              <a:gd name="T44" fmla="*/ 2147483647 w 4189"/>
              <a:gd name="T45" fmla="*/ 2147483647 h 534"/>
              <a:gd name="T46" fmla="*/ 2147483647 w 4189"/>
              <a:gd name="T47" fmla="*/ 2147483647 h 534"/>
              <a:gd name="T48" fmla="*/ 2147483647 w 4189"/>
              <a:gd name="T49" fmla="*/ 2147483647 h 534"/>
              <a:gd name="T50" fmla="*/ 2147483647 w 4189"/>
              <a:gd name="T51" fmla="*/ 2147483647 h 534"/>
              <a:gd name="T52" fmla="*/ 2147483647 w 4189"/>
              <a:gd name="T53" fmla="*/ 2147483647 h 534"/>
              <a:gd name="T54" fmla="*/ 2147483647 w 4189"/>
              <a:gd name="T55" fmla="*/ 2147483647 h 534"/>
              <a:gd name="T56" fmla="*/ 2147483647 w 4189"/>
              <a:gd name="T57" fmla="*/ 2147483647 h 534"/>
              <a:gd name="T58" fmla="*/ 2147483647 w 4189"/>
              <a:gd name="T59" fmla="*/ 2147483647 h 534"/>
              <a:gd name="T60" fmla="*/ 2147483647 w 4189"/>
              <a:gd name="T61" fmla="*/ 2147483647 h 534"/>
              <a:gd name="T62" fmla="*/ 2147483647 w 4189"/>
              <a:gd name="T63" fmla="*/ 2147483647 h 534"/>
              <a:gd name="T64" fmla="*/ 2147483647 w 4189"/>
              <a:gd name="T65" fmla="*/ 2147483647 h 534"/>
              <a:gd name="T66" fmla="*/ 2147483647 w 4189"/>
              <a:gd name="T67" fmla="*/ 2147483647 h 534"/>
              <a:gd name="T68" fmla="*/ 2147483647 w 4189"/>
              <a:gd name="T69" fmla="*/ 2147483647 h 534"/>
              <a:gd name="T70" fmla="*/ 2147483647 w 4189"/>
              <a:gd name="T71" fmla="*/ 2147483647 h 534"/>
              <a:gd name="T72" fmla="*/ 2147483647 w 4189"/>
              <a:gd name="T73" fmla="*/ 2147483647 h 534"/>
              <a:gd name="T74" fmla="*/ 2147483647 w 4189"/>
              <a:gd name="T75" fmla="*/ 2147483647 h 53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189"/>
              <a:gd name="T115" fmla="*/ 0 h 534"/>
              <a:gd name="T116" fmla="*/ 4189 w 4189"/>
              <a:gd name="T117" fmla="*/ 534 h 53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189" h="534">
                <a:moveTo>
                  <a:pt x="4188" y="112"/>
                </a:moveTo>
                <a:lnTo>
                  <a:pt x="4188" y="533"/>
                </a:lnTo>
                <a:lnTo>
                  <a:pt x="0" y="533"/>
                </a:lnTo>
                <a:lnTo>
                  <a:pt x="0" y="112"/>
                </a:lnTo>
                <a:lnTo>
                  <a:pt x="0" y="97"/>
                </a:lnTo>
                <a:lnTo>
                  <a:pt x="108" y="86"/>
                </a:lnTo>
                <a:lnTo>
                  <a:pt x="219" y="75"/>
                </a:lnTo>
                <a:lnTo>
                  <a:pt x="334" y="65"/>
                </a:lnTo>
                <a:lnTo>
                  <a:pt x="453" y="56"/>
                </a:lnTo>
                <a:lnTo>
                  <a:pt x="574" y="48"/>
                </a:lnTo>
                <a:lnTo>
                  <a:pt x="699" y="40"/>
                </a:lnTo>
                <a:lnTo>
                  <a:pt x="826" y="32"/>
                </a:lnTo>
                <a:lnTo>
                  <a:pt x="956" y="25"/>
                </a:lnTo>
                <a:lnTo>
                  <a:pt x="1089" y="20"/>
                </a:lnTo>
                <a:lnTo>
                  <a:pt x="1222" y="15"/>
                </a:lnTo>
                <a:lnTo>
                  <a:pt x="1358" y="11"/>
                </a:lnTo>
                <a:lnTo>
                  <a:pt x="1496" y="7"/>
                </a:lnTo>
                <a:lnTo>
                  <a:pt x="1634" y="4"/>
                </a:lnTo>
                <a:lnTo>
                  <a:pt x="1774" y="2"/>
                </a:lnTo>
                <a:lnTo>
                  <a:pt x="1914" y="0"/>
                </a:lnTo>
                <a:lnTo>
                  <a:pt x="2055" y="0"/>
                </a:lnTo>
                <a:lnTo>
                  <a:pt x="2197" y="0"/>
                </a:lnTo>
                <a:lnTo>
                  <a:pt x="2338" y="1"/>
                </a:lnTo>
                <a:lnTo>
                  <a:pt x="2479" y="2"/>
                </a:lnTo>
                <a:lnTo>
                  <a:pt x="2620" y="5"/>
                </a:lnTo>
                <a:lnTo>
                  <a:pt x="2760" y="8"/>
                </a:lnTo>
                <a:lnTo>
                  <a:pt x="2899" y="12"/>
                </a:lnTo>
                <a:lnTo>
                  <a:pt x="3037" y="16"/>
                </a:lnTo>
                <a:lnTo>
                  <a:pt x="3174" y="22"/>
                </a:lnTo>
                <a:lnTo>
                  <a:pt x="3309" y="29"/>
                </a:lnTo>
                <a:lnTo>
                  <a:pt x="3442" y="36"/>
                </a:lnTo>
                <a:lnTo>
                  <a:pt x="3573" y="44"/>
                </a:lnTo>
                <a:lnTo>
                  <a:pt x="3702" y="53"/>
                </a:lnTo>
                <a:lnTo>
                  <a:pt x="3828" y="63"/>
                </a:lnTo>
                <a:lnTo>
                  <a:pt x="3951" y="73"/>
                </a:lnTo>
                <a:lnTo>
                  <a:pt x="4071" y="85"/>
                </a:lnTo>
                <a:lnTo>
                  <a:pt x="4188" y="97"/>
                </a:lnTo>
                <a:lnTo>
                  <a:pt x="4188" y="112"/>
                </a:lnTo>
              </a:path>
            </a:pathLst>
          </a:custGeom>
          <a:solidFill>
            <a:srgbClr val="40F200"/>
          </a:solidFill>
          <a:ln w="12700" cap="rnd">
            <a:noFill/>
            <a:round/>
            <a:headEnd/>
            <a:tailEnd/>
          </a:ln>
        </p:spPr>
        <p:txBody>
          <a:bodyPr/>
          <a:lstStyle/>
          <a:p>
            <a:endParaRPr lang="id-ID"/>
          </a:p>
        </p:txBody>
      </p:sp>
      <p:sp>
        <p:nvSpPr>
          <p:cNvPr id="18529" name="Rectangle 295"/>
          <p:cNvSpPr>
            <a:spLocks noChangeArrowheads="1"/>
          </p:cNvSpPr>
          <p:nvPr/>
        </p:nvSpPr>
        <p:spPr bwMode="auto">
          <a:xfrm>
            <a:off x="3733801" y="2514600"/>
            <a:ext cx="945068" cy="305212"/>
          </a:xfrm>
          <a:prstGeom prst="rect">
            <a:avLst/>
          </a:prstGeom>
          <a:noFill/>
          <a:ln w="12700">
            <a:noFill/>
            <a:miter lim="800000"/>
            <a:headEnd/>
            <a:tailEnd/>
          </a:ln>
        </p:spPr>
        <p:txBody>
          <a:bodyPr wrap="none" lIns="90488" tIns="44450" rIns="90488" bIns="44450">
            <a:spAutoFit/>
          </a:bodyPr>
          <a:lstStyle/>
          <a:p>
            <a:r>
              <a:rPr lang="en-GB" altLang="en-GB" sz="1400" b="1">
                <a:solidFill>
                  <a:srgbClr val="FC0128"/>
                </a:solidFill>
                <a:latin typeface="Arial Narrow" pitchFamily="34" charset="0"/>
              </a:rPr>
              <a:t>MATAHARI</a:t>
            </a:r>
          </a:p>
        </p:txBody>
      </p:sp>
      <p:sp>
        <p:nvSpPr>
          <p:cNvPr id="18530" name="Rectangle 297"/>
          <p:cNvSpPr>
            <a:spLocks noChangeArrowheads="1"/>
          </p:cNvSpPr>
          <p:nvPr/>
        </p:nvSpPr>
        <p:spPr bwMode="auto">
          <a:xfrm>
            <a:off x="5715001" y="4267201"/>
            <a:ext cx="1210269" cy="335989"/>
          </a:xfrm>
          <a:prstGeom prst="rect">
            <a:avLst/>
          </a:prstGeom>
          <a:noFill/>
          <a:ln w="12700">
            <a:noFill/>
            <a:miter lim="800000"/>
            <a:headEnd/>
            <a:tailEnd/>
          </a:ln>
        </p:spPr>
        <p:txBody>
          <a:bodyPr wrap="none" lIns="90488" tIns="44450" rIns="90488" bIns="44450">
            <a:spAutoFit/>
          </a:bodyPr>
          <a:lstStyle/>
          <a:p>
            <a:r>
              <a:rPr lang="en-GB" altLang="en-GB" sz="1600" b="1">
                <a:solidFill>
                  <a:schemeClr val="accent2"/>
                </a:solidFill>
                <a:latin typeface="Century Gothic" pitchFamily="34" charset="0"/>
              </a:rPr>
              <a:t>ATMOSFER</a:t>
            </a:r>
          </a:p>
        </p:txBody>
      </p:sp>
      <p:sp>
        <p:nvSpPr>
          <p:cNvPr id="18531" name="Rectangle 299"/>
          <p:cNvSpPr>
            <a:spLocks noChangeArrowheads="1"/>
          </p:cNvSpPr>
          <p:nvPr/>
        </p:nvSpPr>
        <p:spPr bwMode="auto">
          <a:xfrm>
            <a:off x="6172200" y="6524626"/>
            <a:ext cx="674866" cy="335989"/>
          </a:xfrm>
          <a:prstGeom prst="rect">
            <a:avLst/>
          </a:prstGeom>
          <a:noFill/>
          <a:ln w="12700">
            <a:noFill/>
            <a:miter lim="800000"/>
            <a:headEnd/>
            <a:tailEnd/>
          </a:ln>
        </p:spPr>
        <p:txBody>
          <a:bodyPr wrap="none" lIns="90488" tIns="44450" rIns="90488" bIns="44450">
            <a:spAutoFit/>
          </a:bodyPr>
          <a:lstStyle/>
          <a:p>
            <a:r>
              <a:rPr lang="en-GB" altLang="en-GB" sz="1600" b="1">
                <a:solidFill>
                  <a:srgbClr val="660033"/>
                </a:solidFill>
                <a:latin typeface="Century Gothic" pitchFamily="34" charset="0"/>
              </a:rPr>
              <a:t>BUMI</a:t>
            </a:r>
          </a:p>
        </p:txBody>
      </p:sp>
      <p:sp>
        <p:nvSpPr>
          <p:cNvPr id="18532" name="Rectangle 301"/>
          <p:cNvSpPr>
            <a:spLocks noChangeArrowheads="1"/>
          </p:cNvSpPr>
          <p:nvPr/>
        </p:nvSpPr>
        <p:spPr bwMode="auto">
          <a:xfrm>
            <a:off x="6248400" y="1270002"/>
            <a:ext cx="4419600" cy="2182649"/>
          </a:xfrm>
          <a:prstGeom prst="rect">
            <a:avLst/>
          </a:prstGeom>
          <a:noFill/>
          <a:ln w="12700">
            <a:noFill/>
            <a:miter lim="800000"/>
            <a:headEnd/>
            <a:tailEnd/>
          </a:ln>
        </p:spPr>
        <p:txBody>
          <a:bodyPr lIns="90488" tIns="44450" rIns="90488" bIns="44450">
            <a:spAutoFit/>
          </a:bodyPr>
          <a:lstStyle/>
          <a:p>
            <a:r>
              <a:rPr lang="en-GB" altLang="en-GB" sz="1700" b="1">
                <a:solidFill>
                  <a:srgbClr val="000000"/>
                </a:solidFill>
                <a:latin typeface="Century Gothic" pitchFamily="34" charset="0"/>
              </a:rPr>
              <a:t>Radiasi IR yang dipancarkan kembali oleh bumi, diserap oleh CO2 yang melayang di atmosfer. Oleh CO2 sebagian </a:t>
            </a:r>
            <a:r>
              <a:rPr lang="en-GB" altLang="en-GB" sz="1700" b="1">
                <a:solidFill>
                  <a:srgbClr val="0000FF"/>
                </a:solidFill>
                <a:latin typeface="Century Gothic" pitchFamily="34" charset="0"/>
              </a:rPr>
              <a:t>dikembalikan</a:t>
            </a:r>
            <a:r>
              <a:rPr lang="id-ID" altLang="en-GB" sz="1700" b="1">
                <a:solidFill>
                  <a:srgbClr val="0000FF"/>
                </a:solidFill>
                <a:latin typeface="Century Gothic" pitchFamily="34" charset="0"/>
              </a:rPr>
              <a:t> </a:t>
            </a:r>
            <a:r>
              <a:rPr lang="en-GB" altLang="en-GB" sz="1700" b="1">
                <a:solidFill>
                  <a:srgbClr val="0000FF"/>
                </a:solidFill>
                <a:latin typeface="Century Gothic" pitchFamily="34" charset="0"/>
              </a:rPr>
              <a:t>ke angkasa</a:t>
            </a:r>
            <a:r>
              <a:rPr lang="en-GB" altLang="en-GB" sz="1700" b="1">
                <a:solidFill>
                  <a:srgbClr val="000000"/>
                </a:solidFill>
                <a:latin typeface="Century Gothic" pitchFamily="34" charset="0"/>
              </a:rPr>
              <a:t> </a:t>
            </a:r>
            <a:r>
              <a:rPr lang="en-GB" altLang="en-GB" sz="1700" b="1">
                <a:solidFill>
                  <a:srgbClr val="0000FF"/>
                </a:solidFill>
                <a:latin typeface="Century Gothic" pitchFamily="34" charset="0"/>
              </a:rPr>
              <a:t>(a)</a:t>
            </a:r>
            <a:r>
              <a:rPr lang="en-GB" altLang="en-GB" sz="1700" b="1">
                <a:solidFill>
                  <a:srgbClr val="000000"/>
                </a:solidFill>
                <a:latin typeface="Century Gothic" pitchFamily="34" charset="0"/>
              </a:rPr>
              <a:t> dan sebagian dipancarkan </a:t>
            </a:r>
            <a:r>
              <a:rPr lang="en-GB" altLang="en-GB" sz="1700" b="1">
                <a:solidFill>
                  <a:srgbClr val="0000FF"/>
                </a:solidFill>
                <a:latin typeface="Century Gothic" pitchFamily="34" charset="0"/>
              </a:rPr>
              <a:t>kembali ke atmosfer bumi</a:t>
            </a:r>
            <a:r>
              <a:rPr lang="en-GB" altLang="en-GB" sz="1700" b="1">
                <a:solidFill>
                  <a:srgbClr val="000000"/>
                </a:solidFill>
                <a:latin typeface="Century Gothic" pitchFamily="34" charset="0"/>
              </a:rPr>
              <a:t>  </a:t>
            </a:r>
            <a:r>
              <a:rPr lang="en-GB" altLang="en-GB" sz="1700" b="1">
                <a:solidFill>
                  <a:srgbClr val="0000FF"/>
                </a:solidFill>
                <a:latin typeface="Century Gothic" pitchFamily="34" charset="0"/>
              </a:rPr>
              <a:t>(b)</a:t>
            </a:r>
            <a:r>
              <a:rPr lang="en-GB" altLang="en-GB" sz="1700" b="1">
                <a:solidFill>
                  <a:srgbClr val="FF0000"/>
                </a:solidFill>
                <a:latin typeface="Century Gothic" pitchFamily="34" charset="0"/>
              </a:rPr>
              <a:t> </a:t>
            </a:r>
            <a:r>
              <a:rPr lang="en-GB" altLang="en-GB" sz="1700" b="1">
                <a:solidFill>
                  <a:srgbClr val="000000"/>
                </a:solidFill>
                <a:latin typeface="Century Gothic" pitchFamily="34" charset="0"/>
                <a:sym typeface="Wingdings" pitchFamily="2" charset="2"/>
              </a:rPr>
              <a:t>yang mengakibatkan </a:t>
            </a:r>
            <a:r>
              <a:rPr lang="en-GB" altLang="en-GB" sz="1700" b="1">
                <a:solidFill>
                  <a:srgbClr val="FF0000"/>
                </a:solidFill>
                <a:latin typeface="Century Gothic" pitchFamily="34" charset="0"/>
                <a:sym typeface="Wingdings" pitchFamily="2" charset="2"/>
              </a:rPr>
              <a:t>PEMANASAN GLOBAL (</a:t>
            </a:r>
            <a:r>
              <a:rPr lang="en-GB" altLang="en-GB" sz="1700" b="1" i="1">
                <a:solidFill>
                  <a:srgbClr val="FF0000"/>
                </a:solidFill>
                <a:latin typeface="Century Gothic" pitchFamily="34" charset="0"/>
                <a:sym typeface="Wingdings" pitchFamily="2" charset="2"/>
              </a:rPr>
              <a:t>GLOBAL WARMING</a:t>
            </a:r>
            <a:r>
              <a:rPr lang="en-GB" altLang="en-GB" sz="1700" b="1">
                <a:solidFill>
                  <a:srgbClr val="FF0000"/>
                </a:solidFill>
                <a:latin typeface="Century Gothic" pitchFamily="34" charset="0"/>
                <a:sym typeface="Wingdings" pitchFamily="2" charset="2"/>
              </a:rPr>
              <a:t>)</a:t>
            </a:r>
            <a:endParaRPr lang="en-GB" altLang="en-GB" sz="1700" b="1">
              <a:solidFill>
                <a:srgbClr val="FF0000"/>
              </a:solidFill>
              <a:latin typeface="Century Gothic" pitchFamily="34" charset="0"/>
            </a:endParaRPr>
          </a:p>
        </p:txBody>
      </p:sp>
      <p:sp>
        <p:nvSpPr>
          <p:cNvPr id="18533" name="Rectangle 304"/>
          <p:cNvSpPr>
            <a:spLocks noChangeArrowheads="1"/>
          </p:cNvSpPr>
          <p:nvPr/>
        </p:nvSpPr>
        <p:spPr bwMode="auto">
          <a:xfrm>
            <a:off x="8458201" y="4191000"/>
            <a:ext cx="301366" cy="305212"/>
          </a:xfrm>
          <a:prstGeom prst="rect">
            <a:avLst/>
          </a:prstGeom>
          <a:noFill/>
          <a:ln w="12700">
            <a:noFill/>
            <a:miter lim="800000"/>
            <a:headEnd/>
            <a:tailEnd/>
          </a:ln>
        </p:spPr>
        <p:txBody>
          <a:bodyPr wrap="none" lIns="90488" tIns="44450" rIns="90488" bIns="44450">
            <a:spAutoFit/>
          </a:bodyPr>
          <a:lstStyle/>
          <a:p>
            <a:r>
              <a:rPr lang="en-GB" altLang="en-GB" sz="1400" b="1">
                <a:solidFill>
                  <a:srgbClr val="0000FF"/>
                </a:solidFill>
                <a:latin typeface="Century Gothic" pitchFamily="34" charset="0"/>
              </a:rPr>
              <a:t>a</a:t>
            </a:r>
          </a:p>
        </p:txBody>
      </p:sp>
      <p:sp>
        <p:nvSpPr>
          <p:cNvPr id="18534" name="Arc 305"/>
          <p:cNvSpPr>
            <a:spLocks/>
          </p:cNvSpPr>
          <p:nvPr/>
        </p:nvSpPr>
        <p:spPr bwMode="auto">
          <a:xfrm rot="3814900" flipV="1">
            <a:off x="5350120" y="4981942"/>
            <a:ext cx="1447800" cy="1532792"/>
          </a:xfrm>
          <a:custGeom>
            <a:avLst/>
            <a:gdLst>
              <a:gd name="T0" fmla="*/ 2147483647 w 21600"/>
              <a:gd name="T1" fmla="*/ 0 h 20419"/>
              <a:gd name="T2" fmla="*/ 2147483647 w 21600"/>
              <a:gd name="T3" fmla="*/ 2147483647 h 20419"/>
              <a:gd name="T4" fmla="*/ 0 w 21600"/>
              <a:gd name="T5" fmla="*/ 2147483647 h 20419"/>
              <a:gd name="T6" fmla="*/ 0 60000 65536"/>
              <a:gd name="T7" fmla="*/ 0 60000 65536"/>
              <a:gd name="T8" fmla="*/ 0 60000 65536"/>
              <a:gd name="T9" fmla="*/ 0 w 21600"/>
              <a:gd name="T10" fmla="*/ 0 h 20419"/>
              <a:gd name="T11" fmla="*/ 21600 w 21600"/>
              <a:gd name="T12" fmla="*/ 20419 h 20419"/>
            </a:gdLst>
            <a:ahLst/>
            <a:cxnLst>
              <a:cxn ang="T6">
                <a:pos x="T0" y="T1"/>
              </a:cxn>
              <a:cxn ang="T7">
                <a:pos x="T2" y="T3"/>
              </a:cxn>
              <a:cxn ang="T8">
                <a:pos x="T4" y="T5"/>
              </a:cxn>
            </a:cxnLst>
            <a:rect l="T9" t="T10" r="T11" b="T12"/>
            <a:pathLst>
              <a:path w="21600" h="20419" fill="none" extrusionOk="0">
                <a:moveTo>
                  <a:pt x="9509" y="-1"/>
                </a:moveTo>
                <a:cubicBezTo>
                  <a:pt x="16909" y="3628"/>
                  <a:pt x="21600" y="11151"/>
                  <a:pt x="21600" y="19394"/>
                </a:cubicBezTo>
                <a:cubicBezTo>
                  <a:pt x="21600" y="19735"/>
                  <a:pt x="21591" y="20077"/>
                  <a:pt x="21575" y="20418"/>
                </a:cubicBezTo>
              </a:path>
              <a:path w="21600" h="20419" stroke="0" extrusionOk="0">
                <a:moveTo>
                  <a:pt x="9509" y="-1"/>
                </a:moveTo>
                <a:cubicBezTo>
                  <a:pt x="16909" y="3628"/>
                  <a:pt x="21600" y="11151"/>
                  <a:pt x="21600" y="19394"/>
                </a:cubicBezTo>
                <a:cubicBezTo>
                  <a:pt x="21600" y="19735"/>
                  <a:pt x="21591" y="20077"/>
                  <a:pt x="21575" y="20418"/>
                </a:cubicBezTo>
                <a:lnTo>
                  <a:pt x="0" y="19394"/>
                </a:lnTo>
                <a:lnTo>
                  <a:pt x="9509" y="-1"/>
                </a:lnTo>
                <a:close/>
              </a:path>
            </a:pathLst>
          </a:custGeom>
          <a:noFill/>
          <a:ln w="19050">
            <a:solidFill>
              <a:srgbClr val="FF0000"/>
            </a:solidFill>
            <a:prstDash val="dash"/>
            <a:round/>
            <a:headEnd/>
            <a:tailEnd/>
          </a:ln>
        </p:spPr>
        <p:txBody>
          <a:bodyPr vert="eaVert" wrap="none" anchor="ctr"/>
          <a:lstStyle/>
          <a:p>
            <a:endParaRPr lang="id-ID"/>
          </a:p>
        </p:txBody>
      </p:sp>
      <p:sp>
        <p:nvSpPr>
          <p:cNvPr id="18535" name="Arc 306"/>
          <p:cNvSpPr>
            <a:spLocks/>
          </p:cNvSpPr>
          <p:nvPr/>
        </p:nvSpPr>
        <p:spPr bwMode="auto">
          <a:xfrm rot="3814900" flipV="1">
            <a:off x="5409468" y="4861782"/>
            <a:ext cx="1447800" cy="1982665"/>
          </a:xfrm>
          <a:custGeom>
            <a:avLst/>
            <a:gdLst>
              <a:gd name="T0" fmla="*/ 2147483647 w 21600"/>
              <a:gd name="T1" fmla="*/ 0 h 26406"/>
              <a:gd name="T2" fmla="*/ 2147483647 w 21600"/>
              <a:gd name="T3" fmla="*/ 2147483647 h 26406"/>
              <a:gd name="T4" fmla="*/ 0 w 21600"/>
              <a:gd name="T5" fmla="*/ 2147483647 h 26406"/>
              <a:gd name="T6" fmla="*/ 0 60000 65536"/>
              <a:gd name="T7" fmla="*/ 0 60000 65536"/>
              <a:gd name="T8" fmla="*/ 0 60000 65536"/>
              <a:gd name="T9" fmla="*/ 0 w 21600"/>
              <a:gd name="T10" fmla="*/ 0 h 26406"/>
              <a:gd name="T11" fmla="*/ 21600 w 21600"/>
              <a:gd name="T12" fmla="*/ 26406 h 26406"/>
            </a:gdLst>
            <a:ahLst/>
            <a:cxnLst>
              <a:cxn ang="T6">
                <a:pos x="T0" y="T1"/>
              </a:cxn>
              <a:cxn ang="T7">
                <a:pos x="T2" y="T3"/>
              </a:cxn>
              <a:cxn ang="T8">
                <a:pos x="T4" y="T5"/>
              </a:cxn>
            </a:cxnLst>
            <a:rect l="T9" t="T10" r="T11" b="T12"/>
            <a:pathLst>
              <a:path w="21600" h="26406" fill="none" extrusionOk="0">
                <a:moveTo>
                  <a:pt x="5690" y="0"/>
                </a:moveTo>
                <a:cubicBezTo>
                  <a:pt x="15084" y="2565"/>
                  <a:pt x="21600" y="11099"/>
                  <a:pt x="21600" y="20837"/>
                </a:cubicBezTo>
                <a:cubicBezTo>
                  <a:pt x="21600" y="22717"/>
                  <a:pt x="21354" y="24589"/>
                  <a:pt x="20869" y="26405"/>
                </a:cubicBezTo>
              </a:path>
              <a:path w="21600" h="26406" stroke="0" extrusionOk="0">
                <a:moveTo>
                  <a:pt x="5690" y="0"/>
                </a:moveTo>
                <a:cubicBezTo>
                  <a:pt x="15084" y="2565"/>
                  <a:pt x="21600" y="11099"/>
                  <a:pt x="21600" y="20837"/>
                </a:cubicBezTo>
                <a:cubicBezTo>
                  <a:pt x="21600" y="22717"/>
                  <a:pt x="21354" y="24589"/>
                  <a:pt x="20869" y="26405"/>
                </a:cubicBezTo>
                <a:lnTo>
                  <a:pt x="0" y="20837"/>
                </a:lnTo>
                <a:lnTo>
                  <a:pt x="5690" y="0"/>
                </a:lnTo>
                <a:close/>
              </a:path>
            </a:pathLst>
          </a:custGeom>
          <a:noFill/>
          <a:ln w="19050">
            <a:solidFill>
              <a:srgbClr val="FF0000"/>
            </a:solidFill>
            <a:prstDash val="dash"/>
            <a:round/>
            <a:headEnd/>
            <a:tailEnd/>
          </a:ln>
        </p:spPr>
        <p:txBody>
          <a:bodyPr vert="eaVert" wrap="none" anchor="ctr"/>
          <a:lstStyle/>
          <a:p>
            <a:endParaRPr lang="id-ID"/>
          </a:p>
        </p:txBody>
      </p:sp>
      <p:sp>
        <p:nvSpPr>
          <p:cNvPr id="18536" name="Arc 307"/>
          <p:cNvSpPr>
            <a:spLocks/>
          </p:cNvSpPr>
          <p:nvPr/>
        </p:nvSpPr>
        <p:spPr bwMode="auto">
          <a:xfrm rot="3814900" flipV="1">
            <a:off x="5345847" y="4768120"/>
            <a:ext cx="1597025" cy="2306515"/>
          </a:xfrm>
          <a:custGeom>
            <a:avLst/>
            <a:gdLst>
              <a:gd name="T0" fmla="*/ 2147483647 w 21600"/>
              <a:gd name="T1" fmla="*/ 0 h 23788"/>
              <a:gd name="T2" fmla="*/ 2147483647 w 21600"/>
              <a:gd name="T3" fmla="*/ 2147483647 h 23788"/>
              <a:gd name="T4" fmla="*/ 0 w 21600"/>
              <a:gd name="T5" fmla="*/ 2147483647 h 23788"/>
              <a:gd name="T6" fmla="*/ 0 60000 65536"/>
              <a:gd name="T7" fmla="*/ 0 60000 65536"/>
              <a:gd name="T8" fmla="*/ 0 60000 65536"/>
              <a:gd name="T9" fmla="*/ 0 w 21600"/>
              <a:gd name="T10" fmla="*/ 0 h 23788"/>
              <a:gd name="T11" fmla="*/ 21600 w 21600"/>
              <a:gd name="T12" fmla="*/ 23788 h 23788"/>
            </a:gdLst>
            <a:ahLst/>
            <a:cxnLst>
              <a:cxn ang="T6">
                <a:pos x="T0" y="T1"/>
              </a:cxn>
              <a:cxn ang="T7">
                <a:pos x="T2" y="T3"/>
              </a:cxn>
              <a:cxn ang="T8">
                <a:pos x="T4" y="T5"/>
              </a:cxn>
            </a:cxnLst>
            <a:rect l="T9" t="T10" r="T11" b="T12"/>
            <a:pathLst>
              <a:path w="21600" h="23788" fill="none" extrusionOk="0">
                <a:moveTo>
                  <a:pt x="6058" y="-1"/>
                </a:moveTo>
                <a:cubicBezTo>
                  <a:pt x="15269" y="2691"/>
                  <a:pt x="21600" y="11136"/>
                  <a:pt x="21600" y="20733"/>
                </a:cubicBezTo>
                <a:cubicBezTo>
                  <a:pt x="21600" y="21755"/>
                  <a:pt x="21527" y="22776"/>
                  <a:pt x="21382" y="23787"/>
                </a:cubicBezTo>
              </a:path>
              <a:path w="21600" h="23788" stroke="0" extrusionOk="0">
                <a:moveTo>
                  <a:pt x="6058" y="-1"/>
                </a:moveTo>
                <a:cubicBezTo>
                  <a:pt x="15269" y="2691"/>
                  <a:pt x="21600" y="11136"/>
                  <a:pt x="21600" y="20733"/>
                </a:cubicBezTo>
                <a:cubicBezTo>
                  <a:pt x="21600" y="21755"/>
                  <a:pt x="21527" y="22776"/>
                  <a:pt x="21382" y="23787"/>
                </a:cubicBezTo>
                <a:lnTo>
                  <a:pt x="0" y="20733"/>
                </a:lnTo>
                <a:lnTo>
                  <a:pt x="6058" y="-1"/>
                </a:lnTo>
                <a:close/>
              </a:path>
            </a:pathLst>
          </a:custGeom>
          <a:noFill/>
          <a:ln w="19050">
            <a:solidFill>
              <a:srgbClr val="FF0000"/>
            </a:solidFill>
            <a:prstDash val="dash"/>
            <a:round/>
            <a:headEnd/>
            <a:tailEnd/>
          </a:ln>
        </p:spPr>
        <p:txBody>
          <a:bodyPr vert="eaVert" wrap="none" anchor="ctr"/>
          <a:lstStyle/>
          <a:p>
            <a:endParaRPr lang="id-ID"/>
          </a:p>
        </p:txBody>
      </p:sp>
      <p:sp>
        <p:nvSpPr>
          <p:cNvPr id="18537" name="Rectangle 308"/>
          <p:cNvSpPr>
            <a:spLocks noChangeArrowheads="1"/>
          </p:cNvSpPr>
          <p:nvPr/>
        </p:nvSpPr>
        <p:spPr bwMode="auto">
          <a:xfrm>
            <a:off x="6629401" y="5181600"/>
            <a:ext cx="301366" cy="305212"/>
          </a:xfrm>
          <a:prstGeom prst="rect">
            <a:avLst/>
          </a:prstGeom>
          <a:noFill/>
          <a:ln w="12700">
            <a:noFill/>
            <a:miter lim="800000"/>
            <a:headEnd/>
            <a:tailEnd/>
          </a:ln>
        </p:spPr>
        <p:txBody>
          <a:bodyPr wrap="none" lIns="90488" tIns="44450" rIns="90488" bIns="44450">
            <a:spAutoFit/>
          </a:bodyPr>
          <a:lstStyle/>
          <a:p>
            <a:r>
              <a:rPr lang="en-GB" altLang="en-GB" sz="1400" b="1">
                <a:solidFill>
                  <a:srgbClr val="0000FF"/>
                </a:solidFill>
                <a:latin typeface="Century Gothic" pitchFamily="34" charset="0"/>
              </a:rPr>
              <a:t>b</a:t>
            </a:r>
          </a:p>
        </p:txBody>
      </p:sp>
      <p:sp>
        <p:nvSpPr>
          <p:cNvPr id="18538" name="Rectangle 309"/>
          <p:cNvSpPr>
            <a:spLocks noChangeArrowheads="1"/>
          </p:cNvSpPr>
          <p:nvPr/>
        </p:nvSpPr>
        <p:spPr bwMode="auto">
          <a:xfrm>
            <a:off x="7010400" y="3505200"/>
            <a:ext cx="301366" cy="305212"/>
          </a:xfrm>
          <a:prstGeom prst="rect">
            <a:avLst/>
          </a:prstGeom>
          <a:noFill/>
          <a:ln w="12700">
            <a:noFill/>
            <a:miter lim="800000"/>
            <a:headEnd/>
            <a:tailEnd/>
          </a:ln>
        </p:spPr>
        <p:txBody>
          <a:bodyPr wrap="none" lIns="90488" tIns="44450" rIns="90488" bIns="44450">
            <a:spAutoFit/>
          </a:bodyPr>
          <a:lstStyle/>
          <a:p>
            <a:r>
              <a:rPr lang="en-GB" altLang="en-GB" sz="1400" b="1">
                <a:solidFill>
                  <a:srgbClr val="0000FF"/>
                </a:solidFill>
                <a:latin typeface="Century Gothic" pitchFamily="34" charset="0"/>
              </a:rPr>
              <a:t>a</a:t>
            </a:r>
          </a:p>
        </p:txBody>
      </p:sp>
      <p:sp>
        <p:nvSpPr>
          <p:cNvPr id="18539" name="Rectangle 310"/>
          <p:cNvSpPr>
            <a:spLocks noChangeArrowheads="1"/>
          </p:cNvSpPr>
          <p:nvPr/>
        </p:nvSpPr>
        <p:spPr bwMode="auto">
          <a:xfrm rot="-2476902">
            <a:off x="5181600" y="4937127"/>
            <a:ext cx="1981200" cy="460375"/>
          </a:xfrm>
          <a:prstGeom prst="rect">
            <a:avLst/>
          </a:prstGeom>
          <a:noFill/>
          <a:ln w="12700">
            <a:noFill/>
            <a:miter lim="800000"/>
            <a:headEnd/>
            <a:tailEnd/>
          </a:ln>
        </p:spPr>
        <p:txBody>
          <a:bodyPr lIns="90488" tIns="44450" rIns="90488" bIns="44450">
            <a:spAutoFit/>
          </a:bodyPr>
          <a:lstStyle/>
          <a:p>
            <a:r>
              <a:rPr lang="en-GB" altLang="en-GB" sz="1200" b="1">
                <a:solidFill>
                  <a:srgbClr val="000000"/>
                </a:solidFill>
                <a:latin typeface="Century Gothic" pitchFamily="34" charset="0"/>
              </a:rPr>
              <a:t>Kembali ke bumi (</a:t>
            </a:r>
            <a:r>
              <a:rPr lang="en-GB" altLang="en-GB" sz="1200" b="1">
                <a:solidFill>
                  <a:srgbClr val="FF0000"/>
                </a:solidFill>
                <a:latin typeface="Century Gothic" pitchFamily="34" charset="0"/>
              </a:rPr>
              <a:t>GLOBAL WARMING</a:t>
            </a:r>
            <a:r>
              <a:rPr lang="en-GB" altLang="en-GB" sz="1200" b="1">
                <a:solidFill>
                  <a:srgbClr val="000000"/>
                </a:solidFill>
                <a:latin typeface="Century Gothic" pitchFamily="34" charset="0"/>
              </a:rPr>
              <a:t>)</a:t>
            </a:r>
          </a:p>
        </p:txBody>
      </p:sp>
      <p:sp>
        <p:nvSpPr>
          <p:cNvPr id="18540" name="Rectangle 311"/>
          <p:cNvSpPr>
            <a:spLocks noChangeArrowheads="1"/>
          </p:cNvSpPr>
          <p:nvPr/>
        </p:nvSpPr>
        <p:spPr bwMode="auto">
          <a:xfrm>
            <a:off x="7391400" y="5562600"/>
            <a:ext cx="1981200" cy="304800"/>
          </a:xfrm>
          <a:prstGeom prst="rect">
            <a:avLst/>
          </a:prstGeom>
          <a:noFill/>
          <a:ln w="12700">
            <a:noFill/>
            <a:miter lim="800000"/>
            <a:headEnd/>
            <a:tailEnd/>
          </a:ln>
        </p:spPr>
        <p:txBody>
          <a:bodyPr lIns="90488" tIns="44450" rIns="90488" bIns="44450">
            <a:spAutoFit/>
          </a:bodyPr>
          <a:lstStyle/>
          <a:p>
            <a:r>
              <a:rPr lang="en-GB" altLang="en-GB" sz="1400" b="1">
                <a:solidFill>
                  <a:srgbClr val="000000"/>
                </a:solidFill>
                <a:latin typeface="Century Gothic" pitchFamily="34" charset="0"/>
              </a:rPr>
              <a:t>Radiasi IR</a:t>
            </a:r>
          </a:p>
        </p:txBody>
      </p:sp>
      <p:sp>
        <p:nvSpPr>
          <p:cNvPr id="18541" name="Oval 312"/>
          <p:cNvSpPr>
            <a:spLocks noChangeAspect="1" noChangeArrowheads="1"/>
          </p:cNvSpPr>
          <p:nvPr/>
        </p:nvSpPr>
        <p:spPr bwMode="auto">
          <a:xfrm>
            <a:off x="7162801" y="4495802"/>
            <a:ext cx="55685" cy="55563"/>
          </a:xfrm>
          <a:prstGeom prst="ellipse">
            <a:avLst/>
          </a:prstGeom>
          <a:solidFill>
            <a:schemeClr val="bg2"/>
          </a:solidFill>
          <a:ln w="9525">
            <a:solidFill>
              <a:schemeClr val="tx1"/>
            </a:solidFill>
            <a:round/>
            <a:headEnd/>
            <a:tailEnd/>
          </a:ln>
        </p:spPr>
        <p:txBody>
          <a:bodyPr wrap="none" anchor="ctr"/>
          <a:lstStyle/>
          <a:p>
            <a:endParaRPr lang="id-ID">
              <a:latin typeface="Calibri" pitchFamily="34" charset="0"/>
            </a:endParaRPr>
          </a:p>
        </p:txBody>
      </p:sp>
      <p:sp>
        <p:nvSpPr>
          <p:cNvPr id="18542" name="Oval 313"/>
          <p:cNvSpPr>
            <a:spLocks noChangeAspect="1" noChangeArrowheads="1"/>
          </p:cNvSpPr>
          <p:nvPr/>
        </p:nvSpPr>
        <p:spPr bwMode="auto">
          <a:xfrm>
            <a:off x="7162801" y="4616452"/>
            <a:ext cx="55685" cy="55563"/>
          </a:xfrm>
          <a:prstGeom prst="ellipse">
            <a:avLst/>
          </a:prstGeom>
          <a:solidFill>
            <a:schemeClr val="bg2"/>
          </a:solidFill>
          <a:ln w="9525">
            <a:solidFill>
              <a:schemeClr val="tx1"/>
            </a:solidFill>
            <a:round/>
            <a:headEnd/>
            <a:tailEnd/>
          </a:ln>
        </p:spPr>
        <p:txBody>
          <a:bodyPr wrap="none" anchor="ctr"/>
          <a:lstStyle/>
          <a:p>
            <a:endParaRPr lang="id-ID">
              <a:latin typeface="Calibri" pitchFamily="34" charset="0"/>
            </a:endParaRPr>
          </a:p>
        </p:txBody>
      </p:sp>
      <p:sp>
        <p:nvSpPr>
          <p:cNvPr id="18543" name="Oval 314"/>
          <p:cNvSpPr>
            <a:spLocks noChangeAspect="1" noChangeArrowheads="1"/>
          </p:cNvSpPr>
          <p:nvPr/>
        </p:nvSpPr>
        <p:spPr bwMode="auto">
          <a:xfrm>
            <a:off x="7269773" y="4495802"/>
            <a:ext cx="52754" cy="55563"/>
          </a:xfrm>
          <a:prstGeom prst="ellipse">
            <a:avLst/>
          </a:prstGeom>
          <a:solidFill>
            <a:schemeClr val="bg2"/>
          </a:solidFill>
          <a:ln w="9525">
            <a:solidFill>
              <a:schemeClr val="tx1"/>
            </a:solidFill>
            <a:round/>
            <a:headEnd/>
            <a:tailEnd/>
          </a:ln>
        </p:spPr>
        <p:txBody>
          <a:bodyPr wrap="none" anchor="ctr"/>
          <a:lstStyle/>
          <a:p>
            <a:endParaRPr lang="id-ID">
              <a:latin typeface="Calibri" pitchFamily="34" charset="0"/>
            </a:endParaRPr>
          </a:p>
        </p:txBody>
      </p:sp>
      <p:sp>
        <p:nvSpPr>
          <p:cNvPr id="18544" name="Oval 315"/>
          <p:cNvSpPr>
            <a:spLocks noChangeAspect="1" noChangeArrowheads="1"/>
          </p:cNvSpPr>
          <p:nvPr/>
        </p:nvSpPr>
        <p:spPr bwMode="auto">
          <a:xfrm>
            <a:off x="7436829" y="4384677"/>
            <a:ext cx="55685" cy="55563"/>
          </a:xfrm>
          <a:prstGeom prst="ellipse">
            <a:avLst/>
          </a:prstGeom>
          <a:solidFill>
            <a:schemeClr val="bg2"/>
          </a:solidFill>
          <a:ln w="9525">
            <a:solidFill>
              <a:schemeClr val="tx1"/>
            </a:solidFill>
            <a:round/>
            <a:headEnd/>
            <a:tailEnd/>
          </a:ln>
        </p:spPr>
        <p:txBody>
          <a:bodyPr wrap="none" anchor="ctr"/>
          <a:lstStyle/>
          <a:p>
            <a:endParaRPr lang="id-ID">
              <a:latin typeface="Calibri" pitchFamily="34" charset="0"/>
            </a:endParaRPr>
          </a:p>
        </p:txBody>
      </p:sp>
      <p:sp>
        <p:nvSpPr>
          <p:cNvPr id="18545" name="Oval 316"/>
          <p:cNvSpPr>
            <a:spLocks noChangeArrowheads="1"/>
          </p:cNvSpPr>
          <p:nvPr/>
        </p:nvSpPr>
        <p:spPr bwMode="auto">
          <a:xfrm>
            <a:off x="6781800" y="4343400"/>
            <a:ext cx="1143000" cy="990600"/>
          </a:xfrm>
          <a:prstGeom prst="ellipse">
            <a:avLst/>
          </a:prstGeom>
          <a:noFill/>
          <a:ln w="9525" cap="rnd">
            <a:solidFill>
              <a:schemeClr val="bg2"/>
            </a:solidFill>
            <a:prstDash val="sysDot"/>
            <a:round/>
            <a:headEnd/>
            <a:tailEnd/>
          </a:ln>
        </p:spPr>
        <p:txBody>
          <a:bodyPr wrap="none" anchor="ctr"/>
          <a:lstStyle/>
          <a:p>
            <a:endParaRPr lang="id-ID">
              <a:latin typeface="Calibri" pitchFamily="34" charset="0"/>
            </a:endParaRPr>
          </a:p>
        </p:txBody>
      </p:sp>
      <p:sp>
        <p:nvSpPr>
          <p:cNvPr id="18546" name="Oval 317"/>
          <p:cNvSpPr>
            <a:spLocks noChangeAspect="1" noChangeArrowheads="1"/>
          </p:cNvSpPr>
          <p:nvPr/>
        </p:nvSpPr>
        <p:spPr bwMode="auto">
          <a:xfrm>
            <a:off x="7558455" y="4435477"/>
            <a:ext cx="55685" cy="55563"/>
          </a:xfrm>
          <a:prstGeom prst="ellipse">
            <a:avLst/>
          </a:prstGeom>
          <a:solidFill>
            <a:schemeClr val="bg2"/>
          </a:solidFill>
          <a:ln w="9525">
            <a:solidFill>
              <a:schemeClr val="tx1"/>
            </a:solidFill>
            <a:round/>
            <a:headEnd/>
            <a:tailEnd/>
          </a:ln>
        </p:spPr>
        <p:txBody>
          <a:bodyPr wrap="none" anchor="ctr"/>
          <a:lstStyle/>
          <a:p>
            <a:endParaRPr lang="id-ID">
              <a:latin typeface="Calibri" pitchFamily="34" charset="0"/>
            </a:endParaRPr>
          </a:p>
        </p:txBody>
      </p:sp>
      <p:sp>
        <p:nvSpPr>
          <p:cNvPr id="18547" name="Oval 318"/>
          <p:cNvSpPr>
            <a:spLocks noChangeAspect="1" noChangeArrowheads="1"/>
          </p:cNvSpPr>
          <p:nvPr/>
        </p:nvSpPr>
        <p:spPr bwMode="auto">
          <a:xfrm>
            <a:off x="7485184" y="4508502"/>
            <a:ext cx="54220" cy="55563"/>
          </a:xfrm>
          <a:prstGeom prst="ellipse">
            <a:avLst/>
          </a:prstGeom>
          <a:solidFill>
            <a:schemeClr val="bg2"/>
          </a:solidFill>
          <a:ln w="9525">
            <a:solidFill>
              <a:schemeClr val="tx1"/>
            </a:solidFill>
            <a:round/>
            <a:headEnd/>
            <a:tailEnd/>
          </a:ln>
        </p:spPr>
        <p:txBody>
          <a:bodyPr wrap="none" anchor="ctr"/>
          <a:lstStyle/>
          <a:p>
            <a:endParaRPr lang="id-ID">
              <a:latin typeface="Calibri" pitchFamily="34" charset="0"/>
            </a:endParaRPr>
          </a:p>
        </p:txBody>
      </p:sp>
      <p:sp>
        <p:nvSpPr>
          <p:cNvPr id="18548" name="Oval 319"/>
          <p:cNvSpPr>
            <a:spLocks noChangeAspect="1" noChangeArrowheads="1"/>
          </p:cNvSpPr>
          <p:nvPr/>
        </p:nvSpPr>
        <p:spPr bwMode="auto">
          <a:xfrm>
            <a:off x="7452946" y="4660902"/>
            <a:ext cx="54220" cy="55563"/>
          </a:xfrm>
          <a:prstGeom prst="ellipse">
            <a:avLst/>
          </a:prstGeom>
          <a:solidFill>
            <a:schemeClr val="bg2"/>
          </a:solidFill>
          <a:ln w="9525">
            <a:solidFill>
              <a:schemeClr val="tx1"/>
            </a:solidFill>
            <a:round/>
            <a:headEnd/>
            <a:tailEnd/>
          </a:ln>
        </p:spPr>
        <p:txBody>
          <a:bodyPr wrap="none" anchor="ctr"/>
          <a:lstStyle/>
          <a:p>
            <a:endParaRPr lang="id-ID">
              <a:latin typeface="Calibri" pitchFamily="34" charset="0"/>
            </a:endParaRPr>
          </a:p>
        </p:txBody>
      </p:sp>
      <p:sp>
        <p:nvSpPr>
          <p:cNvPr id="18549" name="Oval 320"/>
          <p:cNvSpPr>
            <a:spLocks noChangeAspect="1" noChangeArrowheads="1"/>
          </p:cNvSpPr>
          <p:nvPr/>
        </p:nvSpPr>
        <p:spPr bwMode="auto">
          <a:xfrm>
            <a:off x="7640517" y="4632327"/>
            <a:ext cx="55685" cy="55563"/>
          </a:xfrm>
          <a:prstGeom prst="ellipse">
            <a:avLst/>
          </a:prstGeom>
          <a:solidFill>
            <a:schemeClr val="bg2"/>
          </a:solidFill>
          <a:ln w="9525">
            <a:solidFill>
              <a:schemeClr val="tx1"/>
            </a:solidFill>
            <a:round/>
            <a:headEnd/>
            <a:tailEnd/>
          </a:ln>
        </p:spPr>
        <p:txBody>
          <a:bodyPr wrap="none" anchor="ctr"/>
          <a:lstStyle/>
          <a:p>
            <a:endParaRPr lang="id-ID">
              <a:latin typeface="Calibri" pitchFamily="34" charset="0"/>
            </a:endParaRPr>
          </a:p>
        </p:txBody>
      </p:sp>
      <p:sp>
        <p:nvSpPr>
          <p:cNvPr id="18550" name="Oval 321"/>
          <p:cNvSpPr>
            <a:spLocks noChangeAspect="1" noChangeArrowheads="1"/>
          </p:cNvSpPr>
          <p:nvPr/>
        </p:nvSpPr>
        <p:spPr bwMode="auto">
          <a:xfrm>
            <a:off x="7772401" y="4648202"/>
            <a:ext cx="55685" cy="55563"/>
          </a:xfrm>
          <a:prstGeom prst="ellipse">
            <a:avLst/>
          </a:prstGeom>
          <a:solidFill>
            <a:schemeClr val="bg2"/>
          </a:solidFill>
          <a:ln w="9525">
            <a:solidFill>
              <a:schemeClr val="tx1"/>
            </a:solidFill>
            <a:round/>
            <a:headEnd/>
            <a:tailEnd/>
          </a:ln>
        </p:spPr>
        <p:txBody>
          <a:bodyPr wrap="none" anchor="ctr"/>
          <a:lstStyle/>
          <a:p>
            <a:endParaRPr lang="id-ID">
              <a:latin typeface="Calibri" pitchFamily="34" charset="0"/>
            </a:endParaRPr>
          </a:p>
        </p:txBody>
      </p:sp>
      <p:sp>
        <p:nvSpPr>
          <p:cNvPr id="18551" name="Oval 322"/>
          <p:cNvSpPr>
            <a:spLocks noChangeAspect="1" noChangeArrowheads="1"/>
          </p:cNvSpPr>
          <p:nvPr/>
        </p:nvSpPr>
        <p:spPr bwMode="auto">
          <a:xfrm>
            <a:off x="7696201" y="4800602"/>
            <a:ext cx="55685" cy="55563"/>
          </a:xfrm>
          <a:prstGeom prst="ellipse">
            <a:avLst/>
          </a:prstGeom>
          <a:solidFill>
            <a:schemeClr val="bg2"/>
          </a:solidFill>
          <a:ln w="9525">
            <a:solidFill>
              <a:schemeClr val="tx1"/>
            </a:solidFill>
            <a:round/>
            <a:headEnd/>
            <a:tailEnd/>
          </a:ln>
        </p:spPr>
        <p:txBody>
          <a:bodyPr wrap="none" anchor="ctr"/>
          <a:lstStyle/>
          <a:p>
            <a:endParaRPr lang="id-ID">
              <a:latin typeface="Calibri" pitchFamily="34" charset="0"/>
            </a:endParaRPr>
          </a:p>
        </p:txBody>
      </p:sp>
      <p:sp>
        <p:nvSpPr>
          <p:cNvPr id="18552" name="Oval 323"/>
          <p:cNvSpPr>
            <a:spLocks noChangeAspect="1" noChangeArrowheads="1"/>
          </p:cNvSpPr>
          <p:nvPr/>
        </p:nvSpPr>
        <p:spPr bwMode="auto">
          <a:xfrm>
            <a:off x="7696201" y="4953002"/>
            <a:ext cx="55685" cy="55563"/>
          </a:xfrm>
          <a:prstGeom prst="ellipse">
            <a:avLst/>
          </a:prstGeom>
          <a:solidFill>
            <a:schemeClr val="bg2"/>
          </a:solidFill>
          <a:ln w="9525">
            <a:solidFill>
              <a:schemeClr val="tx1"/>
            </a:solidFill>
            <a:round/>
            <a:headEnd/>
            <a:tailEnd/>
          </a:ln>
        </p:spPr>
        <p:txBody>
          <a:bodyPr wrap="none" anchor="ctr"/>
          <a:lstStyle/>
          <a:p>
            <a:endParaRPr lang="id-ID">
              <a:latin typeface="Calibri" pitchFamily="34" charset="0"/>
            </a:endParaRPr>
          </a:p>
        </p:txBody>
      </p:sp>
      <p:sp>
        <p:nvSpPr>
          <p:cNvPr id="18553" name="Oval 324"/>
          <p:cNvSpPr>
            <a:spLocks noChangeAspect="1" noChangeArrowheads="1"/>
          </p:cNvSpPr>
          <p:nvPr/>
        </p:nvSpPr>
        <p:spPr bwMode="auto">
          <a:xfrm>
            <a:off x="7620001" y="5105402"/>
            <a:ext cx="55685" cy="55563"/>
          </a:xfrm>
          <a:prstGeom prst="ellipse">
            <a:avLst/>
          </a:prstGeom>
          <a:solidFill>
            <a:schemeClr val="bg2"/>
          </a:solidFill>
          <a:ln w="9525">
            <a:solidFill>
              <a:schemeClr val="tx1"/>
            </a:solidFill>
            <a:round/>
            <a:headEnd/>
            <a:tailEnd/>
          </a:ln>
        </p:spPr>
        <p:txBody>
          <a:bodyPr wrap="none" anchor="ctr"/>
          <a:lstStyle/>
          <a:p>
            <a:endParaRPr lang="id-ID">
              <a:latin typeface="Calibri" pitchFamily="34" charset="0"/>
            </a:endParaRPr>
          </a:p>
        </p:txBody>
      </p:sp>
      <p:sp>
        <p:nvSpPr>
          <p:cNvPr id="18554" name="Oval 325"/>
          <p:cNvSpPr>
            <a:spLocks noChangeAspect="1" noChangeArrowheads="1"/>
          </p:cNvSpPr>
          <p:nvPr/>
        </p:nvSpPr>
        <p:spPr bwMode="auto">
          <a:xfrm>
            <a:off x="7772401" y="5029202"/>
            <a:ext cx="55685" cy="55563"/>
          </a:xfrm>
          <a:prstGeom prst="ellipse">
            <a:avLst/>
          </a:prstGeom>
          <a:solidFill>
            <a:schemeClr val="bg2"/>
          </a:solidFill>
          <a:ln w="9525">
            <a:solidFill>
              <a:schemeClr val="tx1"/>
            </a:solidFill>
            <a:round/>
            <a:headEnd/>
            <a:tailEnd/>
          </a:ln>
        </p:spPr>
        <p:txBody>
          <a:bodyPr wrap="none" anchor="ctr"/>
          <a:lstStyle/>
          <a:p>
            <a:endParaRPr lang="id-ID">
              <a:latin typeface="Calibri" pitchFamily="34" charset="0"/>
            </a:endParaRPr>
          </a:p>
        </p:txBody>
      </p:sp>
      <p:sp>
        <p:nvSpPr>
          <p:cNvPr id="18555" name="Oval 326"/>
          <p:cNvSpPr>
            <a:spLocks noChangeAspect="1" noChangeArrowheads="1"/>
          </p:cNvSpPr>
          <p:nvPr/>
        </p:nvSpPr>
        <p:spPr bwMode="auto">
          <a:xfrm>
            <a:off x="7772401" y="4876802"/>
            <a:ext cx="55685" cy="55563"/>
          </a:xfrm>
          <a:prstGeom prst="ellipse">
            <a:avLst/>
          </a:prstGeom>
          <a:solidFill>
            <a:schemeClr val="bg2"/>
          </a:solidFill>
          <a:ln w="9525">
            <a:solidFill>
              <a:schemeClr val="tx1"/>
            </a:solidFill>
            <a:round/>
            <a:headEnd/>
            <a:tailEnd/>
          </a:ln>
        </p:spPr>
        <p:txBody>
          <a:bodyPr wrap="none" anchor="ctr"/>
          <a:lstStyle/>
          <a:p>
            <a:endParaRPr lang="id-ID">
              <a:latin typeface="Calibri" pitchFamily="34" charset="0"/>
            </a:endParaRPr>
          </a:p>
        </p:txBody>
      </p:sp>
      <p:sp>
        <p:nvSpPr>
          <p:cNvPr id="18556" name="Oval 327"/>
          <p:cNvSpPr>
            <a:spLocks noChangeAspect="1" noChangeArrowheads="1"/>
          </p:cNvSpPr>
          <p:nvPr/>
        </p:nvSpPr>
        <p:spPr bwMode="auto">
          <a:xfrm>
            <a:off x="7804640" y="4768852"/>
            <a:ext cx="55685" cy="55563"/>
          </a:xfrm>
          <a:prstGeom prst="ellipse">
            <a:avLst/>
          </a:prstGeom>
          <a:solidFill>
            <a:schemeClr val="bg2"/>
          </a:solidFill>
          <a:ln w="9525">
            <a:solidFill>
              <a:schemeClr val="tx1"/>
            </a:solidFill>
            <a:round/>
            <a:headEnd/>
            <a:tailEnd/>
          </a:ln>
        </p:spPr>
        <p:txBody>
          <a:bodyPr wrap="none" anchor="ctr"/>
          <a:lstStyle/>
          <a:p>
            <a:endParaRPr lang="id-ID">
              <a:latin typeface="Calibri" pitchFamily="34" charset="0"/>
            </a:endParaRPr>
          </a:p>
        </p:txBody>
      </p:sp>
      <p:sp>
        <p:nvSpPr>
          <p:cNvPr id="18557" name="Oval 328"/>
          <p:cNvSpPr>
            <a:spLocks noChangeAspect="1" noChangeArrowheads="1"/>
          </p:cNvSpPr>
          <p:nvPr/>
        </p:nvSpPr>
        <p:spPr bwMode="auto">
          <a:xfrm>
            <a:off x="7556990" y="4921252"/>
            <a:ext cx="55685" cy="55563"/>
          </a:xfrm>
          <a:prstGeom prst="ellipse">
            <a:avLst/>
          </a:prstGeom>
          <a:solidFill>
            <a:schemeClr val="bg2"/>
          </a:solidFill>
          <a:ln w="9525">
            <a:solidFill>
              <a:schemeClr val="tx1"/>
            </a:solidFill>
            <a:round/>
            <a:headEnd/>
            <a:tailEnd/>
          </a:ln>
        </p:spPr>
        <p:txBody>
          <a:bodyPr wrap="none" anchor="ctr"/>
          <a:lstStyle/>
          <a:p>
            <a:endParaRPr lang="id-ID">
              <a:latin typeface="Calibri" pitchFamily="34" charset="0"/>
            </a:endParaRPr>
          </a:p>
        </p:txBody>
      </p:sp>
      <p:sp>
        <p:nvSpPr>
          <p:cNvPr id="18558" name="Oval 329"/>
          <p:cNvSpPr>
            <a:spLocks noChangeAspect="1" noChangeArrowheads="1"/>
          </p:cNvSpPr>
          <p:nvPr/>
        </p:nvSpPr>
        <p:spPr bwMode="auto">
          <a:xfrm>
            <a:off x="7543801" y="5029202"/>
            <a:ext cx="55685" cy="55563"/>
          </a:xfrm>
          <a:prstGeom prst="ellipse">
            <a:avLst/>
          </a:prstGeom>
          <a:solidFill>
            <a:schemeClr val="bg2"/>
          </a:solidFill>
          <a:ln w="9525">
            <a:solidFill>
              <a:schemeClr val="tx1"/>
            </a:solidFill>
            <a:round/>
            <a:headEnd/>
            <a:tailEnd/>
          </a:ln>
        </p:spPr>
        <p:txBody>
          <a:bodyPr wrap="none" anchor="ctr"/>
          <a:lstStyle/>
          <a:p>
            <a:endParaRPr lang="id-ID">
              <a:latin typeface="Calibri" pitchFamily="34" charset="0"/>
            </a:endParaRPr>
          </a:p>
        </p:txBody>
      </p:sp>
      <p:sp>
        <p:nvSpPr>
          <p:cNvPr id="18559" name="Oval 330"/>
          <p:cNvSpPr>
            <a:spLocks noChangeAspect="1" noChangeArrowheads="1"/>
          </p:cNvSpPr>
          <p:nvPr/>
        </p:nvSpPr>
        <p:spPr bwMode="auto">
          <a:xfrm>
            <a:off x="7576040" y="4784727"/>
            <a:ext cx="55685" cy="55563"/>
          </a:xfrm>
          <a:prstGeom prst="ellipse">
            <a:avLst/>
          </a:prstGeom>
          <a:solidFill>
            <a:schemeClr val="bg2"/>
          </a:solidFill>
          <a:ln w="9525">
            <a:solidFill>
              <a:schemeClr val="tx1"/>
            </a:solidFill>
            <a:round/>
            <a:headEnd/>
            <a:tailEnd/>
          </a:ln>
        </p:spPr>
        <p:txBody>
          <a:bodyPr wrap="none" anchor="ctr"/>
          <a:lstStyle/>
          <a:p>
            <a:endParaRPr lang="id-ID">
              <a:latin typeface="Calibri" pitchFamily="34" charset="0"/>
            </a:endParaRPr>
          </a:p>
        </p:txBody>
      </p:sp>
      <p:sp>
        <p:nvSpPr>
          <p:cNvPr id="18560" name="Oval 331"/>
          <p:cNvSpPr>
            <a:spLocks noChangeAspect="1" noChangeArrowheads="1"/>
          </p:cNvSpPr>
          <p:nvPr/>
        </p:nvSpPr>
        <p:spPr bwMode="auto">
          <a:xfrm>
            <a:off x="7332784" y="5002213"/>
            <a:ext cx="54220" cy="55562"/>
          </a:xfrm>
          <a:prstGeom prst="ellipse">
            <a:avLst/>
          </a:prstGeom>
          <a:solidFill>
            <a:schemeClr val="bg2"/>
          </a:solidFill>
          <a:ln w="9525">
            <a:solidFill>
              <a:schemeClr val="tx1"/>
            </a:solidFill>
            <a:round/>
            <a:headEnd/>
            <a:tailEnd/>
          </a:ln>
        </p:spPr>
        <p:txBody>
          <a:bodyPr wrap="none" anchor="ctr"/>
          <a:lstStyle/>
          <a:p>
            <a:endParaRPr lang="id-ID">
              <a:latin typeface="Calibri" pitchFamily="34" charset="0"/>
            </a:endParaRPr>
          </a:p>
        </p:txBody>
      </p:sp>
      <p:sp>
        <p:nvSpPr>
          <p:cNvPr id="18561" name="Oval 332"/>
          <p:cNvSpPr>
            <a:spLocks noChangeAspect="1" noChangeArrowheads="1"/>
          </p:cNvSpPr>
          <p:nvPr/>
        </p:nvSpPr>
        <p:spPr bwMode="auto">
          <a:xfrm>
            <a:off x="7485184" y="5154613"/>
            <a:ext cx="54220" cy="55562"/>
          </a:xfrm>
          <a:prstGeom prst="ellipse">
            <a:avLst/>
          </a:prstGeom>
          <a:solidFill>
            <a:schemeClr val="bg2"/>
          </a:solidFill>
          <a:ln w="9525">
            <a:solidFill>
              <a:schemeClr val="tx1"/>
            </a:solidFill>
            <a:round/>
            <a:headEnd/>
            <a:tailEnd/>
          </a:ln>
        </p:spPr>
        <p:txBody>
          <a:bodyPr wrap="none" anchor="ctr"/>
          <a:lstStyle/>
          <a:p>
            <a:endParaRPr lang="id-ID">
              <a:latin typeface="Calibri" pitchFamily="34" charset="0"/>
            </a:endParaRPr>
          </a:p>
        </p:txBody>
      </p:sp>
      <p:sp>
        <p:nvSpPr>
          <p:cNvPr id="18562" name="Oval 333"/>
          <p:cNvSpPr>
            <a:spLocks noChangeAspect="1" noChangeArrowheads="1"/>
          </p:cNvSpPr>
          <p:nvPr/>
        </p:nvSpPr>
        <p:spPr bwMode="auto">
          <a:xfrm>
            <a:off x="7345973" y="5153027"/>
            <a:ext cx="52754" cy="55563"/>
          </a:xfrm>
          <a:prstGeom prst="ellipse">
            <a:avLst/>
          </a:prstGeom>
          <a:solidFill>
            <a:schemeClr val="bg2"/>
          </a:solidFill>
          <a:ln w="9525">
            <a:solidFill>
              <a:schemeClr val="tx1"/>
            </a:solidFill>
            <a:round/>
            <a:headEnd/>
            <a:tailEnd/>
          </a:ln>
        </p:spPr>
        <p:txBody>
          <a:bodyPr wrap="none" anchor="ctr"/>
          <a:lstStyle/>
          <a:p>
            <a:endParaRPr lang="id-ID">
              <a:latin typeface="Calibri" pitchFamily="34" charset="0"/>
            </a:endParaRPr>
          </a:p>
        </p:txBody>
      </p:sp>
      <p:sp>
        <p:nvSpPr>
          <p:cNvPr id="18563" name="Oval 334"/>
          <p:cNvSpPr>
            <a:spLocks noChangeAspect="1" noChangeArrowheads="1"/>
          </p:cNvSpPr>
          <p:nvPr/>
        </p:nvSpPr>
        <p:spPr bwMode="auto">
          <a:xfrm>
            <a:off x="7086601" y="5181602"/>
            <a:ext cx="55685" cy="55563"/>
          </a:xfrm>
          <a:prstGeom prst="ellipse">
            <a:avLst/>
          </a:prstGeom>
          <a:solidFill>
            <a:schemeClr val="bg2"/>
          </a:solidFill>
          <a:ln w="9525">
            <a:solidFill>
              <a:schemeClr val="tx1"/>
            </a:solidFill>
            <a:round/>
            <a:headEnd/>
            <a:tailEnd/>
          </a:ln>
        </p:spPr>
        <p:txBody>
          <a:bodyPr wrap="none" anchor="ctr"/>
          <a:lstStyle/>
          <a:p>
            <a:endParaRPr lang="id-ID">
              <a:latin typeface="Calibri" pitchFamily="34" charset="0"/>
            </a:endParaRPr>
          </a:p>
        </p:txBody>
      </p:sp>
      <p:sp>
        <p:nvSpPr>
          <p:cNvPr id="18564" name="Oval 335"/>
          <p:cNvSpPr>
            <a:spLocks noChangeAspect="1" noChangeArrowheads="1"/>
          </p:cNvSpPr>
          <p:nvPr/>
        </p:nvSpPr>
        <p:spPr bwMode="auto">
          <a:xfrm>
            <a:off x="7086601" y="5073652"/>
            <a:ext cx="55685" cy="55563"/>
          </a:xfrm>
          <a:prstGeom prst="ellipse">
            <a:avLst/>
          </a:prstGeom>
          <a:solidFill>
            <a:schemeClr val="bg2"/>
          </a:solidFill>
          <a:ln w="9525">
            <a:solidFill>
              <a:schemeClr val="tx1"/>
            </a:solidFill>
            <a:round/>
            <a:headEnd/>
            <a:tailEnd/>
          </a:ln>
        </p:spPr>
        <p:txBody>
          <a:bodyPr wrap="none" anchor="ctr"/>
          <a:lstStyle/>
          <a:p>
            <a:endParaRPr lang="id-ID">
              <a:latin typeface="Calibri" pitchFamily="34" charset="0"/>
            </a:endParaRPr>
          </a:p>
        </p:txBody>
      </p:sp>
      <p:sp>
        <p:nvSpPr>
          <p:cNvPr id="18565" name="Oval 336"/>
          <p:cNvSpPr>
            <a:spLocks noChangeAspect="1" noChangeArrowheads="1"/>
          </p:cNvSpPr>
          <p:nvPr/>
        </p:nvSpPr>
        <p:spPr bwMode="auto">
          <a:xfrm>
            <a:off x="7239001" y="4876802"/>
            <a:ext cx="55685" cy="55563"/>
          </a:xfrm>
          <a:prstGeom prst="ellipse">
            <a:avLst/>
          </a:prstGeom>
          <a:solidFill>
            <a:schemeClr val="bg2"/>
          </a:solidFill>
          <a:ln w="9525">
            <a:solidFill>
              <a:schemeClr val="tx1"/>
            </a:solidFill>
            <a:round/>
            <a:headEnd/>
            <a:tailEnd/>
          </a:ln>
        </p:spPr>
        <p:txBody>
          <a:bodyPr wrap="none" anchor="ctr"/>
          <a:lstStyle/>
          <a:p>
            <a:endParaRPr lang="id-ID">
              <a:latin typeface="Calibri" pitchFamily="34" charset="0"/>
            </a:endParaRPr>
          </a:p>
        </p:txBody>
      </p:sp>
      <p:sp>
        <p:nvSpPr>
          <p:cNvPr id="18566" name="Oval 337"/>
          <p:cNvSpPr>
            <a:spLocks noChangeAspect="1" noChangeArrowheads="1"/>
          </p:cNvSpPr>
          <p:nvPr/>
        </p:nvSpPr>
        <p:spPr bwMode="auto">
          <a:xfrm>
            <a:off x="7219952" y="4768852"/>
            <a:ext cx="55685" cy="55563"/>
          </a:xfrm>
          <a:prstGeom prst="ellipse">
            <a:avLst/>
          </a:prstGeom>
          <a:solidFill>
            <a:schemeClr val="bg2"/>
          </a:solidFill>
          <a:ln w="9525">
            <a:solidFill>
              <a:schemeClr val="tx1"/>
            </a:solidFill>
            <a:round/>
            <a:headEnd/>
            <a:tailEnd/>
          </a:ln>
        </p:spPr>
        <p:txBody>
          <a:bodyPr wrap="none" anchor="ctr"/>
          <a:lstStyle/>
          <a:p>
            <a:endParaRPr lang="id-ID">
              <a:latin typeface="Calibri" pitchFamily="34" charset="0"/>
            </a:endParaRPr>
          </a:p>
        </p:txBody>
      </p:sp>
      <p:sp>
        <p:nvSpPr>
          <p:cNvPr id="18567" name="Oval 338"/>
          <p:cNvSpPr>
            <a:spLocks noChangeAspect="1" noChangeArrowheads="1"/>
          </p:cNvSpPr>
          <p:nvPr/>
        </p:nvSpPr>
        <p:spPr bwMode="auto">
          <a:xfrm>
            <a:off x="6934201" y="4648202"/>
            <a:ext cx="55685" cy="55563"/>
          </a:xfrm>
          <a:prstGeom prst="ellipse">
            <a:avLst/>
          </a:prstGeom>
          <a:solidFill>
            <a:schemeClr val="bg2"/>
          </a:solidFill>
          <a:ln w="9525">
            <a:solidFill>
              <a:schemeClr val="tx1"/>
            </a:solidFill>
            <a:round/>
            <a:headEnd/>
            <a:tailEnd/>
          </a:ln>
        </p:spPr>
        <p:txBody>
          <a:bodyPr wrap="none" anchor="ctr"/>
          <a:lstStyle/>
          <a:p>
            <a:endParaRPr lang="id-ID">
              <a:latin typeface="Calibri" pitchFamily="34" charset="0"/>
            </a:endParaRPr>
          </a:p>
        </p:txBody>
      </p:sp>
      <p:sp>
        <p:nvSpPr>
          <p:cNvPr id="18568" name="Oval 339"/>
          <p:cNvSpPr>
            <a:spLocks noChangeAspect="1" noChangeArrowheads="1"/>
          </p:cNvSpPr>
          <p:nvPr/>
        </p:nvSpPr>
        <p:spPr bwMode="auto">
          <a:xfrm>
            <a:off x="7047035" y="4632327"/>
            <a:ext cx="57150" cy="55563"/>
          </a:xfrm>
          <a:prstGeom prst="ellipse">
            <a:avLst/>
          </a:prstGeom>
          <a:solidFill>
            <a:schemeClr val="bg2"/>
          </a:solidFill>
          <a:ln w="9525">
            <a:solidFill>
              <a:schemeClr val="tx1"/>
            </a:solidFill>
            <a:round/>
            <a:headEnd/>
            <a:tailEnd/>
          </a:ln>
        </p:spPr>
        <p:txBody>
          <a:bodyPr wrap="none" anchor="ctr"/>
          <a:lstStyle/>
          <a:p>
            <a:endParaRPr lang="id-ID">
              <a:latin typeface="Calibri" pitchFamily="34" charset="0"/>
            </a:endParaRPr>
          </a:p>
        </p:txBody>
      </p:sp>
      <p:sp>
        <p:nvSpPr>
          <p:cNvPr id="18569" name="Oval 340"/>
          <p:cNvSpPr>
            <a:spLocks noChangeAspect="1" noChangeArrowheads="1"/>
          </p:cNvSpPr>
          <p:nvPr/>
        </p:nvSpPr>
        <p:spPr bwMode="auto">
          <a:xfrm>
            <a:off x="7023590" y="4524377"/>
            <a:ext cx="55685" cy="55563"/>
          </a:xfrm>
          <a:prstGeom prst="ellipse">
            <a:avLst/>
          </a:prstGeom>
          <a:solidFill>
            <a:schemeClr val="bg2"/>
          </a:solidFill>
          <a:ln w="9525">
            <a:solidFill>
              <a:schemeClr val="tx1"/>
            </a:solidFill>
            <a:round/>
            <a:headEnd/>
            <a:tailEnd/>
          </a:ln>
        </p:spPr>
        <p:txBody>
          <a:bodyPr wrap="none" anchor="ctr"/>
          <a:lstStyle/>
          <a:p>
            <a:endParaRPr lang="id-ID">
              <a:latin typeface="Calibri" pitchFamily="34" charset="0"/>
            </a:endParaRPr>
          </a:p>
        </p:txBody>
      </p:sp>
      <p:sp>
        <p:nvSpPr>
          <p:cNvPr id="18570" name="Oval 341"/>
          <p:cNvSpPr>
            <a:spLocks noChangeAspect="1" noChangeArrowheads="1"/>
          </p:cNvSpPr>
          <p:nvPr/>
        </p:nvSpPr>
        <p:spPr bwMode="auto">
          <a:xfrm>
            <a:off x="6875584" y="4756152"/>
            <a:ext cx="54220" cy="55563"/>
          </a:xfrm>
          <a:prstGeom prst="ellipse">
            <a:avLst/>
          </a:prstGeom>
          <a:solidFill>
            <a:schemeClr val="bg2"/>
          </a:solidFill>
          <a:ln w="9525">
            <a:solidFill>
              <a:schemeClr val="tx1"/>
            </a:solidFill>
            <a:round/>
            <a:headEnd/>
            <a:tailEnd/>
          </a:ln>
        </p:spPr>
        <p:txBody>
          <a:bodyPr wrap="none" anchor="ctr"/>
          <a:lstStyle/>
          <a:p>
            <a:endParaRPr lang="id-ID">
              <a:latin typeface="Calibri" pitchFamily="34" charset="0"/>
            </a:endParaRPr>
          </a:p>
        </p:txBody>
      </p:sp>
      <p:sp>
        <p:nvSpPr>
          <p:cNvPr id="18571" name="Line 342"/>
          <p:cNvSpPr>
            <a:spLocks noChangeShapeType="1"/>
          </p:cNvSpPr>
          <p:nvPr/>
        </p:nvSpPr>
        <p:spPr bwMode="auto">
          <a:xfrm>
            <a:off x="7391400" y="5029200"/>
            <a:ext cx="533400" cy="0"/>
          </a:xfrm>
          <a:prstGeom prst="line">
            <a:avLst/>
          </a:prstGeom>
          <a:noFill/>
          <a:ln w="9525">
            <a:solidFill>
              <a:schemeClr val="tx1"/>
            </a:solidFill>
            <a:round/>
            <a:headEnd/>
            <a:tailEnd/>
          </a:ln>
        </p:spPr>
        <p:txBody>
          <a:bodyPr/>
          <a:lstStyle/>
          <a:p>
            <a:endParaRPr lang="id-ID"/>
          </a:p>
        </p:txBody>
      </p:sp>
      <p:sp>
        <p:nvSpPr>
          <p:cNvPr id="18572" name="Oval 344"/>
          <p:cNvSpPr>
            <a:spLocks noChangeAspect="1" noChangeArrowheads="1"/>
          </p:cNvSpPr>
          <p:nvPr/>
        </p:nvSpPr>
        <p:spPr bwMode="auto">
          <a:xfrm>
            <a:off x="7086601" y="4745038"/>
            <a:ext cx="55685" cy="55562"/>
          </a:xfrm>
          <a:prstGeom prst="ellipse">
            <a:avLst/>
          </a:prstGeom>
          <a:solidFill>
            <a:schemeClr val="bg2"/>
          </a:solidFill>
          <a:ln w="9525">
            <a:solidFill>
              <a:schemeClr val="tx1"/>
            </a:solidFill>
            <a:round/>
            <a:headEnd/>
            <a:tailEnd/>
          </a:ln>
        </p:spPr>
        <p:txBody>
          <a:bodyPr wrap="none" anchor="ctr"/>
          <a:lstStyle/>
          <a:p>
            <a:endParaRPr lang="id-ID">
              <a:latin typeface="Calibri" pitchFamily="34" charset="0"/>
            </a:endParaRPr>
          </a:p>
        </p:txBody>
      </p:sp>
      <p:sp>
        <p:nvSpPr>
          <p:cNvPr id="18573" name="Oval 345"/>
          <p:cNvSpPr>
            <a:spLocks noChangeAspect="1" noChangeArrowheads="1"/>
          </p:cNvSpPr>
          <p:nvPr/>
        </p:nvSpPr>
        <p:spPr bwMode="auto">
          <a:xfrm>
            <a:off x="7086601" y="4897438"/>
            <a:ext cx="55685" cy="55562"/>
          </a:xfrm>
          <a:prstGeom prst="ellipse">
            <a:avLst/>
          </a:prstGeom>
          <a:solidFill>
            <a:schemeClr val="bg2"/>
          </a:solidFill>
          <a:ln w="9525">
            <a:solidFill>
              <a:schemeClr val="tx1"/>
            </a:solidFill>
            <a:round/>
            <a:headEnd/>
            <a:tailEnd/>
          </a:ln>
        </p:spPr>
        <p:txBody>
          <a:bodyPr wrap="none" anchor="ctr"/>
          <a:lstStyle/>
          <a:p>
            <a:endParaRPr lang="id-ID">
              <a:latin typeface="Calibri" pitchFamily="34" charset="0"/>
            </a:endParaRPr>
          </a:p>
        </p:txBody>
      </p:sp>
      <p:sp>
        <p:nvSpPr>
          <p:cNvPr id="18574" name="Oval 346"/>
          <p:cNvSpPr>
            <a:spLocks noChangeAspect="1" noChangeArrowheads="1"/>
          </p:cNvSpPr>
          <p:nvPr/>
        </p:nvSpPr>
        <p:spPr bwMode="auto">
          <a:xfrm>
            <a:off x="6951784" y="4876802"/>
            <a:ext cx="54220" cy="55563"/>
          </a:xfrm>
          <a:prstGeom prst="ellipse">
            <a:avLst/>
          </a:prstGeom>
          <a:solidFill>
            <a:schemeClr val="bg2"/>
          </a:solidFill>
          <a:ln w="9525">
            <a:solidFill>
              <a:schemeClr val="tx1"/>
            </a:solidFill>
            <a:round/>
            <a:headEnd/>
            <a:tailEnd/>
          </a:ln>
        </p:spPr>
        <p:txBody>
          <a:bodyPr wrap="none" anchor="ctr"/>
          <a:lstStyle/>
          <a:p>
            <a:endParaRPr lang="id-ID">
              <a:latin typeface="Calibri" pitchFamily="34" charset="0"/>
            </a:endParaRPr>
          </a:p>
        </p:txBody>
      </p:sp>
      <p:sp>
        <p:nvSpPr>
          <p:cNvPr id="18575" name="Oval 347"/>
          <p:cNvSpPr>
            <a:spLocks noChangeAspect="1" noChangeArrowheads="1"/>
          </p:cNvSpPr>
          <p:nvPr/>
        </p:nvSpPr>
        <p:spPr bwMode="auto">
          <a:xfrm>
            <a:off x="6858001" y="5029202"/>
            <a:ext cx="55685" cy="55563"/>
          </a:xfrm>
          <a:prstGeom prst="ellipse">
            <a:avLst/>
          </a:prstGeom>
          <a:solidFill>
            <a:schemeClr val="bg2"/>
          </a:solidFill>
          <a:ln w="9525">
            <a:solidFill>
              <a:schemeClr val="tx1"/>
            </a:solidFill>
            <a:round/>
            <a:headEnd/>
            <a:tailEnd/>
          </a:ln>
        </p:spPr>
        <p:txBody>
          <a:bodyPr wrap="none" anchor="ctr"/>
          <a:lstStyle/>
          <a:p>
            <a:endParaRPr lang="id-ID">
              <a:latin typeface="Calibri" pitchFamily="34" charset="0"/>
            </a:endParaRPr>
          </a:p>
        </p:txBody>
      </p:sp>
      <p:sp>
        <p:nvSpPr>
          <p:cNvPr id="18576" name="Rectangle 348"/>
          <p:cNvSpPr>
            <a:spLocks noChangeArrowheads="1"/>
          </p:cNvSpPr>
          <p:nvPr/>
        </p:nvSpPr>
        <p:spPr bwMode="auto">
          <a:xfrm rot="-1826484">
            <a:off x="7542335" y="3746502"/>
            <a:ext cx="1301262" cy="460375"/>
          </a:xfrm>
          <a:prstGeom prst="rect">
            <a:avLst/>
          </a:prstGeom>
          <a:noFill/>
          <a:ln w="12700">
            <a:noFill/>
            <a:miter lim="800000"/>
            <a:headEnd/>
            <a:tailEnd/>
          </a:ln>
        </p:spPr>
        <p:txBody>
          <a:bodyPr lIns="90488" tIns="44450" rIns="90488" bIns="44450">
            <a:spAutoFit/>
          </a:bodyPr>
          <a:lstStyle/>
          <a:p>
            <a:r>
              <a:rPr lang="en-GB" altLang="en-GB" sz="1200" b="1">
                <a:solidFill>
                  <a:srgbClr val="000000"/>
                </a:solidFill>
                <a:latin typeface="Century Gothic" pitchFamily="34" charset="0"/>
              </a:rPr>
              <a:t>Dipancarkan ke angkasa</a:t>
            </a:r>
          </a:p>
        </p:txBody>
      </p:sp>
      <p:sp>
        <p:nvSpPr>
          <p:cNvPr id="18577" name="Rectangle 359"/>
          <p:cNvSpPr>
            <a:spLocks noChangeArrowheads="1"/>
          </p:cNvSpPr>
          <p:nvPr/>
        </p:nvSpPr>
        <p:spPr bwMode="auto">
          <a:xfrm>
            <a:off x="9391650" y="3810000"/>
            <a:ext cx="1219200" cy="2819400"/>
          </a:xfrm>
          <a:prstGeom prst="rect">
            <a:avLst/>
          </a:prstGeom>
          <a:solidFill>
            <a:srgbClr val="CCFFFF"/>
          </a:solidFill>
          <a:ln w="9525">
            <a:noFill/>
            <a:miter lim="800000"/>
            <a:headEnd/>
            <a:tailEnd/>
          </a:ln>
        </p:spPr>
        <p:txBody>
          <a:bodyPr wrap="none" anchor="ctr"/>
          <a:lstStyle/>
          <a:p>
            <a:endParaRPr lang="id-ID">
              <a:latin typeface="Calibri" pitchFamily="34" charset="0"/>
            </a:endParaRPr>
          </a:p>
        </p:txBody>
      </p:sp>
      <p:sp>
        <p:nvSpPr>
          <p:cNvPr id="18578" name="AutoShape 360"/>
          <p:cNvSpPr>
            <a:spLocks noChangeArrowheads="1"/>
          </p:cNvSpPr>
          <p:nvPr/>
        </p:nvSpPr>
        <p:spPr bwMode="auto">
          <a:xfrm rot="358130">
            <a:off x="9357947" y="6227765"/>
            <a:ext cx="1283677" cy="841375"/>
          </a:xfrm>
          <a:prstGeom prst="flowChartDelay">
            <a:avLst/>
          </a:prstGeom>
          <a:solidFill>
            <a:srgbClr val="4FFE26"/>
          </a:solidFill>
          <a:ln w="9525">
            <a:noFill/>
            <a:miter lim="800000"/>
            <a:headEnd/>
            <a:tailEnd/>
          </a:ln>
        </p:spPr>
        <p:txBody>
          <a:bodyPr wrap="none" anchor="ctr"/>
          <a:lstStyle/>
          <a:p>
            <a:endParaRPr lang="id-ID">
              <a:latin typeface="Calibri" pitchFamily="34" charset="0"/>
            </a:endParaRPr>
          </a:p>
        </p:txBody>
      </p:sp>
      <p:sp>
        <p:nvSpPr>
          <p:cNvPr id="18579" name="Rectangle 364"/>
          <p:cNvSpPr>
            <a:spLocks noChangeArrowheads="1"/>
          </p:cNvSpPr>
          <p:nvPr/>
        </p:nvSpPr>
        <p:spPr bwMode="auto">
          <a:xfrm>
            <a:off x="1524000" y="2357438"/>
            <a:ext cx="1295400" cy="1452562"/>
          </a:xfrm>
          <a:prstGeom prst="rect">
            <a:avLst/>
          </a:prstGeom>
          <a:solidFill>
            <a:srgbClr val="FFFFCC"/>
          </a:solidFill>
          <a:ln w="9525">
            <a:noFill/>
            <a:miter lim="800000"/>
            <a:headEnd/>
            <a:tailEnd/>
          </a:ln>
        </p:spPr>
        <p:txBody>
          <a:bodyPr wrap="none" anchor="ctr"/>
          <a:lstStyle/>
          <a:p>
            <a:endParaRPr lang="id-ID">
              <a:latin typeface="Calibri" pitchFamily="34" charset="0"/>
            </a:endParaRPr>
          </a:p>
        </p:txBody>
      </p:sp>
      <p:sp>
        <p:nvSpPr>
          <p:cNvPr id="18580" name="Rectangle 365"/>
          <p:cNvSpPr>
            <a:spLocks noChangeArrowheads="1"/>
          </p:cNvSpPr>
          <p:nvPr/>
        </p:nvSpPr>
        <p:spPr bwMode="auto">
          <a:xfrm>
            <a:off x="1524000" y="3810000"/>
            <a:ext cx="1295400" cy="2819400"/>
          </a:xfrm>
          <a:prstGeom prst="rect">
            <a:avLst/>
          </a:prstGeom>
          <a:solidFill>
            <a:srgbClr val="CCFFFF"/>
          </a:solidFill>
          <a:ln w="9525">
            <a:noFill/>
            <a:miter lim="800000"/>
            <a:headEnd/>
            <a:tailEnd/>
          </a:ln>
        </p:spPr>
        <p:txBody>
          <a:bodyPr wrap="none" anchor="ctr"/>
          <a:lstStyle/>
          <a:p>
            <a:endParaRPr lang="id-ID">
              <a:latin typeface="Calibri" pitchFamily="34" charset="0"/>
            </a:endParaRPr>
          </a:p>
        </p:txBody>
      </p:sp>
      <p:sp>
        <p:nvSpPr>
          <p:cNvPr id="18581" name="Text Box 363"/>
          <p:cNvSpPr txBox="1">
            <a:spLocks noChangeArrowheads="1"/>
          </p:cNvSpPr>
          <p:nvPr/>
        </p:nvSpPr>
        <p:spPr bwMode="auto">
          <a:xfrm>
            <a:off x="1676400" y="3600452"/>
            <a:ext cx="381000" cy="366713"/>
          </a:xfrm>
          <a:prstGeom prst="rect">
            <a:avLst/>
          </a:prstGeom>
          <a:solidFill>
            <a:srgbClr val="0000FF"/>
          </a:solidFill>
          <a:ln w="9525">
            <a:noFill/>
            <a:miter lim="800000"/>
            <a:headEnd/>
            <a:tailEnd/>
          </a:ln>
        </p:spPr>
        <p:txBody>
          <a:bodyPr>
            <a:spAutoFit/>
          </a:bodyPr>
          <a:lstStyle/>
          <a:p>
            <a:pPr algn="ctr">
              <a:spcBef>
                <a:spcPct val="50000"/>
              </a:spcBef>
            </a:pPr>
            <a:r>
              <a:rPr lang="en-US" b="1">
                <a:solidFill>
                  <a:srgbClr val="111111"/>
                </a:solidFill>
                <a:latin typeface="Calibri" pitchFamily="34" charset="0"/>
              </a:rPr>
              <a:t>2</a:t>
            </a:r>
          </a:p>
        </p:txBody>
      </p:sp>
      <p:sp>
        <p:nvSpPr>
          <p:cNvPr id="18582" name="AutoShape 366"/>
          <p:cNvSpPr>
            <a:spLocks noChangeArrowheads="1"/>
          </p:cNvSpPr>
          <p:nvPr/>
        </p:nvSpPr>
        <p:spPr bwMode="auto">
          <a:xfrm rot="21241870" flipH="1">
            <a:off x="1143000" y="6164265"/>
            <a:ext cx="1752600" cy="841375"/>
          </a:xfrm>
          <a:prstGeom prst="flowChartDelay">
            <a:avLst/>
          </a:prstGeom>
          <a:solidFill>
            <a:srgbClr val="4FFE26"/>
          </a:solidFill>
          <a:ln w="9525">
            <a:noFill/>
            <a:miter lim="800000"/>
            <a:headEnd/>
            <a:tailEnd/>
          </a:ln>
        </p:spPr>
        <p:txBody>
          <a:bodyPr wrap="none" anchor="ctr"/>
          <a:lstStyle/>
          <a:p>
            <a:endParaRPr lang="id-ID">
              <a:latin typeface="Calibri" pitchFamily="34" charset="0"/>
            </a:endParaRPr>
          </a:p>
        </p:txBody>
      </p:sp>
      <p:sp>
        <p:nvSpPr>
          <p:cNvPr id="18583" name="Rectangle 300"/>
          <p:cNvSpPr>
            <a:spLocks noChangeArrowheads="1"/>
          </p:cNvSpPr>
          <p:nvPr/>
        </p:nvSpPr>
        <p:spPr bwMode="auto">
          <a:xfrm>
            <a:off x="2057400" y="3505201"/>
            <a:ext cx="2286000" cy="1659429"/>
          </a:xfrm>
          <a:prstGeom prst="rect">
            <a:avLst/>
          </a:prstGeom>
          <a:noFill/>
          <a:ln w="12700">
            <a:noFill/>
            <a:miter lim="800000"/>
            <a:headEnd/>
            <a:tailEnd/>
          </a:ln>
        </p:spPr>
        <p:txBody>
          <a:bodyPr lIns="90488" tIns="44450" rIns="90488" bIns="44450">
            <a:spAutoFit/>
          </a:bodyPr>
          <a:lstStyle/>
          <a:p>
            <a:r>
              <a:rPr lang="en-GB" altLang="en-GB" sz="1700" b="1">
                <a:solidFill>
                  <a:srgbClr val="000000"/>
                </a:solidFill>
                <a:latin typeface="Century Gothic" pitchFamily="34" charset="0"/>
              </a:rPr>
              <a:t>Kebanyakan radiasi matahari diserap oleh permukaan bumi dan memanaskannya</a:t>
            </a:r>
          </a:p>
        </p:txBody>
      </p:sp>
      <p:sp>
        <p:nvSpPr>
          <p:cNvPr id="18584" name="Text Box 367"/>
          <p:cNvSpPr txBox="1">
            <a:spLocks noChangeArrowheads="1"/>
          </p:cNvSpPr>
          <p:nvPr/>
        </p:nvSpPr>
        <p:spPr bwMode="auto">
          <a:xfrm>
            <a:off x="1752600" y="5791202"/>
            <a:ext cx="381000" cy="366713"/>
          </a:xfrm>
          <a:prstGeom prst="rect">
            <a:avLst/>
          </a:prstGeom>
          <a:solidFill>
            <a:srgbClr val="0000FF"/>
          </a:solidFill>
          <a:ln w="9525">
            <a:noFill/>
            <a:miter lim="800000"/>
            <a:headEnd/>
            <a:tailEnd/>
          </a:ln>
        </p:spPr>
        <p:txBody>
          <a:bodyPr>
            <a:spAutoFit/>
          </a:bodyPr>
          <a:lstStyle/>
          <a:p>
            <a:pPr algn="ctr">
              <a:spcBef>
                <a:spcPct val="50000"/>
              </a:spcBef>
            </a:pPr>
            <a:r>
              <a:rPr lang="en-US" b="1">
                <a:solidFill>
                  <a:srgbClr val="111111"/>
                </a:solidFill>
                <a:latin typeface="Calibri" pitchFamily="34" charset="0"/>
              </a:rPr>
              <a:t>3</a:t>
            </a:r>
          </a:p>
        </p:txBody>
      </p:sp>
      <p:sp>
        <p:nvSpPr>
          <p:cNvPr id="18585" name="Text Box 368"/>
          <p:cNvSpPr txBox="1">
            <a:spLocks noChangeArrowheads="1"/>
          </p:cNvSpPr>
          <p:nvPr/>
        </p:nvSpPr>
        <p:spPr bwMode="auto">
          <a:xfrm>
            <a:off x="7696200" y="5943602"/>
            <a:ext cx="381000" cy="366713"/>
          </a:xfrm>
          <a:prstGeom prst="rect">
            <a:avLst/>
          </a:prstGeom>
          <a:solidFill>
            <a:srgbClr val="0000FF"/>
          </a:solidFill>
          <a:ln w="9525">
            <a:noFill/>
            <a:miter lim="800000"/>
            <a:headEnd/>
            <a:tailEnd/>
          </a:ln>
        </p:spPr>
        <p:txBody>
          <a:bodyPr>
            <a:spAutoFit/>
          </a:bodyPr>
          <a:lstStyle/>
          <a:p>
            <a:pPr algn="ctr">
              <a:spcBef>
                <a:spcPct val="50000"/>
              </a:spcBef>
            </a:pPr>
            <a:r>
              <a:rPr lang="en-US" b="1">
                <a:solidFill>
                  <a:srgbClr val="111111"/>
                </a:solidFill>
                <a:latin typeface="Calibri" pitchFamily="34" charset="0"/>
              </a:rPr>
              <a:t>4</a:t>
            </a:r>
          </a:p>
        </p:txBody>
      </p:sp>
      <p:sp>
        <p:nvSpPr>
          <p:cNvPr id="18586" name="Text Box 369"/>
          <p:cNvSpPr txBox="1">
            <a:spLocks noChangeArrowheads="1"/>
          </p:cNvSpPr>
          <p:nvPr/>
        </p:nvSpPr>
        <p:spPr bwMode="auto">
          <a:xfrm>
            <a:off x="5943600" y="1371602"/>
            <a:ext cx="381000" cy="366713"/>
          </a:xfrm>
          <a:prstGeom prst="rect">
            <a:avLst/>
          </a:prstGeom>
          <a:solidFill>
            <a:srgbClr val="0000FF"/>
          </a:solidFill>
          <a:ln w="9525">
            <a:noFill/>
            <a:miter lim="800000"/>
            <a:headEnd/>
            <a:tailEnd/>
          </a:ln>
        </p:spPr>
        <p:txBody>
          <a:bodyPr>
            <a:spAutoFit/>
          </a:bodyPr>
          <a:lstStyle/>
          <a:p>
            <a:pPr algn="ctr">
              <a:spcBef>
                <a:spcPct val="50000"/>
              </a:spcBef>
            </a:pPr>
            <a:r>
              <a:rPr lang="en-US" b="1">
                <a:solidFill>
                  <a:srgbClr val="111111"/>
                </a:solidFill>
                <a:latin typeface="Calibri" pitchFamily="34" charset="0"/>
              </a:rPr>
              <a:t>5</a:t>
            </a:r>
          </a:p>
        </p:txBody>
      </p:sp>
      <p:sp>
        <p:nvSpPr>
          <p:cNvPr id="18587" name="Text Box 369"/>
          <p:cNvSpPr txBox="1">
            <a:spLocks noChangeArrowheads="1"/>
          </p:cNvSpPr>
          <p:nvPr/>
        </p:nvSpPr>
        <p:spPr bwMode="auto">
          <a:xfrm>
            <a:off x="1752600" y="2209802"/>
            <a:ext cx="381000" cy="366713"/>
          </a:xfrm>
          <a:prstGeom prst="rect">
            <a:avLst/>
          </a:prstGeom>
          <a:solidFill>
            <a:srgbClr val="0000FF"/>
          </a:solidFill>
          <a:ln w="9525">
            <a:noFill/>
            <a:miter lim="800000"/>
            <a:headEnd/>
            <a:tailEnd/>
          </a:ln>
        </p:spPr>
        <p:txBody>
          <a:bodyPr>
            <a:spAutoFit/>
          </a:bodyPr>
          <a:lstStyle/>
          <a:p>
            <a:pPr algn="ctr">
              <a:spcBef>
                <a:spcPct val="50000"/>
              </a:spcBef>
            </a:pPr>
            <a:r>
              <a:rPr lang="id-ID" b="1">
                <a:solidFill>
                  <a:srgbClr val="111111"/>
                </a:solidFill>
                <a:latin typeface="Calibri" pitchFamily="34" charset="0"/>
              </a:rPr>
              <a:t>1</a:t>
            </a:r>
            <a:endParaRPr lang="en-US" b="1">
              <a:solidFill>
                <a:srgbClr val="111111"/>
              </a:solidFill>
              <a:latin typeface="Calibri" pitchFamily="34" charset="0"/>
            </a:endParaRPr>
          </a:p>
        </p:txBody>
      </p:sp>
      <p:sp>
        <p:nvSpPr>
          <p:cNvPr id="18588" name="Rectangle 298"/>
          <p:cNvSpPr>
            <a:spLocks noChangeArrowheads="1"/>
          </p:cNvSpPr>
          <p:nvPr/>
        </p:nvSpPr>
        <p:spPr bwMode="auto">
          <a:xfrm>
            <a:off x="2133600" y="2133600"/>
            <a:ext cx="1752600" cy="1136650"/>
          </a:xfrm>
          <a:prstGeom prst="rect">
            <a:avLst/>
          </a:prstGeom>
          <a:noFill/>
          <a:ln w="12700">
            <a:noFill/>
            <a:miter lim="800000"/>
            <a:headEnd/>
            <a:tailEnd/>
          </a:ln>
        </p:spPr>
        <p:txBody>
          <a:bodyPr lIns="90488" tIns="44450" rIns="90488" bIns="44450">
            <a:spAutoFit/>
          </a:bodyPr>
          <a:lstStyle/>
          <a:p>
            <a:r>
              <a:rPr lang="en-GB" altLang="en-GB" sz="1700" b="1">
                <a:solidFill>
                  <a:srgbClr val="000000"/>
                </a:solidFill>
                <a:latin typeface="Century Gothic" pitchFamily="34" charset="0"/>
              </a:rPr>
              <a:t>Radiasi matahari</a:t>
            </a:r>
          </a:p>
          <a:p>
            <a:r>
              <a:rPr lang="en-GB" altLang="en-GB" sz="1700" b="1">
                <a:solidFill>
                  <a:srgbClr val="000000"/>
                </a:solidFill>
                <a:latin typeface="Century Gothic" pitchFamily="34" charset="0"/>
              </a:rPr>
              <a:t>melalui atmosfer</a:t>
            </a:r>
          </a:p>
        </p:txBody>
      </p:sp>
      <p:sp>
        <p:nvSpPr>
          <p:cNvPr id="18589" name="Rectangle 302"/>
          <p:cNvSpPr>
            <a:spLocks noChangeArrowheads="1"/>
          </p:cNvSpPr>
          <p:nvPr/>
        </p:nvSpPr>
        <p:spPr bwMode="auto">
          <a:xfrm>
            <a:off x="2286000" y="5715001"/>
            <a:ext cx="2152834" cy="874598"/>
          </a:xfrm>
          <a:prstGeom prst="rect">
            <a:avLst/>
          </a:prstGeom>
          <a:noFill/>
          <a:ln w="12700">
            <a:noFill/>
            <a:miter lim="800000"/>
            <a:headEnd/>
            <a:tailEnd/>
          </a:ln>
        </p:spPr>
        <p:txBody>
          <a:bodyPr wrap="none" lIns="90488" tIns="44450" rIns="90488" bIns="44450">
            <a:spAutoFit/>
          </a:bodyPr>
          <a:lstStyle/>
          <a:p>
            <a:r>
              <a:rPr lang="en-GB" altLang="en-GB" sz="1700" b="1">
                <a:solidFill>
                  <a:srgbClr val="000000"/>
                </a:solidFill>
                <a:latin typeface="Century Gothic" pitchFamily="34" charset="0"/>
              </a:rPr>
              <a:t>Radiasi inframerah</a:t>
            </a:r>
          </a:p>
          <a:p>
            <a:r>
              <a:rPr lang="en-GB" altLang="en-GB" sz="1700" b="1">
                <a:solidFill>
                  <a:srgbClr val="000000"/>
                </a:solidFill>
                <a:latin typeface="Century Gothic" pitchFamily="34" charset="0"/>
              </a:rPr>
              <a:t>Dipancarkan oleh</a:t>
            </a:r>
          </a:p>
          <a:p>
            <a:r>
              <a:rPr lang="en-GB" altLang="en-GB" sz="1700" b="1">
                <a:solidFill>
                  <a:srgbClr val="000000"/>
                </a:solidFill>
                <a:latin typeface="Century Gothic" pitchFamily="34" charset="0"/>
              </a:rPr>
              <a:t>permukaan Bumi</a:t>
            </a:r>
          </a:p>
        </p:txBody>
      </p:sp>
      <p:sp>
        <p:nvSpPr>
          <p:cNvPr id="18590" name="Rectangle 343"/>
          <p:cNvSpPr>
            <a:spLocks noChangeArrowheads="1"/>
          </p:cNvSpPr>
          <p:nvPr/>
        </p:nvSpPr>
        <p:spPr bwMode="auto">
          <a:xfrm>
            <a:off x="7882304" y="4848227"/>
            <a:ext cx="2971800" cy="638175"/>
          </a:xfrm>
          <a:prstGeom prst="rect">
            <a:avLst/>
          </a:prstGeom>
          <a:noFill/>
          <a:ln w="12700">
            <a:noFill/>
            <a:miter lim="800000"/>
            <a:headEnd/>
            <a:tailEnd/>
          </a:ln>
        </p:spPr>
        <p:txBody>
          <a:bodyPr lIns="90488" tIns="44450" rIns="90488" bIns="44450">
            <a:spAutoFit/>
          </a:bodyPr>
          <a:lstStyle/>
          <a:p>
            <a:r>
              <a:rPr lang="en-GB" altLang="en-GB" sz="1400" b="1">
                <a:solidFill>
                  <a:srgbClr val="000000"/>
                </a:solidFill>
                <a:latin typeface="Arial Narrow" pitchFamily="34" charset="0"/>
              </a:rPr>
              <a:t>CO</a:t>
            </a:r>
            <a:r>
              <a:rPr lang="en-GB" altLang="en-GB" sz="1400" b="1" baseline="-25000">
                <a:solidFill>
                  <a:srgbClr val="000000"/>
                </a:solidFill>
                <a:latin typeface="Arial Narrow" pitchFamily="34" charset="0"/>
              </a:rPr>
              <a:t>2</a:t>
            </a:r>
            <a:r>
              <a:rPr lang="id-ID" altLang="en-GB" sz="1400" b="1" baseline="-25000">
                <a:solidFill>
                  <a:srgbClr val="000000"/>
                </a:solidFill>
                <a:latin typeface="Arial Narrow" pitchFamily="34" charset="0"/>
              </a:rPr>
              <a:t> </a:t>
            </a:r>
            <a:r>
              <a:rPr lang="en-GB" altLang="en-GB" b="1">
                <a:solidFill>
                  <a:srgbClr val="000000"/>
                </a:solidFill>
                <a:latin typeface="Arial Narrow" pitchFamily="34" charset="0"/>
              </a:rPr>
              <a:t>≈</a:t>
            </a:r>
            <a:r>
              <a:rPr lang="id-ID" altLang="en-GB" b="1">
                <a:solidFill>
                  <a:srgbClr val="000000"/>
                </a:solidFill>
                <a:latin typeface="Arial Narrow" pitchFamily="34" charset="0"/>
              </a:rPr>
              <a:t> </a:t>
            </a:r>
            <a:r>
              <a:rPr lang="id-ID" altLang="en-GB" sz="1400" b="1">
                <a:solidFill>
                  <a:srgbClr val="000000"/>
                </a:solidFill>
                <a:latin typeface="Arial Narrow" pitchFamily="34" charset="0"/>
              </a:rPr>
              <a:t>kaca </a:t>
            </a:r>
          </a:p>
          <a:p>
            <a:r>
              <a:rPr lang="id-ID" altLang="en-GB" sz="1400" b="1">
                <a:solidFill>
                  <a:srgbClr val="000000"/>
                </a:solidFill>
                <a:latin typeface="Arial Narrow" pitchFamily="34" charset="0"/>
              </a:rPr>
              <a:t>(karakteristik CO2 </a:t>
            </a:r>
            <a:r>
              <a:rPr lang="en-GB" altLang="en-GB" b="1">
                <a:solidFill>
                  <a:srgbClr val="000000"/>
                </a:solidFill>
                <a:latin typeface="Arial Narrow" pitchFamily="34" charset="0"/>
              </a:rPr>
              <a:t>≈</a:t>
            </a:r>
            <a:r>
              <a:rPr lang="id-ID" altLang="en-GB">
                <a:latin typeface="Arial Narrow" pitchFamily="34" charset="0"/>
              </a:rPr>
              <a:t> </a:t>
            </a:r>
            <a:r>
              <a:rPr lang="id-ID" altLang="en-GB" sz="1400" b="1">
                <a:solidFill>
                  <a:srgbClr val="000000"/>
                </a:solidFill>
                <a:latin typeface="Arial Narrow" pitchFamily="34" charset="0"/>
              </a:rPr>
              <a:t>karakteristik kaca</a:t>
            </a:r>
            <a:endParaRPr lang="en-GB" altLang="en-GB" sz="1400" b="1">
              <a:solidFill>
                <a:srgbClr val="000000"/>
              </a:solidFill>
              <a:latin typeface="Arial Narrow" pitchFamily="34" charset="0"/>
            </a:endParaRPr>
          </a:p>
        </p:txBody>
      </p:sp>
      <p:sp>
        <p:nvSpPr>
          <p:cNvPr id="18591" name="Rectangle 302"/>
          <p:cNvSpPr>
            <a:spLocks noChangeArrowheads="1"/>
          </p:cNvSpPr>
          <p:nvPr/>
        </p:nvSpPr>
        <p:spPr bwMode="auto">
          <a:xfrm>
            <a:off x="8062546" y="5886452"/>
            <a:ext cx="2667000" cy="874713"/>
          </a:xfrm>
          <a:prstGeom prst="rect">
            <a:avLst/>
          </a:prstGeom>
          <a:noFill/>
          <a:ln w="12700">
            <a:noFill/>
            <a:miter lim="800000"/>
            <a:headEnd/>
            <a:tailEnd/>
          </a:ln>
        </p:spPr>
        <p:txBody>
          <a:bodyPr lIns="90488" tIns="44450" rIns="90488" bIns="44450">
            <a:spAutoFit/>
          </a:bodyPr>
          <a:lstStyle/>
          <a:p>
            <a:r>
              <a:rPr lang="en-GB" altLang="en-GB" sz="1700" b="1">
                <a:solidFill>
                  <a:srgbClr val="000000"/>
                </a:solidFill>
                <a:latin typeface="Century Gothic" pitchFamily="34" charset="0"/>
              </a:rPr>
              <a:t>Sebagian lagi dipancarkan kembali oleh atmosfer bumi</a:t>
            </a:r>
          </a:p>
        </p:txBody>
      </p:sp>
    </p:spTree>
    <p:extLst>
      <p:ext uri="{BB962C8B-B14F-4D97-AF65-F5344CB8AC3E}">
        <p14:creationId xmlns:p14="http://schemas.microsoft.com/office/powerpoint/2010/main" val="1714358995"/>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856397"/>
          </a:xfrm>
        </p:spPr>
        <p:txBody>
          <a:bodyPr>
            <a:normAutofit fontScale="90000"/>
          </a:bodyPr>
          <a:lstStyle/>
          <a:p>
            <a:r>
              <a:rPr lang="en-US" sz="4000" b="1" dirty="0" smtClean="0"/>
              <a:t>Internal </a:t>
            </a:r>
            <a:br>
              <a:rPr lang="en-US" sz="4000" b="1" dirty="0" smtClean="0"/>
            </a:br>
            <a:r>
              <a:rPr lang="en-US" sz="2700" dirty="0" err="1"/>
              <a:t>PermenLHK</a:t>
            </a:r>
            <a:r>
              <a:rPr lang="en-US" sz="2700" dirty="0"/>
              <a:t> No. P.39/</a:t>
            </a:r>
            <a:r>
              <a:rPr lang="en-US" sz="2700" dirty="0" err="1"/>
              <a:t>Menlhk-Setjen</a:t>
            </a:r>
            <a:r>
              <a:rPr lang="en-US" sz="2700" dirty="0"/>
              <a:t>/2015,</a:t>
            </a:r>
            <a:endParaRPr lang="en-US" sz="2700" b="1" dirty="0"/>
          </a:p>
        </p:txBody>
      </p:sp>
      <p:sp>
        <p:nvSpPr>
          <p:cNvPr id="3" name="Content Placeholder 2"/>
          <p:cNvSpPr>
            <a:spLocks noGrp="1"/>
          </p:cNvSpPr>
          <p:nvPr>
            <p:ph idx="1"/>
          </p:nvPr>
        </p:nvSpPr>
        <p:spPr>
          <a:xfrm>
            <a:off x="1097280" y="1845734"/>
            <a:ext cx="10413402" cy="4783666"/>
          </a:xfrm>
        </p:spPr>
        <p:txBody>
          <a:bodyPr>
            <a:normAutofit fontScale="55000" lnSpcReduction="20000"/>
          </a:bodyPr>
          <a:lstStyle/>
          <a:p>
            <a:pPr marL="0" indent="0">
              <a:buNone/>
            </a:pPr>
            <a:r>
              <a:rPr lang="en-US" sz="3200" dirty="0" smtClean="0"/>
              <a:t>Program </a:t>
            </a:r>
            <a:r>
              <a:rPr lang="en-US" sz="3200" dirty="0" err="1"/>
              <a:t>pertama</a:t>
            </a:r>
            <a:r>
              <a:rPr lang="en-US" sz="3200" dirty="0"/>
              <a:t> DJPPI </a:t>
            </a:r>
            <a:r>
              <a:rPr lang="en-US" sz="3200" dirty="0" err="1"/>
              <a:t>adalah</a:t>
            </a:r>
            <a:r>
              <a:rPr lang="en-US" sz="3200" dirty="0"/>
              <a:t> </a:t>
            </a:r>
            <a:r>
              <a:rPr lang="en-US" sz="3200" dirty="0" err="1"/>
              <a:t>meningkatkan</a:t>
            </a:r>
            <a:r>
              <a:rPr lang="en-US" sz="3200" dirty="0"/>
              <a:t> </a:t>
            </a:r>
            <a:r>
              <a:rPr lang="en-US" sz="3200" dirty="0" err="1"/>
              <a:t>efektivitas</a:t>
            </a:r>
            <a:r>
              <a:rPr lang="en-US" sz="3200" dirty="0"/>
              <a:t> </a:t>
            </a:r>
            <a:r>
              <a:rPr lang="en-US" sz="3200" dirty="0" err="1"/>
              <a:t>adaptasi</a:t>
            </a:r>
            <a:r>
              <a:rPr lang="en-US" sz="3200" dirty="0"/>
              <a:t> </a:t>
            </a:r>
            <a:r>
              <a:rPr lang="en-US" sz="3200" dirty="0" err="1"/>
              <a:t>dan</a:t>
            </a:r>
            <a:r>
              <a:rPr lang="en-US" sz="3200" dirty="0"/>
              <a:t> </a:t>
            </a:r>
            <a:r>
              <a:rPr lang="en-US" sz="3200" dirty="0" err="1"/>
              <a:t>mitigasi</a:t>
            </a:r>
            <a:r>
              <a:rPr lang="en-US" sz="3200" dirty="0"/>
              <a:t> </a:t>
            </a:r>
            <a:r>
              <a:rPr lang="en-US" sz="3200" dirty="0" err="1"/>
              <a:t>perubahan</a:t>
            </a:r>
            <a:r>
              <a:rPr lang="en-US" sz="3200" dirty="0"/>
              <a:t> </a:t>
            </a:r>
            <a:r>
              <a:rPr lang="en-US" sz="3200" dirty="0" err="1"/>
              <a:t>iklim</a:t>
            </a:r>
            <a:r>
              <a:rPr lang="en-US" sz="3200" dirty="0"/>
              <a:t> </a:t>
            </a:r>
            <a:r>
              <a:rPr lang="en-US" sz="3200" dirty="0" smtClean="0"/>
              <a:t> </a:t>
            </a:r>
          </a:p>
          <a:p>
            <a:pPr marL="0" indent="0">
              <a:buNone/>
            </a:pPr>
            <a:r>
              <a:rPr lang="en-US" sz="2500" dirty="0" smtClean="0"/>
              <a:t>4 </a:t>
            </a:r>
            <a:r>
              <a:rPr lang="en-US" sz="2500" dirty="0" err="1"/>
              <a:t>sasaran</a:t>
            </a:r>
            <a:r>
              <a:rPr lang="en-US" sz="2500" dirty="0"/>
              <a:t> </a:t>
            </a:r>
            <a:r>
              <a:rPr lang="en-US" sz="2500" dirty="0" err="1"/>
              <a:t>dan</a:t>
            </a:r>
            <a:r>
              <a:rPr lang="en-US" sz="2500" dirty="0"/>
              <a:t> </a:t>
            </a:r>
            <a:r>
              <a:rPr lang="en-US" sz="2500" dirty="0" err="1"/>
              <a:t>indikator</a:t>
            </a:r>
            <a:r>
              <a:rPr lang="en-US" sz="2500" dirty="0"/>
              <a:t> </a:t>
            </a:r>
            <a:r>
              <a:rPr lang="en-US" sz="2500" dirty="0" err="1"/>
              <a:t>capaian</a:t>
            </a:r>
            <a:r>
              <a:rPr lang="en-US" sz="2500" dirty="0"/>
              <a:t> yang </a:t>
            </a:r>
            <a:r>
              <a:rPr lang="en-US" sz="2500" dirty="0" err="1"/>
              <a:t>terukur</a:t>
            </a:r>
            <a:r>
              <a:rPr lang="en-US" sz="2500" dirty="0"/>
              <a:t> </a:t>
            </a:r>
            <a:r>
              <a:rPr lang="en-US" sz="2500" dirty="0" err="1"/>
              <a:t>yaitu</a:t>
            </a:r>
            <a:r>
              <a:rPr lang="en-US" sz="2500" dirty="0"/>
              <a:t>:</a:t>
            </a:r>
          </a:p>
          <a:p>
            <a:pPr marL="914400" lvl="1" indent="-457200">
              <a:buFont typeface="+mj-lt"/>
              <a:buAutoNum type="arabicPeriod"/>
            </a:pPr>
            <a:r>
              <a:rPr lang="en-US" sz="2500" dirty="0" err="1"/>
              <a:t>Adaptasi</a:t>
            </a:r>
            <a:r>
              <a:rPr lang="en-US" sz="2500" dirty="0"/>
              <a:t> </a:t>
            </a:r>
            <a:r>
              <a:rPr lang="en-US" sz="2500" dirty="0" err="1"/>
              <a:t>Perubahan</a:t>
            </a:r>
            <a:r>
              <a:rPr lang="en-US" sz="2500" dirty="0"/>
              <a:t> </a:t>
            </a:r>
            <a:r>
              <a:rPr lang="en-US" sz="2500" dirty="0" err="1"/>
              <a:t>Iklim</a:t>
            </a:r>
            <a:r>
              <a:rPr lang="en-US" sz="2500" dirty="0"/>
              <a:t> </a:t>
            </a:r>
            <a:r>
              <a:rPr lang="en-US" sz="2500" dirty="0" err="1"/>
              <a:t>yaitu</a:t>
            </a:r>
            <a:r>
              <a:rPr lang="en-US" sz="2500" dirty="0"/>
              <a:t> </a:t>
            </a:r>
            <a:r>
              <a:rPr lang="en-US" sz="2500" dirty="0" err="1"/>
              <a:t>meningkatnya</a:t>
            </a:r>
            <a:r>
              <a:rPr lang="en-US" sz="2500" dirty="0"/>
              <a:t> </a:t>
            </a:r>
            <a:r>
              <a:rPr lang="en-US" sz="2500" dirty="0" err="1"/>
              <a:t>kemampuan</a:t>
            </a:r>
            <a:r>
              <a:rPr lang="en-US" sz="2500" dirty="0"/>
              <a:t> </a:t>
            </a:r>
            <a:r>
              <a:rPr lang="en-US" sz="2500" dirty="0" err="1"/>
              <a:t>adaptasi</a:t>
            </a:r>
            <a:r>
              <a:rPr lang="en-US" sz="2500" dirty="0"/>
              <a:t> </a:t>
            </a:r>
            <a:r>
              <a:rPr lang="en-US" sz="2500" dirty="0" err="1"/>
              <a:t>perubahan</a:t>
            </a:r>
            <a:r>
              <a:rPr lang="en-US" sz="2500" dirty="0"/>
              <a:t> </a:t>
            </a:r>
            <a:r>
              <a:rPr lang="en-US" sz="2500" dirty="0" err="1"/>
              <a:t>iklim</a:t>
            </a:r>
            <a:r>
              <a:rPr lang="en-US" sz="2500" dirty="0"/>
              <a:t> di 15 </a:t>
            </a:r>
            <a:r>
              <a:rPr lang="en-US" sz="2500" dirty="0" err="1"/>
              <a:t>wilayah</a:t>
            </a:r>
            <a:r>
              <a:rPr lang="en-US" sz="2500" dirty="0"/>
              <a:t>. </a:t>
            </a:r>
            <a:r>
              <a:rPr lang="en-US" sz="2500" dirty="0" err="1"/>
              <a:t>Indikator</a:t>
            </a:r>
            <a:r>
              <a:rPr lang="en-US" sz="2500" dirty="0"/>
              <a:t> </a:t>
            </a:r>
            <a:r>
              <a:rPr lang="en-US" sz="2500" dirty="0" err="1"/>
              <a:t>capaian</a:t>
            </a:r>
            <a:r>
              <a:rPr lang="en-US" sz="2500" dirty="0"/>
              <a:t> </a:t>
            </a:r>
            <a:r>
              <a:rPr lang="en-US" sz="2500" dirty="0" err="1"/>
              <a:t>dari</a:t>
            </a:r>
            <a:r>
              <a:rPr lang="en-US" sz="2500" dirty="0"/>
              <a:t> </a:t>
            </a:r>
            <a:r>
              <a:rPr lang="en-US" sz="2500" dirty="0" err="1"/>
              <a:t>sasaran</a:t>
            </a:r>
            <a:r>
              <a:rPr lang="en-US" sz="2500" dirty="0"/>
              <a:t> </a:t>
            </a:r>
            <a:r>
              <a:rPr lang="en-US" sz="2500" dirty="0" err="1"/>
              <a:t>kegiatan</a:t>
            </a:r>
            <a:r>
              <a:rPr lang="en-US" sz="2500" dirty="0"/>
              <a:t> </a:t>
            </a:r>
            <a:r>
              <a:rPr lang="en-US" sz="2500" dirty="0" err="1"/>
              <a:t>ini</a:t>
            </a:r>
            <a:r>
              <a:rPr lang="en-US" sz="2500" dirty="0"/>
              <a:t> </a:t>
            </a:r>
            <a:r>
              <a:rPr lang="en-US" sz="2500" dirty="0" err="1"/>
              <a:t>yaitu</a:t>
            </a:r>
            <a:r>
              <a:rPr lang="en-US" sz="2500" dirty="0"/>
              <a:t>: a) </a:t>
            </a:r>
            <a:r>
              <a:rPr lang="en-US" sz="2500" dirty="0" err="1"/>
              <a:t>wilayah</a:t>
            </a:r>
            <a:r>
              <a:rPr lang="en-US" sz="2500" dirty="0"/>
              <a:t> yang </a:t>
            </a:r>
            <a:r>
              <a:rPr lang="en-US" sz="2500" dirty="0" err="1"/>
              <a:t>difasilitasi</a:t>
            </a:r>
            <a:r>
              <a:rPr lang="en-US" sz="2500" dirty="0"/>
              <a:t> </a:t>
            </a:r>
            <a:r>
              <a:rPr lang="en-US" sz="2500" dirty="0" err="1"/>
              <a:t>pengembangan</a:t>
            </a:r>
            <a:r>
              <a:rPr lang="en-US" sz="2500" dirty="0"/>
              <a:t> </a:t>
            </a:r>
            <a:r>
              <a:rPr lang="en-US" sz="2500" dirty="0" err="1"/>
              <a:t>skenario</a:t>
            </a:r>
            <a:r>
              <a:rPr lang="en-US" sz="2500" dirty="0"/>
              <a:t> </a:t>
            </a:r>
            <a:r>
              <a:rPr lang="en-US" sz="2500" dirty="0" err="1"/>
              <a:t>iklim</a:t>
            </a:r>
            <a:r>
              <a:rPr lang="en-US" sz="2500" dirty="0"/>
              <a:t> </a:t>
            </a:r>
            <a:r>
              <a:rPr lang="en-US" sz="2500" dirty="0" err="1"/>
              <a:t>sebanyak</a:t>
            </a:r>
            <a:r>
              <a:rPr lang="en-US" sz="2500" dirty="0"/>
              <a:t> 15 </a:t>
            </a:r>
            <a:r>
              <a:rPr lang="en-US" sz="2500" dirty="0" err="1"/>
              <a:t>wilayah</a:t>
            </a:r>
            <a:r>
              <a:rPr lang="en-US" sz="2500" dirty="0"/>
              <a:t>; b) </a:t>
            </a:r>
            <a:r>
              <a:rPr lang="en-US" sz="2500" dirty="0" err="1"/>
              <a:t>wilayah</a:t>
            </a:r>
            <a:r>
              <a:rPr lang="en-US" sz="2500" dirty="0"/>
              <a:t> yang </a:t>
            </a:r>
            <a:r>
              <a:rPr lang="en-US" sz="2500" dirty="0" err="1"/>
              <a:t>difasilitasi</a:t>
            </a:r>
            <a:r>
              <a:rPr lang="en-US" sz="2500" dirty="0"/>
              <a:t> </a:t>
            </a:r>
            <a:r>
              <a:rPr lang="en-US" sz="2500" dirty="0" err="1"/>
              <a:t>dalam</a:t>
            </a:r>
            <a:r>
              <a:rPr lang="en-US" sz="2500" dirty="0"/>
              <a:t> </a:t>
            </a:r>
            <a:r>
              <a:rPr lang="en-US" sz="2500" dirty="0" err="1"/>
              <a:t>pengembangan</a:t>
            </a:r>
            <a:r>
              <a:rPr lang="en-US" sz="2500" dirty="0"/>
              <a:t> (downscaling) </a:t>
            </a:r>
            <a:r>
              <a:rPr lang="en-US" sz="2500" dirty="0" err="1"/>
              <a:t>rencana</a:t>
            </a:r>
            <a:r>
              <a:rPr lang="en-US" sz="2500" dirty="0"/>
              <a:t> </a:t>
            </a:r>
            <a:r>
              <a:rPr lang="en-US" sz="2500" dirty="0" err="1"/>
              <a:t>aksi</a:t>
            </a:r>
            <a:r>
              <a:rPr lang="en-US" sz="2500" dirty="0"/>
              <a:t> </a:t>
            </a:r>
            <a:r>
              <a:rPr lang="en-US" sz="2500" dirty="0" err="1"/>
              <a:t>adaptasi</a:t>
            </a:r>
            <a:r>
              <a:rPr lang="en-US" sz="2500" dirty="0"/>
              <a:t> </a:t>
            </a:r>
            <a:r>
              <a:rPr lang="en-US" sz="2500" dirty="0" err="1"/>
              <a:t>perubahan</a:t>
            </a:r>
            <a:r>
              <a:rPr lang="en-US" sz="2500" dirty="0"/>
              <a:t> </a:t>
            </a:r>
            <a:r>
              <a:rPr lang="en-US" sz="2500" dirty="0" err="1"/>
              <a:t>iklim</a:t>
            </a:r>
            <a:r>
              <a:rPr lang="en-US" sz="2500" dirty="0"/>
              <a:t> di </a:t>
            </a:r>
            <a:r>
              <a:rPr lang="en-US" sz="2500" dirty="0" err="1"/>
              <a:t>daerah</a:t>
            </a:r>
            <a:r>
              <a:rPr lang="en-US" sz="2500" dirty="0"/>
              <a:t> </a:t>
            </a:r>
            <a:r>
              <a:rPr lang="en-US" sz="2500" dirty="0" err="1"/>
              <a:t>sebanyak</a:t>
            </a:r>
            <a:r>
              <a:rPr lang="en-US" sz="2500" dirty="0"/>
              <a:t> 15 </a:t>
            </a:r>
            <a:r>
              <a:rPr lang="en-US" sz="2500" dirty="0" err="1"/>
              <a:t>wilayah</a:t>
            </a:r>
            <a:r>
              <a:rPr lang="en-US" sz="2500" dirty="0"/>
              <a:t>; c) </a:t>
            </a:r>
            <a:r>
              <a:rPr lang="en-US" sz="2500" dirty="0" err="1"/>
              <a:t>fasilitasi</a:t>
            </a:r>
            <a:r>
              <a:rPr lang="en-US" sz="2500" dirty="0"/>
              <a:t> </a:t>
            </a:r>
            <a:r>
              <a:rPr lang="en-US" sz="2500" dirty="0" err="1"/>
              <a:t>wilayah</a:t>
            </a:r>
            <a:r>
              <a:rPr lang="en-US" sz="2500" dirty="0"/>
              <a:t> </a:t>
            </a:r>
            <a:r>
              <a:rPr lang="en-US" sz="2500" dirty="0" err="1"/>
              <a:t>dalam</a:t>
            </a:r>
            <a:r>
              <a:rPr lang="en-US" sz="2500" dirty="0"/>
              <a:t> </a:t>
            </a:r>
            <a:r>
              <a:rPr lang="en-US" sz="2500" dirty="0" err="1"/>
              <a:t>pengembangan</a:t>
            </a:r>
            <a:r>
              <a:rPr lang="en-US" sz="2500" dirty="0"/>
              <a:t> </a:t>
            </a:r>
            <a:r>
              <a:rPr lang="en-US" sz="2500" dirty="0" err="1"/>
              <a:t>adaptasi</a:t>
            </a:r>
            <a:r>
              <a:rPr lang="en-US" sz="2500" dirty="0"/>
              <a:t> </a:t>
            </a:r>
            <a:r>
              <a:rPr lang="en-US" sz="2500" dirty="0" err="1"/>
              <a:t>perubahan</a:t>
            </a:r>
            <a:r>
              <a:rPr lang="en-US" sz="2500" dirty="0"/>
              <a:t> </a:t>
            </a:r>
            <a:r>
              <a:rPr lang="en-US" sz="2500" dirty="0" err="1"/>
              <a:t>iklim</a:t>
            </a:r>
            <a:r>
              <a:rPr lang="en-US" sz="2500" dirty="0"/>
              <a:t> </a:t>
            </a:r>
            <a:r>
              <a:rPr lang="en-US" sz="2500" dirty="0" err="1"/>
              <a:t>berbasis</a:t>
            </a:r>
            <a:r>
              <a:rPr lang="en-US" sz="2500" dirty="0"/>
              <a:t> </a:t>
            </a:r>
            <a:r>
              <a:rPr lang="en-US" sz="2500" dirty="0" err="1"/>
              <a:t>ekosistem</a:t>
            </a:r>
            <a:r>
              <a:rPr lang="en-US" sz="2500" dirty="0"/>
              <a:t> di 15 </a:t>
            </a:r>
            <a:r>
              <a:rPr lang="en-US" sz="2500" dirty="0" err="1"/>
              <a:t>wilayah</a:t>
            </a:r>
            <a:r>
              <a:rPr lang="en-US" sz="2500" dirty="0"/>
              <a:t> </a:t>
            </a:r>
            <a:r>
              <a:rPr lang="en-US" sz="2500" dirty="0" err="1"/>
              <a:t>rentan</a:t>
            </a:r>
            <a:r>
              <a:rPr lang="en-US" sz="2500" dirty="0"/>
              <a:t>; d) </a:t>
            </a:r>
            <a:r>
              <a:rPr lang="en-US" sz="2500" dirty="0" err="1"/>
              <a:t>fasilitasi</a:t>
            </a:r>
            <a:r>
              <a:rPr lang="en-US" sz="2500" dirty="0"/>
              <a:t> </a:t>
            </a:r>
            <a:r>
              <a:rPr lang="en-US" sz="2500" dirty="0" err="1"/>
              <a:t>desa</a:t>
            </a:r>
            <a:r>
              <a:rPr lang="en-US" sz="2500" dirty="0"/>
              <a:t>/</a:t>
            </a:r>
            <a:r>
              <a:rPr lang="en-US" sz="2500" dirty="0" err="1"/>
              <a:t>kelurahan</a:t>
            </a:r>
            <a:r>
              <a:rPr lang="en-US" sz="2500" dirty="0"/>
              <a:t> yang </a:t>
            </a:r>
            <a:r>
              <a:rPr lang="en-US" sz="2500" dirty="0" err="1"/>
              <a:t>menerapkan</a:t>
            </a:r>
            <a:r>
              <a:rPr lang="en-US" sz="2500" dirty="0"/>
              <a:t> Program </a:t>
            </a:r>
            <a:r>
              <a:rPr lang="en-US" sz="2500" dirty="0" err="1"/>
              <a:t>Kampung</a:t>
            </a:r>
            <a:r>
              <a:rPr lang="en-US" sz="2500" dirty="0"/>
              <a:t> </a:t>
            </a:r>
            <a:r>
              <a:rPr lang="en-US" sz="2500" dirty="0" err="1"/>
              <a:t>Iklim</a:t>
            </a:r>
            <a:r>
              <a:rPr lang="en-US" sz="2500" dirty="0"/>
              <a:t> (</a:t>
            </a:r>
            <a:r>
              <a:rPr lang="en-US" sz="2500" dirty="0" err="1"/>
              <a:t>Proklim</a:t>
            </a:r>
            <a:r>
              <a:rPr lang="en-US" sz="2500" dirty="0"/>
              <a:t>) </a:t>
            </a:r>
            <a:r>
              <a:rPr lang="en-US" sz="2500" dirty="0" err="1"/>
              <a:t>sebanyak</a:t>
            </a:r>
            <a:r>
              <a:rPr lang="en-US" sz="2500" dirty="0"/>
              <a:t> 2.000 </a:t>
            </a:r>
            <a:r>
              <a:rPr lang="en-US" sz="2500" dirty="0" err="1"/>
              <a:t>desa</a:t>
            </a:r>
            <a:r>
              <a:rPr lang="en-US" sz="2500" dirty="0"/>
              <a:t>/</a:t>
            </a:r>
            <a:r>
              <a:rPr lang="en-US" sz="2500" dirty="0" err="1"/>
              <a:t>kelurahan</a:t>
            </a:r>
            <a:r>
              <a:rPr lang="en-US" sz="2500" dirty="0"/>
              <a:t>.</a:t>
            </a:r>
          </a:p>
          <a:p>
            <a:pPr marL="914400" lvl="1" indent="-457200">
              <a:buFont typeface="+mj-lt"/>
              <a:buAutoNum type="arabicPeriod"/>
            </a:pPr>
            <a:r>
              <a:rPr lang="en-US" sz="2500" dirty="0" err="1"/>
              <a:t>Mitigasi</a:t>
            </a:r>
            <a:r>
              <a:rPr lang="en-US" sz="2500" dirty="0"/>
              <a:t> </a:t>
            </a:r>
            <a:r>
              <a:rPr lang="en-US" sz="2500" dirty="0" err="1"/>
              <a:t>Perubahan</a:t>
            </a:r>
            <a:r>
              <a:rPr lang="en-US" sz="2500" dirty="0"/>
              <a:t> </a:t>
            </a:r>
            <a:r>
              <a:rPr lang="en-US" sz="2500" dirty="0" err="1"/>
              <a:t>Iklim</a:t>
            </a:r>
            <a:r>
              <a:rPr lang="en-US" sz="2500" dirty="0"/>
              <a:t> </a:t>
            </a:r>
            <a:r>
              <a:rPr lang="en-US" sz="2500" dirty="0" err="1"/>
              <a:t>yaitu</a:t>
            </a:r>
            <a:r>
              <a:rPr lang="en-US" sz="2500" dirty="0"/>
              <a:t>: (1) </a:t>
            </a:r>
            <a:r>
              <a:rPr lang="en-US" sz="2500" dirty="0" err="1"/>
              <a:t>tersedianya</a:t>
            </a:r>
            <a:r>
              <a:rPr lang="en-US" sz="2500" dirty="0"/>
              <a:t> </a:t>
            </a:r>
            <a:r>
              <a:rPr lang="en-US" sz="2500" dirty="0" err="1"/>
              <a:t>kebijakan</a:t>
            </a:r>
            <a:r>
              <a:rPr lang="en-US" sz="2500" dirty="0"/>
              <a:t> </a:t>
            </a:r>
            <a:r>
              <a:rPr lang="en-US" sz="2500" dirty="0" err="1"/>
              <a:t>dan</a:t>
            </a:r>
            <a:r>
              <a:rPr lang="en-US" sz="2500" dirty="0"/>
              <a:t> </a:t>
            </a:r>
            <a:r>
              <a:rPr lang="en-US" sz="2500" dirty="0" err="1"/>
              <a:t>perangkat</a:t>
            </a:r>
            <a:r>
              <a:rPr lang="en-US" sz="2500" dirty="0"/>
              <a:t> </a:t>
            </a:r>
            <a:r>
              <a:rPr lang="en-US" sz="2500" dirty="0" err="1"/>
              <a:t>mitigasi</a:t>
            </a:r>
            <a:r>
              <a:rPr lang="en-US" sz="2500" dirty="0"/>
              <a:t> </a:t>
            </a:r>
            <a:r>
              <a:rPr lang="en-US" sz="2500" dirty="0" err="1"/>
              <a:t>perubahan</a:t>
            </a:r>
            <a:r>
              <a:rPr lang="en-US" sz="2500" dirty="0"/>
              <a:t> </a:t>
            </a:r>
            <a:r>
              <a:rPr lang="en-US" sz="2500" dirty="0" err="1"/>
              <a:t>iklim</a:t>
            </a:r>
            <a:r>
              <a:rPr lang="en-US" sz="2500" dirty="0"/>
              <a:t> di </a:t>
            </a:r>
            <a:r>
              <a:rPr lang="en-US" sz="2500" dirty="0" err="1"/>
              <a:t>bidang</a:t>
            </a:r>
            <a:r>
              <a:rPr lang="en-US" sz="2500" dirty="0"/>
              <a:t> </a:t>
            </a:r>
            <a:r>
              <a:rPr lang="en-US" sz="2500" dirty="0" err="1"/>
              <a:t>kehutanan</a:t>
            </a:r>
            <a:r>
              <a:rPr lang="en-US" sz="2500" dirty="0"/>
              <a:t>, </a:t>
            </a:r>
            <a:r>
              <a:rPr lang="en-US" sz="2500" dirty="0" err="1"/>
              <a:t>lahan</a:t>
            </a:r>
            <a:r>
              <a:rPr lang="en-US" sz="2500" dirty="0"/>
              <a:t> </a:t>
            </a:r>
            <a:r>
              <a:rPr lang="en-US" sz="2500" dirty="0" err="1"/>
              <a:t>gambut</a:t>
            </a:r>
            <a:r>
              <a:rPr lang="en-US" sz="2500" dirty="0"/>
              <a:t>, </a:t>
            </a:r>
            <a:r>
              <a:rPr lang="en-US" sz="2500" dirty="0" err="1"/>
              <a:t>dan</a:t>
            </a:r>
            <a:r>
              <a:rPr lang="en-US" sz="2500" dirty="0"/>
              <a:t> </a:t>
            </a:r>
            <a:r>
              <a:rPr lang="en-US" sz="2500" dirty="0" err="1"/>
              <a:t>limbah</a:t>
            </a:r>
            <a:r>
              <a:rPr lang="en-US" sz="2500" dirty="0"/>
              <a:t>, </a:t>
            </a:r>
            <a:r>
              <a:rPr lang="en-US" sz="2500" dirty="0" err="1"/>
              <a:t>dengan</a:t>
            </a:r>
            <a:r>
              <a:rPr lang="en-US" sz="2500" dirty="0"/>
              <a:t> </a:t>
            </a:r>
            <a:r>
              <a:rPr lang="en-US" sz="2500" dirty="0" err="1"/>
              <a:t>indikator</a:t>
            </a:r>
            <a:r>
              <a:rPr lang="en-US" sz="2500" dirty="0"/>
              <a:t> </a:t>
            </a:r>
            <a:r>
              <a:rPr lang="en-US" sz="2500" dirty="0" err="1"/>
              <a:t>capaian</a:t>
            </a:r>
            <a:r>
              <a:rPr lang="en-US" sz="2500" dirty="0"/>
              <a:t> </a:t>
            </a:r>
            <a:r>
              <a:rPr lang="en-US" sz="2500" dirty="0" err="1"/>
              <a:t>yaitu</a:t>
            </a:r>
            <a:r>
              <a:rPr lang="en-US" sz="2500" dirty="0"/>
              <a:t>: (1.a) </a:t>
            </a:r>
            <a:r>
              <a:rPr lang="en-US" sz="2500" dirty="0" err="1"/>
              <a:t>kebijakan</a:t>
            </a:r>
            <a:r>
              <a:rPr lang="en-US" sz="2500" dirty="0"/>
              <a:t> yang </a:t>
            </a:r>
            <a:r>
              <a:rPr lang="en-US" sz="2500" dirty="0" err="1"/>
              <a:t>termutakhirkan</a:t>
            </a:r>
            <a:r>
              <a:rPr lang="en-US" sz="2500" dirty="0"/>
              <a:t> </a:t>
            </a:r>
            <a:r>
              <a:rPr lang="en-US" sz="2500" dirty="0" err="1"/>
              <a:t>dalam</a:t>
            </a:r>
            <a:r>
              <a:rPr lang="en-US" sz="2500" dirty="0"/>
              <a:t> </a:t>
            </a:r>
            <a:r>
              <a:rPr lang="en-US" sz="2500" dirty="0" err="1"/>
              <a:t>penurunan</a:t>
            </a:r>
            <a:r>
              <a:rPr lang="en-US" sz="2500" dirty="0"/>
              <a:t> </a:t>
            </a:r>
            <a:r>
              <a:rPr lang="en-US" sz="2500" dirty="0" err="1"/>
              <a:t>emisi</a:t>
            </a:r>
            <a:r>
              <a:rPr lang="en-US" sz="2500" dirty="0"/>
              <a:t> GRK di </a:t>
            </a:r>
            <a:r>
              <a:rPr lang="en-US" sz="2500" dirty="0" err="1"/>
              <a:t>bidang</a:t>
            </a:r>
            <a:r>
              <a:rPr lang="en-US" sz="2500" dirty="0"/>
              <a:t> </a:t>
            </a:r>
            <a:r>
              <a:rPr lang="en-US" sz="2500" dirty="0" err="1"/>
              <a:t>kehutanan</a:t>
            </a:r>
            <a:r>
              <a:rPr lang="en-US" sz="2500" dirty="0"/>
              <a:t>, </a:t>
            </a:r>
            <a:r>
              <a:rPr lang="en-US" sz="2500" dirty="0" err="1"/>
              <a:t>lahan</a:t>
            </a:r>
            <a:r>
              <a:rPr lang="en-US" sz="2500" dirty="0"/>
              <a:t> </a:t>
            </a:r>
            <a:r>
              <a:rPr lang="en-US" sz="2500" dirty="0" err="1"/>
              <a:t>gambut</a:t>
            </a:r>
            <a:r>
              <a:rPr lang="en-US" sz="2500" dirty="0"/>
              <a:t>, </a:t>
            </a:r>
            <a:r>
              <a:rPr lang="en-US" sz="2500" dirty="0" err="1"/>
              <a:t>dan</a:t>
            </a:r>
            <a:r>
              <a:rPr lang="en-US" sz="2500" dirty="0"/>
              <a:t> </a:t>
            </a:r>
            <a:r>
              <a:rPr lang="en-US" sz="2500" dirty="0" err="1"/>
              <a:t>limbah</a:t>
            </a:r>
            <a:r>
              <a:rPr lang="en-US" sz="2500" dirty="0"/>
              <a:t>; (1.b) </a:t>
            </a:r>
            <a:r>
              <a:rPr lang="en-US" sz="2500" dirty="0" err="1"/>
              <a:t>perangkat</a:t>
            </a:r>
            <a:r>
              <a:rPr lang="en-US" sz="2500" dirty="0"/>
              <a:t> </a:t>
            </a:r>
            <a:r>
              <a:rPr lang="en-US" sz="2500" dirty="0" err="1"/>
              <a:t>mitigasi</a:t>
            </a:r>
            <a:r>
              <a:rPr lang="en-US" sz="2500" dirty="0"/>
              <a:t> </a:t>
            </a:r>
            <a:r>
              <a:rPr lang="en-US" sz="2500" dirty="0" err="1"/>
              <a:t>perubahan</a:t>
            </a:r>
            <a:r>
              <a:rPr lang="en-US" sz="2500" dirty="0"/>
              <a:t> </a:t>
            </a:r>
            <a:r>
              <a:rPr lang="en-US" sz="2500" dirty="0" err="1"/>
              <a:t>iklim</a:t>
            </a:r>
            <a:r>
              <a:rPr lang="en-US" sz="2500" dirty="0"/>
              <a:t> yang </a:t>
            </a:r>
            <a:r>
              <a:rPr lang="en-US" sz="2500" dirty="0" err="1"/>
              <a:t>termutakhirkan</a:t>
            </a:r>
            <a:r>
              <a:rPr lang="en-US" sz="2500" dirty="0"/>
              <a:t> di </a:t>
            </a:r>
            <a:r>
              <a:rPr lang="en-US" sz="2500" dirty="0" err="1"/>
              <a:t>bidang</a:t>
            </a:r>
            <a:r>
              <a:rPr lang="en-US" sz="2500" dirty="0"/>
              <a:t> </a:t>
            </a:r>
            <a:r>
              <a:rPr lang="en-US" sz="2500" dirty="0" err="1"/>
              <a:t>kehutanan</a:t>
            </a:r>
            <a:r>
              <a:rPr lang="en-US" sz="2500" dirty="0"/>
              <a:t> </a:t>
            </a:r>
            <a:r>
              <a:rPr lang="en-US" sz="2500" dirty="0" err="1"/>
              <a:t>dan</a:t>
            </a:r>
            <a:r>
              <a:rPr lang="en-US" sz="2500" dirty="0"/>
              <a:t> </a:t>
            </a:r>
            <a:r>
              <a:rPr lang="en-US" sz="2500" dirty="0" err="1"/>
              <a:t>lahan</a:t>
            </a:r>
            <a:r>
              <a:rPr lang="en-US" sz="2500" dirty="0"/>
              <a:t> </a:t>
            </a:r>
            <a:r>
              <a:rPr lang="en-US" sz="2500" dirty="0" err="1"/>
              <a:t>gambut</a:t>
            </a:r>
            <a:r>
              <a:rPr lang="en-US" sz="2500" dirty="0"/>
              <a:t> (baseline, </a:t>
            </a:r>
            <a:r>
              <a:rPr lang="en-US" sz="2500" dirty="0" err="1"/>
              <a:t>faktor</a:t>
            </a:r>
            <a:r>
              <a:rPr lang="en-US" sz="2500" dirty="0"/>
              <a:t> </a:t>
            </a:r>
            <a:r>
              <a:rPr lang="en-US" sz="2500" dirty="0" err="1"/>
              <a:t>emisi</a:t>
            </a:r>
            <a:r>
              <a:rPr lang="en-US" sz="2500" dirty="0"/>
              <a:t>, data </a:t>
            </a:r>
            <a:r>
              <a:rPr lang="en-US" sz="2500" dirty="0" err="1"/>
              <a:t>aktivitas</a:t>
            </a:r>
            <a:r>
              <a:rPr lang="en-US" sz="2500" dirty="0"/>
              <a:t>, </a:t>
            </a:r>
            <a:r>
              <a:rPr lang="en-US" sz="2500" dirty="0" err="1"/>
              <a:t>skenario</a:t>
            </a:r>
            <a:r>
              <a:rPr lang="en-US" sz="2500" dirty="0"/>
              <a:t> </a:t>
            </a:r>
            <a:r>
              <a:rPr lang="en-US" sz="2500" dirty="0" err="1"/>
              <a:t>mitigasi</a:t>
            </a:r>
            <a:r>
              <a:rPr lang="en-US" sz="2500" dirty="0"/>
              <a:t>, </a:t>
            </a:r>
            <a:r>
              <a:rPr lang="en-US" sz="2500" dirty="0" err="1"/>
              <a:t>dan</a:t>
            </a:r>
            <a:r>
              <a:rPr lang="en-US" sz="2500" dirty="0"/>
              <a:t> safeguards); </a:t>
            </a:r>
            <a:r>
              <a:rPr lang="en-US" sz="2500" dirty="0" err="1"/>
              <a:t>dan</a:t>
            </a:r>
            <a:r>
              <a:rPr lang="en-US" sz="2500" dirty="0"/>
              <a:t> (1.c) </a:t>
            </a:r>
            <a:r>
              <a:rPr lang="en-US" sz="2500" dirty="0" err="1"/>
              <a:t>provinsi</a:t>
            </a:r>
            <a:r>
              <a:rPr lang="en-US" sz="2500" dirty="0"/>
              <a:t> yang </a:t>
            </a:r>
            <a:r>
              <a:rPr lang="en-US" sz="2500" dirty="0" err="1"/>
              <a:t>menerapkan</a:t>
            </a:r>
            <a:r>
              <a:rPr lang="en-US" sz="2500" dirty="0"/>
              <a:t> RAD-GRK di </a:t>
            </a:r>
            <a:r>
              <a:rPr lang="en-US" sz="2500" dirty="0" err="1"/>
              <a:t>bidang</a:t>
            </a:r>
            <a:r>
              <a:rPr lang="en-US" sz="2500" dirty="0"/>
              <a:t> </a:t>
            </a:r>
            <a:r>
              <a:rPr lang="en-US" sz="2500" dirty="0" err="1"/>
              <a:t>kehutanan</a:t>
            </a:r>
            <a:r>
              <a:rPr lang="en-US" sz="2500" dirty="0"/>
              <a:t> </a:t>
            </a:r>
            <a:r>
              <a:rPr lang="en-US" sz="2500" dirty="0" err="1"/>
              <a:t>dan</a:t>
            </a:r>
            <a:r>
              <a:rPr lang="en-US" sz="2500" dirty="0"/>
              <a:t> </a:t>
            </a:r>
            <a:r>
              <a:rPr lang="en-US" sz="2500" dirty="0" err="1"/>
              <a:t>lahan</a:t>
            </a:r>
            <a:r>
              <a:rPr lang="en-US" sz="2500" dirty="0"/>
              <a:t> </a:t>
            </a:r>
            <a:r>
              <a:rPr lang="en-US" sz="2500" dirty="0" err="1"/>
              <a:t>gambut</a:t>
            </a:r>
            <a:r>
              <a:rPr lang="en-US" sz="2500" dirty="0"/>
              <a:t> </a:t>
            </a:r>
            <a:r>
              <a:rPr lang="en-US" sz="2500" dirty="0" err="1"/>
              <a:t>dan</a:t>
            </a:r>
            <a:r>
              <a:rPr lang="en-US" sz="2500" dirty="0"/>
              <a:t> </a:t>
            </a:r>
            <a:r>
              <a:rPr lang="en-US" sz="2500" dirty="0" err="1"/>
              <a:t>limbah</a:t>
            </a:r>
            <a:r>
              <a:rPr lang="en-US" sz="2500" dirty="0"/>
              <a:t>; (2) </a:t>
            </a:r>
            <a:r>
              <a:rPr lang="en-US" sz="2500" dirty="0" err="1"/>
              <a:t>konsumsi</a:t>
            </a:r>
            <a:r>
              <a:rPr lang="en-US" sz="2500" dirty="0"/>
              <a:t> </a:t>
            </a:r>
            <a:r>
              <a:rPr lang="en-US" sz="2500" dirty="0" err="1"/>
              <a:t>bahan</a:t>
            </a:r>
            <a:r>
              <a:rPr lang="en-US" sz="2500" dirty="0"/>
              <a:t> </a:t>
            </a:r>
            <a:r>
              <a:rPr lang="en-US" sz="2500" dirty="0" err="1"/>
              <a:t>perusak</a:t>
            </a:r>
            <a:r>
              <a:rPr lang="en-US" sz="2500" dirty="0"/>
              <a:t> </a:t>
            </a:r>
            <a:r>
              <a:rPr lang="en-US" sz="2500" dirty="0" err="1"/>
              <a:t>ozon</a:t>
            </a:r>
            <a:r>
              <a:rPr lang="en-US" sz="2500" dirty="0"/>
              <a:t> </a:t>
            </a:r>
            <a:r>
              <a:rPr lang="en-US" sz="2500" dirty="0" err="1"/>
              <a:t>menurun</a:t>
            </a:r>
            <a:r>
              <a:rPr lang="en-US" sz="2500" dirty="0"/>
              <a:t>, </a:t>
            </a:r>
            <a:r>
              <a:rPr lang="en-US" sz="2500" dirty="0" err="1"/>
              <a:t>dengan</a:t>
            </a:r>
            <a:r>
              <a:rPr lang="en-US" sz="2500" dirty="0"/>
              <a:t> </a:t>
            </a:r>
            <a:r>
              <a:rPr lang="en-US" sz="2500" dirty="0" err="1"/>
              <a:t>indikator</a:t>
            </a:r>
            <a:r>
              <a:rPr lang="en-US" sz="2500" dirty="0"/>
              <a:t> </a:t>
            </a:r>
            <a:r>
              <a:rPr lang="en-US" sz="2500" dirty="0" err="1"/>
              <a:t>tercapainya</a:t>
            </a:r>
            <a:r>
              <a:rPr lang="en-US" sz="2500" dirty="0"/>
              <a:t> </a:t>
            </a:r>
            <a:r>
              <a:rPr lang="en-US" sz="2500" dirty="0" err="1"/>
              <a:t>persentase</a:t>
            </a:r>
            <a:r>
              <a:rPr lang="en-US" sz="2500" dirty="0"/>
              <a:t> </a:t>
            </a:r>
            <a:r>
              <a:rPr lang="en-US" sz="2500" dirty="0" err="1"/>
              <a:t>tingkat</a:t>
            </a:r>
            <a:r>
              <a:rPr lang="en-US" sz="2500" dirty="0"/>
              <a:t> </a:t>
            </a:r>
            <a:r>
              <a:rPr lang="en-US" sz="2500" dirty="0" err="1"/>
              <a:t>penurunan</a:t>
            </a:r>
            <a:r>
              <a:rPr lang="en-US" sz="2500" dirty="0"/>
              <a:t> </a:t>
            </a:r>
            <a:r>
              <a:rPr lang="en-US" sz="2500" dirty="0" err="1"/>
              <a:t>konsumsi</a:t>
            </a:r>
            <a:r>
              <a:rPr lang="en-US" sz="2500" dirty="0"/>
              <a:t> </a:t>
            </a:r>
            <a:r>
              <a:rPr lang="en-US" sz="2500" dirty="0" err="1"/>
              <a:t>bahan</a:t>
            </a:r>
            <a:r>
              <a:rPr lang="en-US" sz="2500" dirty="0"/>
              <a:t> </a:t>
            </a:r>
            <a:r>
              <a:rPr lang="en-US" sz="2500" dirty="0" err="1"/>
              <a:t>perusak</a:t>
            </a:r>
            <a:r>
              <a:rPr lang="en-US" sz="2500" dirty="0"/>
              <a:t> </a:t>
            </a:r>
            <a:r>
              <a:rPr lang="en-US" sz="2500" dirty="0" err="1"/>
              <a:t>ozon</a:t>
            </a:r>
            <a:r>
              <a:rPr lang="en-US" sz="2500" dirty="0"/>
              <a:t> </a:t>
            </a:r>
            <a:r>
              <a:rPr lang="en-US" sz="2500" dirty="0" err="1"/>
              <a:t>enis</a:t>
            </a:r>
            <a:r>
              <a:rPr lang="en-US" sz="2500" dirty="0"/>
              <a:t> HCFC </a:t>
            </a:r>
            <a:r>
              <a:rPr lang="en-US" sz="2500" dirty="0" err="1"/>
              <a:t>dari</a:t>
            </a:r>
            <a:r>
              <a:rPr lang="en-US" sz="2500" dirty="0"/>
              <a:t> 403,9 ODP ton </a:t>
            </a:r>
            <a:r>
              <a:rPr lang="en-US" sz="2500" dirty="0" err="1"/>
              <a:t>tahun</a:t>
            </a:r>
            <a:r>
              <a:rPr lang="en-US" sz="2500" dirty="0"/>
              <a:t> 2013 </a:t>
            </a:r>
            <a:r>
              <a:rPr lang="en-US" sz="2500" dirty="0" err="1"/>
              <a:t>menjadi</a:t>
            </a:r>
            <a:r>
              <a:rPr lang="en-US" sz="2500" dirty="0"/>
              <a:t> 282,71 ODP ton </a:t>
            </a:r>
            <a:r>
              <a:rPr lang="en-US" sz="2500" dirty="0" err="1"/>
              <a:t>atau</a:t>
            </a:r>
            <a:r>
              <a:rPr lang="en-US" sz="2500" dirty="0"/>
              <a:t> 30%.</a:t>
            </a:r>
          </a:p>
          <a:p>
            <a:pPr marL="914400" lvl="1" indent="-457200">
              <a:buFont typeface="+mj-lt"/>
              <a:buAutoNum type="arabicPeriod"/>
            </a:pPr>
            <a:r>
              <a:rPr lang="en-US" sz="2500" dirty="0" err="1"/>
              <a:t>Inventarisasi</a:t>
            </a:r>
            <a:r>
              <a:rPr lang="en-US" sz="2500" dirty="0"/>
              <a:t> Gas </a:t>
            </a:r>
            <a:r>
              <a:rPr lang="en-US" sz="2500" dirty="0" err="1"/>
              <a:t>Rumah</a:t>
            </a:r>
            <a:r>
              <a:rPr lang="en-US" sz="2500" dirty="0"/>
              <a:t> </a:t>
            </a:r>
            <a:r>
              <a:rPr lang="en-US" sz="2500" dirty="0" err="1"/>
              <a:t>Kaca</a:t>
            </a:r>
            <a:r>
              <a:rPr lang="en-US" sz="2500" dirty="0"/>
              <a:t> (GRK) </a:t>
            </a:r>
            <a:r>
              <a:rPr lang="en-US" sz="2500" dirty="0" err="1"/>
              <a:t>serta</a:t>
            </a:r>
            <a:r>
              <a:rPr lang="en-US" sz="2500" dirty="0"/>
              <a:t> Monitoring, </a:t>
            </a:r>
            <a:r>
              <a:rPr lang="en-US" sz="2500" dirty="0" err="1"/>
              <a:t>Pelaporan</a:t>
            </a:r>
            <a:r>
              <a:rPr lang="en-US" sz="2500" dirty="0"/>
              <a:t> </a:t>
            </a:r>
            <a:r>
              <a:rPr lang="en-US" sz="2500" dirty="0" err="1"/>
              <a:t>dan</a:t>
            </a:r>
            <a:r>
              <a:rPr lang="en-US" sz="2500" dirty="0"/>
              <a:t> </a:t>
            </a:r>
            <a:r>
              <a:rPr lang="en-US" sz="2500" dirty="0" err="1"/>
              <a:t>Verifikasi</a:t>
            </a:r>
            <a:r>
              <a:rPr lang="en-US" sz="2500" dirty="0"/>
              <a:t> </a:t>
            </a:r>
            <a:r>
              <a:rPr lang="en-US" sz="2500" dirty="0" err="1"/>
              <a:t>yaitu</a:t>
            </a:r>
            <a:r>
              <a:rPr lang="en-US" sz="2500" dirty="0"/>
              <a:t> </a:t>
            </a:r>
            <a:r>
              <a:rPr lang="en-US" sz="2500" dirty="0" err="1"/>
              <a:t>terwujudnya</a:t>
            </a:r>
            <a:r>
              <a:rPr lang="en-US" sz="2500" dirty="0"/>
              <a:t> </a:t>
            </a:r>
            <a:r>
              <a:rPr lang="en-US" sz="2500" dirty="0" err="1"/>
              <a:t>penyelenggaraan</a:t>
            </a:r>
            <a:r>
              <a:rPr lang="en-US" sz="2500" dirty="0"/>
              <a:t> </a:t>
            </a:r>
            <a:r>
              <a:rPr lang="en-US" sz="2500" dirty="0" err="1"/>
              <a:t>inventarisasi</a:t>
            </a:r>
            <a:r>
              <a:rPr lang="en-US" sz="2500" dirty="0"/>
              <a:t> GRK, </a:t>
            </a:r>
            <a:r>
              <a:rPr lang="en-US" sz="2500" dirty="0" err="1"/>
              <a:t>serta</a:t>
            </a:r>
            <a:r>
              <a:rPr lang="en-US" sz="2500" dirty="0"/>
              <a:t> monitoring, </a:t>
            </a:r>
            <a:r>
              <a:rPr lang="en-US" sz="2500" dirty="0" err="1"/>
              <a:t>pelaporan</a:t>
            </a:r>
            <a:r>
              <a:rPr lang="en-US" sz="2500" dirty="0"/>
              <a:t> </a:t>
            </a:r>
            <a:r>
              <a:rPr lang="en-US" sz="2500" dirty="0" err="1"/>
              <a:t>dan</a:t>
            </a:r>
            <a:r>
              <a:rPr lang="en-US" sz="2500" dirty="0"/>
              <a:t> </a:t>
            </a:r>
            <a:r>
              <a:rPr lang="en-US" sz="2500" dirty="0" err="1"/>
              <a:t>verifikasi</a:t>
            </a:r>
            <a:r>
              <a:rPr lang="en-US" sz="2500" dirty="0"/>
              <a:t> </a:t>
            </a:r>
            <a:r>
              <a:rPr lang="en-US" sz="2500" dirty="0" err="1"/>
              <a:t>aksi</a:t>
            </a:r>
            <a:r>
              <a:rPr lang="en-US" sz="2500" dirty="0"/>
              <a:t> </a:t>
            </a:r>
            <a:r>
              <a:rPr lang="en-US" sz="2500" dirty="0" err="1"/>
              <a:t>mitigasi</a:t>
            </a:r>
            <a:r>
              <a:rPr lang="en-US" sz="2500" dirty="0"/>
              <a:t> yang </a:t>
            </a:r>
            <a:r>
              <a:rPr lang="en-US" sz="2500" dirty="0" err="1"/>
              <a:t>dilaporkan</a:t>
            </a:r>
            <a:r>
              <a:rPr lang="en-US" sz="2500" dirty="0"/>
              <a:t> </a:t>
            </a:r>
            <a:r>
              <a:rPr lang="en-US" sz="2500" dirty="0" err="1"/>
              <a:t>secara</a:t>
            </a:r>
            <a:r>
              <a:rPr lang="en-US" sz="2500" dirty="0"/>
              <a:t> </a:t>
            </a:r>
            <a:r>
              <a:rPr lang="en-US" sz="2500" dirty="0" err="1"/>
              <a:t>berkala</a:t>
            </a:r>
            <a:r>
              <a:rPr lang="en-US" sz="2500" dirty="0"/>
              <a:t> </a:t>
            </a:r>
            <a:r>
              <a:rPr lang="en-US" sz="2500" dirty="0" err="1"/>
              <a:t>setiap</a:t>
            </a:r>
            <a:r>
              <a:rPr lang="en-US" sz="2500" dirty="0"/>
              <a:t> </a:t>
            </a:r>
            <a:r>
              <a:rPr lang="en-US" sz="2500" dirty="0" err="1"/>
              <a:t>tahun</a:t>
            </a:r>
            <a:r>
              <a:rPr lang="en-US" sz="2500" dirty="0"/>
              <a:t>. </a:t>
            </a:r>
            <a:r>
              <a:rPr lang="en-US" sz="2500" dirty="0" err="1"/>
              <a:t>Indikator</a:t>
            </a:r>
            <a:r>
              <a:rPr lang="en-US" sz="2500" dirty="0"/>
              <a:t> </a:t>
            </a:r>
            <a:r>
              <a:rPr lang="en-US" sz="2500" dirty="0" err="1"/>
              <a:t>capaian</a:t>
            </a:r>
            <a:r>
              <a:rPr lang="en-US" sz="2500" dirty="0"/>
              <a:t> </a:t>
            </a:r>
            <a:r>
              <a:rPr lang="en-US" sz="2500" dirty="0" err="1"/>
              <a:t>sasaran</a:t>
            </a:r>
            <a:r>
              <a:rPr lang="en-US" sz="2500" dirty="0"/>
              <a:t> </a:t>
            </a:r>
            <a:r>
              <a:rPr lang="en-US" sz="2500" dirty="0" err="1"/>
              <a:t>kegiatan</a:t>
            </a:r>
            <a:r>
              <a:rPr lang="en-US" sz="2500" dirty="0"/>
              <a:t> </a:t>
            </a:r>
            <a:r>
              <a:rPr lang="en-US" sz="2500" dirty="0" err="1"/>
              <a:t>ini</a:t>
            </a:r>
            <a:r>
              <a:rPr lang="en-US" sz="2500" dirty="0"/>
              <a:t> </a:t>
            </a:r>
            <a:r>
              <a:rPr lang="en-US" sz="2500" dirty="0" err="1"/>
              <a:t>yaitu</a:t>
            </a:r>
            <a:r>
              <a:rPr lang="en-US" sz="2500" dirty="0"/>
              <a:t>: a) </a:t>
            </a:r>
            <a:r>
              <a:rPr lang="en-US" sz="2500" dirty="0" err="1"/>
              <a:t>laporan</a:t>
            </a:r>
            <a:r>
              <a:rPr lang="en-US" sz="2500" dirty="0"/>
              <a:t> </a:t>
            </a:r>
            <a:r>
              <a:rPr lang="en-US" sz="2500" dirty="0" err="1"/>
              <a:t>hasil</a:t>
            </a:r>
            <a:r>
              <a:rPr lang="en-US" sz="2500" dirty="0"/>
              <a:t> </a:t>
            </a:r>
            <a:r>
              <a:rPr lang="en-US" sz="2500" dirty="0" err="1"/>
              <a:t>inventarisasi</a:t>
            </a:r>
            <a:r>
              <a:rPr lang="en-US" sz="2500" dirty="0"/>
              <a:t> GRK, b) </a:t>
            </a:r>
            <a:r>
              <a:rPr lang="en-US" sz="2500" dirty="0" err="1"/>
              <a:t>laporan</a:t>
            </a:r>
            <a:r>
              <a:rPr lang="en-US" sz="2500" dirty="0"/>
              <a:t> </a:t>
            </a:r>
            <a:r>
              <a:rPr lang="en-US" sz="2500" dirty="0" err="1"/>
              <a:t>Komunikasi</a:t>
            </a:r>
            <a:r>
              <a:rPr lang="en-US" sz="2500" dirty="0"/>
              <a:t> Nasional (National Communication) </a:t>
            </a:r>
            <a:r>
              <a:rPr lang="en-US" sz="2500" dirty="0" err="1"/>
              <a:t>perubahan</a:t>
            </a:r>
            <a:r>
              <a:rPr lang="en-US" sz="2500" dirty="0"/>
              <a:t> </a:t>
            </a:r>
            <a:r>
              <a:rPr lang="en-US" sz="2500" dirty="0" err="1"/>
              <a:t>iklim</a:t>
            </a:r>
            <a:r>
              <a:rPr lang="en-US" sz="2500" dirty="0"/>
              <a:t> </a:t>
            </a:r>
            <a:r>
              <a:rPr lang="en-US" sz="2500" dirty="0" err="1"/>
              <a:t>dan</a:t>
            </a:r>
            <a:r>
              <a:rPr lang="en-US" sz="2500" dirty="0"/>
              <a:t> </a:t>
            </a:r>
            <a:r>
              <a:rPr lang="en-US" sz="2500" dirty="0" err="1"/>
              <a:t>laporan</a:t>
            </a:r>
            <a:r>
              <a:rPr lang="en-US" sz="2500" dirty="0"/>
              <a:t> </a:t>
            </a:r>
            <a:r>
              <a:rPr lang="en-US" sz="2500" dirty="0" err="1"/>
              <a:t>terkait</a:t>
            </a:r>
            <a:r>
              <a:rPr lang="en-US" sz="2500" dirty="0"/>
              <a:t>; c) </a:t>
            </a:r>
            <a:r>
              <a:rPr lang="en-US" sz="2500" dirty="0" err="1"/>
              <a:t>bidang</a:t>
            </a:r>
            <a:r>
              <a:rPr lang="en-US" sz="2500" dirty="0"/>
              <a:t> </a:t>
            </a:r>
            <a:r>
              <a:rPr lang="en-US" sz="2500" dirty="0" err="1"/>
              <a:t>mitigasi</a:t>
            </a:r>
            <a:r>
              <a:rPr lang="en-US" sz="2500" dirty="0"/>
              <a:t> yang </a:t>
            </a:r>
            <a:r>
              <a:rPr lang="en-US" sz="2500" dirty="0" err="1"/>
              <a:t>telah</a:t>
            </a:r>
            <a:r>
              <a:rPr lang="en-US" sz="2500" dirty="0"/>
              <a:t> </a:t>
            </a:r>
            <a:r>
              <a:rPr lang="en-US" sz="2500" dirty="0" err="1"/>
              <a:t>diukur</a:t>
            </a:r>
            <a:r>
              <a:rPr lang="en-US" sz="2500" dirty="0"/>
              <a:t>, </a:t>
            </a:r>
            <a:r>
              <a:rPr lang="en-US" sz="2500" dirty="0" err="1"/>
              <a:t>dilaporkan</a:t>
            </a:r>
            <a:r>
              <a:rPr lang="en-US" sz="2500" dirty="0"/>
              <a:t> </a:t>
            </a:r>
            <a:r>
              <a:rPr lang="en-US" sz="2500" dirty="0" err="1"/>
              <a:t>dan</a:t>
            </a:r>
            <a:r>
              <a:rPr lang="en-US" sz="2500" dirty="0"/>
              <a:t> </a:t>
            </a:r>
            <a:r>
              <a:rPr lang="en-US" sz="2500" dirty="0" err="1"/>
              <a:t>diverifikasi</a:t>
            </a:r>
            <a:r>
              <a:rPr lang="en-US" sz="2500" dirty="0"/>
              <a:t> (MRV); </a:t>
            </a:r>
            <a:r>
              <a:rPr lang="en-US" sz="2500" dirty="0" err="1"/>
              <a:t>dan</a:t>
            </a:r>
            <a:r>
              <a:rPr lang="en-US" sz="2500" dirty="0"/>
              <a:t> d) </a:t>
            </a:r>
            <a:r>
              <a:rPr lang="en-US" sz="2500" dirty="0" err="1"/>
              <a:t>bidang</a:t>
            </a:r>
            <a:r>
              <a:rPr lang="en-US" sz="2500" dirty="0"/>
              <a:t> </a:t>
            </a:r>
            <a:r>
              <a:rPr lang="en-US" sz="2500" dirty="0" err="1"/>
              <a:t>aksi</a:t>
            </a:r>
            <a:r>
              <a:rPr lang="en-US" sz="2500" dirty="0"/>
              <a:t> </a:t>
            </a:r>
            <a:r>
              <a:rPr lang="en-US" sz="2500" dirty="0" err="1"/>
              <a:t>mitigasi</a:t>
            </a:r>
            <a:r>
              <a:rPr lang="en-US" sz="2500" dirty="0"/>
              <a:t> yang </a:t>
            </a:r>
            <a:r>
              <a:rPr lang="en-US" sz="2500" dirty="0" err="1"/>
              <a:t>terdaftar</a:t>
            </a:r>
            <a:r>
              <a:rPr lang="en-US" sz="2500" dirty="0"/>
              <a:t> </a:t>
            </a:r>
            <a:r>
              <a:rPr lang="en-US" sz="2500" dirty="0" err="1"/>
              <a:t>dalam</a:t>
            </a:r>
            <a:r>
              <a:rPr lang="en-US" sz="2500" dirty="0"/>
              <a:t> </a:t>
            </a:r>
            <a:r>
              <a:rPr lang="en-US" sz="2500" dirty="0" err="1"/>
              <a:t>Sistem</a:t>
            </a:r>
            <a:r>
              <a:rPr lang="en-US" sz="2500" dirty="0"/>
              <a:t> Registry Nasional.</a:t>
            </a:r>
          </a:p>
          <a:p>
            <a:pPr marL="914400" lvl="1" indent="-457200">
              <a:buFont typeface="+mj-lt"/>
              <a:buAutoNum type="arabicPeriod"/>
            </a:pPr>
            <a:r>
              <a:rPr lang="en-US" sz="2500" dirty="0" err="1"/>
              <a:t>Mobilisasi</a:t>
            </a:r>
            <a:r>
              <a:rPr lang="en-US" sz="2500" dirty="0"/>
              <a:t> </a:t>
            </a:r>
            <a:r>
              <a:rPr lang="en-US" sz="2500" dirty="0" err="1"/>
              <a:t>Sumber</a:t>
            </a:r>
            <a:r>
              <a:rPr lang="en-US" sz="2500" dirty="0"/>
              <a:t> </a:t>
            </a:r>
            <a:r>
              <a:rPr lang="en-US" sz="2500" dirty="0" err="1"/>
              <a:t>Daya</a:t>
            </a:r>
            <a:r>
              <a:rPr lang="en-US" sz="2500" dirty="0"/>
              <a:t> </a:t>
            </a:r>
            <a:r>
              <a:rPr lang="en-US" sz="2500" dirty="0" err="1"/>
              <a:t>untuk</a:t>
            </a:r>
            <a:r>
              <a:rPr lang="en-US" sz="2500" dirty="0"/>
              <a:t> </a:t>
            </a:r>
            <a:r>
              <a:rPr lang="en-US" sz="2500" dirty="0" err="1"/>
              <a:t>Perubahan</a:t>
            </a:r>
            <a:r>
              <a:rPr lang="en-US" sz="2500" dirty="0"/>
              <a:t> </a:t>
            </a:r>
            <a:r>
              <a:rPr lang="en-US" sz="2500" dirty="0" err="1"/>
              <a:t>Iklim</a:t>
            </a:r>
            <a:r>
              <a:rPr lang="en-US" sz="2500" dirty="0"/>
              <a:t> </a:t>
            </a:r>
            <a:r>
              <a:rPr lang="en-US" sz="2500" dirty="0" err="1"/>
              <a:t>yaitu</a:t>
            </a:r>
            <a:r>
              <a:rPr lang="en-US" sz="2500" dirty="0"/>
              <a:t> </a:t>
            </a:r>
            <a:r>
              <a:rPr lang="en-US" sz="2500" dirty="0" err="1"/>
              <a:t>meningkatnya</a:t>
            </a:r>
            <a:r>
              <a:rPr lang="en-US" sz="2500" dirty="0"/>
              <a:t> </a:t>
            </a:r>
            <a:r>
              <a:rPr lang="en-US" sz="2500" dirty="0" err="1"/>
              <a:t>insentif</a:t>
            </a:r>
            <a:r>
              <a:rPr lang="en-US" sz="2500" dirty="0"/>
              <a:t> </a:t>
            </a:r>
            <a:r>
              <a:rPr lang="en-US" sz="2500" dirty="0" err="1"/>
              <a:t>dalam</a:t>
            </a:r>
            <a:r>
              <a:rPr lang="en-US" sz="2500" dirty="0"/>
              <a:t> </a:t>
            </a:r>
            <a:r>
              <a:rPr lang="en-US" sz="2500" dirty="0" err="1"/>
              <a:t>penanganan</a:t>
            </a:r>
            <a:r>
              <a:rPr lang="en-US" sz="2500" dirty="0"/>
              <a:t> </a:t>
            </a:r>
            <a:r>
              <a:rPr lang="en-US" sz="2500" dirty="0" err="1"/>
              <a:t>perubahan</a:t>
            </a:r>
            <a:r>
              <a:rPr lang="en-US" sz="2500" dirty="0"/>
              <a:t> </a:t>
            </a:r>
            <a:r>
              <a:rPr lang="en-US" sz="2500" dirty="0" err="1"/>
              <a:t>iklim</a:t>
            </a:r>
            <a:r>
              <a:rPr lang="en-US" sz="2500" dirty="0"/>
              <a:t>. </a:t>
            </a:r>
            <a:r>
              <a:rPr lang="en-US" sz="2500" dirty="0" err="1"/>
              <a:t>Indikator</a:t>
            </a:r>
            <a:r>
              <a:rPr lang="en-US" sz="2500" dirty="0"/>
              <a:t> </a:t>
            </a:r>
            <a:r>
              <a:rPr lang="en-US" sz="2500" dirty="0" err="1"/>
              <a:t>capaian</a:t>
            </a:r>
            <a:r>
              <a:rPr lang="en-US" sz="2500" dirty="0"/>
              <a:t> </a:t>
            </a:r>
            <a:r>
              <a:rPr lang="en-US" sz="2500" dirty="0" err="1"/>
              <a:t>dari</a:t>
            </a:r>
            <a:r>
              <a:rPr lang="en-US" sz="2500" dirty="0"/>
              <a:t> </a:t>
            </a:r>
            <a:r>
              <a:rPr lang="en-US" sz="2500" dirty="0" err="1"/>
              <a:t>sasaran</a:t>
            </a:r>
            <a:r>
              <a:rPr lang="en-US" sz="2500" dirty="0"/>
              <a:t> </a:t>
            </a:r>
            <a:r>
              <a:rPr lang="en-US" sz="2500" dirty="0" err="1"/>
              <a:t>kegiatan</a:t>
            </a:r>
            <a:r>
              <a:rPr lang="en-US" sz="2500" dirty="0"/>
              <a:t> </a:t>
            </a:r>
            <a:r>
              <a:rPr lang="en-US" sz="2500" dirty="0" err="1"/>
              <a:t>ini</a:t>
            </a:r>
            <a:r>
              <a:rPr lang="en-US" sz="2500" dirty="0"/>
              <a:t> </a:t>
            </a:r>
            <a:r>
              <a:rPr lang="en-US" sz="2500" dirty="0" err="1"/>
              <a:t>yaitu</a:t>
            </a:r>
            <a:r>
              <a:rPr lang="en-US" sz="2500" dirty="0"/>
              <a:t>: a) </a:t>
            </a:r>
            <a:r>
              <a:rPr lang="en-US" sz="2500" dirty="0" err="1"/>
              <a:t>diterapkannya</a:t>
            </a:r>
            <a:r>
              <a:rPr lang="en-US" sz="2500" dirty="0"/>
              <a:t> </a:t>
            </a:r>
            <a:r>
              <a:rPr lang="en-US" sz="2500" dirty="0" err="1"/>
              <a:t>mekanisme</a:t>
            </a:r>
            <a:r>
              <a:rPr lang="en-US" sz="2500" dirty="0"/>
              <a:t> </a:t>
            </a:r>
            <a:r>
              <a:rPr lang="en-US" sz="2500" dirty="0" err="1"/>
              <a:t>pengembangan</a:t>
            </a:r>
            <a:r>
              <a:rPr lang="en-US" sz="2500" dirty="0"/>
              <a:t> </a:t>
            </a:r>
            <a:r>
              <a:rPr lang="en-US" sz="2500" dirty="0" err="1"/>
              <a:t>manfaat</a:t>
            </a:r>
            <a:r>
              <a:rPr lang="en-US" sz="2500" dirty="0"/>
              <a:t> </a:t>
            </a:r>
            <a:r>
              <a:rPr lang="en-US" sz="2500" dirty="0" err="1"/>
              <a:t>dan</a:t>
            </a:r>
            <a:r>
              <a:rPr lang="en-US" sz="2500" dirty="0"/>
              <a:t> </a:t>
            </a:r>
            <a:r>
              <a:rPr lang="en-US" sz="2500" dirty="0" err="1"/>
              <a:t>penanganan</a:t>
            </a:r>
            <a:r>
              <a:rPr lang="en-US" sz="2500" dirty="0"/>
              <a:t> </a:t>
            </a:r>
            <a:r>
              <a:rPr lang="en-US" sz="2500" dirty="0" err="1"/>
              <a:t>deforestasi</a:t>
            </a:r>
            <a:r>
              <a:rPr lang="en-US" sz="2500" dirty="0"/>
              <a:t> </a:t>
            </a:r>
            <a:r>
              <a:rPr lang="en-US" sz="2500" dirty="0" err="1"/>
              <a:t>dan</a:t>
            </a:r>
            <a:r>
              <a:rPr lang="en-US" sz="2500" dirty="0"/>
              <a:t> </a:t>
            </a:r>
            <a:r>
              <a:rPr lang="en-US" sz="2500" dirty="0" err="1"/>
              <a:t>degradasi</a:t>
            </a:r>
            <a:r>
              <a:rPr lang="en-US" sz="2500" dirty="0"/>
              <a:t> </a:t>
            </a:r>
            <a:r>
              <a:rPr lang="en-US" sz="2500" dirty="0" err="1"/>
              <a:t>hutan</a:t>
            </a:r>
            <a:r>
              <a:rPr lang="en-US" sz="2500" dirty="0"/>
              <a:t> di 25 </a:t>
            </a:r>
            <a:r>
              <a:rPr lang="en-US" sz="2500" dirty="0" err="1"/>
              <a:t>lokasi</a:t>
            </a:r>
            <a:r>
              <a:rPr lang="en-US" sz="2500" dirty="0"/>
              <a:t>; b) </a:t>
            </a:r>
            <a:r>
              <a:rPr lang="en-US" sz="2500" dirty="0" err="1"/>
              <a:t>kerjasama</a:t>
            </a:r>
            <a:r>
              <a:rPr lang="en-US" sz="2500" dirty="0"/>
              <a:t> </a:t>
            </a:r>
            <a:r>
              <a:rPr lang="en-US" sz="2500" dirty="0" err="1"/>
              <a:t>dengan</a:t>
            </a:r>
            <a:r>
              <a:rPr lang="en-US" sz="2500" dirty="0"/>
              <a:t> </a:t>
            </a:r>
            <a:r>
              <a:rPr lang="en-US" sz="2500" dirty="0" err="1"/>
              <a:t>dunia</a:t>
            </a:r>
            <a:r>
              <a:rPr lang="en-US" sz="2500" dirty="0"/>
              <a:t> </a:t>
            </a:r>
            <a:r>
              <a:rPr lang="en-US" sz="2500" dirty="0" err="1"/>
              <a:t>usaha</a:t>
            </a:r>
            <a:r>
              <a:rPr lang="en-US" sz="2500" dirty="0"/>
              <a:t>, </a:t>
            </a:r>
            <a:r>
              <a:rPr lang="en-US" sz="2500" dirty="0" err="1"/>
              <a:t>perguruan</a:t>
            </a:r>
            <a:r>
              <a:rPr lang="en-US" sz="2500" dirty="0"/>
              <a:t> </a:t>
            </a:r>
            <a:r>
              <a:rPr lang="en-US" sz="2500" dirty="0" err="1"/>
              <a:t>tinggi</a:t>
            </a:r>
            <a:r>
              <a:rPr lang="en-US" sz="2500" dirty="0"/>
              <a:t> </a:t>
            </a:r>
            <a:r>
              <a:rPr lang="en-US" sz="2500" dirty="0" err="1"/>
              <a:t>dan</a:t>
            </a:r>
            <a:r>
              <a:rPr lang="en-US" sz="2500" dirty="0"/>
              <a:t> </a:t>
            </a:r>
            <a:r>
              <a:rPr lang="en-US" sz="2500" dirty="0" err="1"/>
              <a:t>lembaga</a:t>
            </a:r>
            <a:r>
              <a:rPr lang="en-US" sz="2500" dirty="0"/>
              <a:t> </a:t>
            </a:r>
            <a:r>
              <a:rPr lang="en-US" sz="2500" dirty="0" err="1"/>
              <a:t>lainnya</a:t>
            </a:r>
            <a:r>
              <a:rPr lang="en-US" sz="2500" dirty="0"/>
              <a:t> </a:t>
            </a:r>
            <a:r>
              <a:rPr lang="en-US" sz="2500" dirty="0" err="1"/>
              <a:t>terkait</a:t>
            </a:r>
            <a:r>
              <a:rPr lang="en-US" sz="2500" dirty="0"/>
              <a:t> </a:t>
            </a:r>
            <a:r>
              <a:rPr lang="en-US" sz="2500" dirty="0" err="1"/>
              <a:t>perdagangan</a:t>
            </a:r>
            <a:r>
              <a:rPr lang="en-US" sz="2500" dirty="0"/>
              <a:t> </a:t>
            </a:r>
            <a:r>
              <a:rPr lang="en-US" sz="2500" dirty="0" err="1"/>
              <a:t>karbon</a:t>
            </a:r>
            <a:r>
              <a:rPr lang="en-US" sz="2500" dirty="0"/>
              <a:t>, </a:t>
            </a:r>
            <a:r>
              <a:rPr lang="en-US" sz="2500" dirty="0" err="1"/>
              <a:t>teknologi</a:t>
            </a:r>
            <a:r>
              <a:rPr lang="en-US" sz="2500" dirty="0"/>
              <a:t> </a:t>
            </a:r>
            <a:r>
              <a:rPr lang="en-US" sz="2500" dirty="0" err="1"/>
              <a:t>rendah</a:t>
            </a:r>
            <a:r>
              <a:rPr lang="en-US" sz="2500" dirty="0"/>
              <a:t> </a:t>
            </a:r>
            <a:r>
              <a:rPr lang="en-US" sz="2500" dirty="0" err="1"/>
              <a:t>karbon</a:t>
            </a:r>
            <a:r>
              <a:rPr lang="en-US" sz="2500" dirty="0"/>
              <a:t> </a:t>
            </a:r>
            <a:r>
              <a:rPr lang="en-US" sz="2500" dirty="0" err="1"/>
              <a:t>dan</a:t>
            </a:r>
            <a:r>
              <a:rPr lang="en-US" sz="2500" dirty="0"/>
              <a:t> </a:t>
            </a:r>
            <a:r>
              <a:rPr lang="en-US" sz="2500" dirty="0" err="1"/>
              <a:t>sains</a:t>
            </a:r>
            <a:r>
              <a:rPr lang="en-US" sz="2500" dirty="0"/>
              <a:t> </a:t>
            </a:r>
            <a:r>
              <a:rPr lang="en-US" sz="2500" dirty="0" err="1"/>
              <a:t>perubahan</a:t>
            </a:r>
            <a:r>
              <a:rPr lang="en-US" sz="2500" dirty="0"/>
              <a:t> </a:t>
            </a:r>
            <a:r>
              <a:rPr lang="en-US" sz="2500" dirty="0" err="1"/>
              <a:t>iklim</a:t>
            </a:r>
            <a:r>
              <a:rPr lang="en-US" sz="2500" dirty="0"/>
              <a:t> </a:t>
            </a:r>
            <a:r>
              <a:rPr lang="en-US" sz="2500" dirty="0" err="1"/>
              <a:t>sebanyak</a:t>
            </a:r>
            <a:r>
              <a:rPr lang="en-US" sz="2500" dirty="0"/>
              <a:t> 15 </a:t>
            </a:r>
            <a:r>
              <a:rPr lang="en-US" sz="2500" dirty="0" err="1"/>
              <a:t>kerja</a:t>
            </a:r>
            <a:r>
              <a:rPr lang="en-US" sz="2500" dirty="0"/>
              <a:t> </a:t>
            </a:r>
            <a:r>
              <a:rPr lang="en-US" sz="2500" dirty="0" err="1"/>
              <a:t>sama</a:t>
            </a:r>
            <a:r>
              <a:rPr lang="en-US" sz="2500" dirty="0"/>
              <a:t>; c) </a:t>
            </a:r>
            <a:r>
              <a:rPr lang="en-US" sz="2500" dirty="0" err="1"/>
              <a:t>kegiatan</a:t>
            </a:r>
            <a:r>
              <a:rPr lang="en-US" sz="2500" dirty="0"/>
              <a:t>/</a:t>
            </a:r>
            <a:r>
              <a:rPr lang="en-US" sz="2500" dirty="0" err="1"/>
              <a:t>proyek</a:t>
            </a:r>
            <a:r>
              <a:rPr lang="en-US" sz="2500" dirty="0"/>
              <a:t> yang </a:t>
            </a:r>
            <a:r>
              <a:rPr lang="en-US" sz="2500" dirty="0" err="1"/>
              <a:t>mendapat</a:t>
            </a:r>
            <a:r>
              <a:rPr lang="en-US" sz="2500" dirty="0"/>
              <a:t> </a:t>
            </a:r>
            <a:r>
              <a:rPr lang="en-US" sz="2500" dirty="0" err="1"/>
              <a:t>rekomendasi</a:t>
            </a:r>
            <a:r>
              <a:rPr lang="en-US" sz="2500" dirty="0"/>
              <a:t> </a:t>
            </a:r>
            <a:r>
              <a:rPr lang="en-US" sz="2500" dirty="0" err="1"/>
              <a:t>teknis</a:t>
            </a:r>
            <a:r>
              <a:rPr lang="en-US" sz="2500" dirty="0"/>
              <a:t> </a:t>
            </a:r>
            <a:r>
              <a:rPr lang="en-US" sz="2500" dirty="0" err="1"/>
              <a:t>untuk</a:t>
            </a:r>
            <a:r>
              <a:rPr lang="en-US" sz="2500" dirty="0"/>
              <a:t> </a:t>
            </a:r>
            <a:r>
              <a:rPr lang="en-US" sz="2500" dirty="0" err="1"/>
              <a:t>investasi</a:t>
            </a:r>
            <a:r>
              <a:rPr lang="en-US" sz="2500" dirty="0"/>
              <a:t> </a:t>
            </a:r>
            <a:r>
              <a:rPr lang="en-US" sz="2500" dirty="0" err="1"/>
              <a:t>penurunan</a:t>
            </a:r>
            <a:r>
              <a:rPr lang="en-US" sz="2500" dirty="0"/>
              <a:t> </a:t>
            </a:r>
            <a:r>
              <a:rPr lang="en-US" sz="2500" dirty="0" err="1"/>
              <a:t>emisi</a:t>
            </a:r>
            <a:r>
              <a:rPr lang="en-US" sz="2500" dirty="0"/>
              <a:t> GRK di </a:t>
            </a:r>
            <a:r>
              <a:rPr lang="en-US" sz="2500" dirty="0" err="1"/>
              <a:t>bidang</a:t>
            </a:r>
            <a:r>
              <a:rPr lang="en-US" sz="2500" dirty="0"/>
              <a:t> </a:t>
            </a:r>
            <a:r>
              <a:rPr lang="en-US" sz="2500" dirty="0" err="1"/>
              <a:t>energi</a:t>
            </a:r>
            <a:r>
              <a:rPr lang="en-US" sz="2500" dirty="0"/>
              <a:t>, </a:t>
            </a:r>
            <a:r>
              <a:rPr lang="en-US" sz="2500" dirty="0" err="1"/>
              <a:t>dan</a:t>
            </a:r>
            <a:r>
              <a:rPr lang="en-US" sz="2500" dirty="0"/>
              <a:t> </a:t>
            </a:r>
            <a:r>
              <a:rPr lang="en-US" sz="2500" dirty="0" err="1"/>
              <a:t>limbah</a:t>
            </a:r>
            <a:r>
              <a:rPr lang="en-US" sz="2500" dirty="0"/>
              <a:t> </a:t>
            </a:r>
            <a:r>
              <a:rPr lang="en-US" sz="2500" dirty="0" err="1"/>
              <a:t>sebanyak</a:t>
            </a:r>
            <a:r>
              <a:rPr lang="en-US" sz="2500" dirty="0"/>
              <a:t> 200 yang </a:t>
            </a:r>
            <a:r>
              <a:rPr lang="en-US" sz="2500" dirty="0" err="1"/>
              <a:t>akan</a:t>
            </a:r>
            <a:r>
              <a:rPr lang="en-US" sz="2500" dirty="0"/>
              <a:t> </a:t>
            </a:r>
            <a:r>
              <a:rPr lang="en-US" sz="2500" dirty="0" err="1"/>
              <a:t>dibiayai</a:t>
            </a:r>
            <a:r>
              <a:rPr lang="en-US" sz="2500" dirty="0"/>
              <a:t> </a:t>
            </a:r>
            <a:r>
              <a:rPr lang="en-US" sz="2500" dirty="0" err="1"/>
              <a:t>melalui</a:t>
            </a:r>
            <a:r>
              <a:rPr lang="en-US" sz="2500" dirty="0"/>
              <a:t> </a:t>
            </a:r>
            <a:r>
              <a:rPr lang="en-US" sz="2500" dirty="0" err="1"/>
              <a:t>pusat</a:t>
            </a:r>
            <a:r>
              <a:rPr lang="en-US" sz="2500" dirty="0"/>
              <a:t> </a:t>
            </a:r>
            <a:r>
              <a:rPr lang="en-US" sz="2500" dirty="0" err="1"/>
              <a:t>pembiayaan</a:t>
            </a:r>
            <a:r>
              <a:rPr lang="en-US" sz="2500" dirty="0"/>
              <a:t> </a:t>
            </a:r>
            <a:r>
              <a:rPr lang="en-US" sz="2500" dirty="0" err="1"/>
              <a:t>pembangunan</a:t>
            </a:r>
            <a:r>
              <a:rPr lang="en-US" sz="2500" dirty="0"/>
              <a:t> </a:t>
            </a:r>
            <a:r>
              <a:rPr lang="en-US" sz="2500" dirty="0" err="1"/>
              <a:t>hutan</a:t>
            </a:r>
            <a:r>
              <a:rPr lang="en-US" sz="2500" dirty="0"/>
              <a:t> </a:t>
            </a:r>
            <a:r>
              <a:rPr lang="en-US" sz="2500" dirty="0" err="1"/>
              <a:t>dan</a:t>
            </a:r>
            <a:r>
              <a:rPr lang="en-US" sz="2500" dirty="0"/>
              <a:t> </a:t>
            </a:r>
            <a:r>
              <a:rPr lang="en-US" sz="2500" dirty="0" err="1"/>
              <a:t>lingkungan</a:t>
            </a:r>
            <a:r>
              <a:rPr lang="en-US" sz="2500" dirty="0"/>
              <a:t>; </a:t>
            </a:r>
            <a:r>
              <a:rPr lang="en-US" sz="2500" dirty="0" err="1"/>
              <a:t>dan</a:t>
            </a:r>
            <a:r>
              <a:rPr lang="en-US" sz="2500" dirty="0"/>
              <a:t> d) </a:t>
            </a:r>
            <a:r>
              <a:rPr lang="en-US" sz="2500" dirty="0" err="1"/>
              <a:t>perjanjian</a:t>
            </a:r>
            <a:r>
              <a:rPr lang="en-US" sz="2500" dirty="0"/>
              <a:t> </a:t>
            </a:r>
            <a:r>
              <a:rPr lang="en-US" sz="2500" dirty="0" err="1"/>
              <a:t>dan</a:t>
            </a:r>
            <a:r>
              <a:rPr lang="en-US" sz="2500" dirty="0"/>
              <a:t> forum </a:t>
            </a:r>
            <a:r>
              <a:rPr lang="en-US" sz="2500" dirty="0" err="1"/>
              <a:t>internasional</a:t>
            </a:r>
            <a:r>
              <a:rPr lang="en-US" sz="2500" dirty="0"/>
              <a:t> </a:t>
            </a:r>
            <a:r>
              <a:rPr lang="en-US" sz="2500" dirty="0" err="1"/>
              <a:t>bidang</a:t>
            </a:r>
            <a:r>
              <a:rPr lang="en-US" sz="2500" dirty="0"/>
              <a:t> </a:t>
            </a:r>
            <a:r>
              <a:rPr lang="en-US" sz="2500" dirty="0" err="1"/>
              <a:t>perubahan</a:t>
            </a:r>
            <a:r>
              <a:rPr lang="en-US" sz="2500" dirty="0"/>
              <a:t> </a:t>
            </a:r>
            <a:r>
              <a:rPr lang="en-US" sz="2500" dirty="0" err="1"/>
              <a:t>iklim</a:t>
            </a:r>
            <a:r>
              <a:rPr lang="en-US" sz="2500" dirty="0"/>
              <a:t> (</a:t>
            </a:r>
            <a:r>
              <a:rPr lang="en-US" sz="2500" dirty="0" err="1"/>
              <a:t>termasuk</a:t>
            </a:r>
            <a:r>
              <a:rPr lang="en-US" sz="2500" dirty="0"/>
              <a:t> </a:t>
            </a:r>
            <a:r>
              <a:rPr lang="en-US" sz="2500" dirty="0" err="1"/>
              <a:t>kebakaran</a:t>
            </a:r>
            <a:r>
              <a:rPr lang="en-US" sz="2500" dirty="0"/>
              <a:t> </a:t>
            </a:r>
            <a:r>
              <a:rPr lang="en-US" sz="2500" dirty="0" err="1"/>
              <a:t>hutan</a:t>
            </a:r>
            <a:r>
              <a:rPr lang="en-US" sz="2500" dirty="0"/>
              <a:t> </a:t>
            </a:r>
            <a:r>
              <a:rPr lang="en-US" sz="2500" dirty="0" err="1"/>
              <a:t>dan</a:t>
            </a:r>
            <a:r>
              <a:rPr lang="en-US" sz="2500" dirty="0"/>
              <a:t> </a:t>
            </a:r>
            <a:r>
              <a:rPr lang="en-US" sz="2500" dirty="0" err="1"/>
              <a:t>lahan</a:t>
            </a:r>
            <a:r>
              <a:rPr lang="en-US" sz="2500" dirty="0"/>
              <a:t>) yang </a:t>
            </a:r>
            <a:r>
              <a:rPr lang="en-US" sz="2500" dirty="0" err="1"/>
              <a:t>dikoordinasikan</a:t>
            </a:r>
            <a:r>
              <a:rPr lang="en-US" sz="2500" dirty="0"/>
              <a:t> </a:t>
            </a:r>
            <a:r>
              <a:rPr lang="en-US" sz="2500" dirty="0" err="1"/>
              <a:t>sebagai</a:t>
            </a:r>
            <a:r>
              <a:rPr lang="en-US" sz="2500" dirty="0"/>
              <a:t> </a:t>
            </a:r>
            <a:r>
              <a:rPr lang="en-US" sz="2500" dirty="0" err="1"/>
              <a:t>pelaksanaan</a:t>
            </a:r>
            <a:r>
              <a:rPr lang="en-US" sz="2500" dirty="0"/>
              <a:t> </a:t>
            </a:r>
            <a:r>
              <a:rPr lang="en-US" sz="2500" dirty="0" err="1"/>
              <a:t>fungsi</a:t>
            </a:r>
            <a:r>
              <a:rPr lang="en-US" sz="2500" dirty="0"/>
              <a:t> National Focal Point </a:t>
            </a:r>
            <a:r>
              <a:rPr lang="en-US" sz="2500" dirty="0" err="1"/>
              <a:t>sebanyak</a:t>
            </a:r>
            <a:r>
              <a:rPr lang="en-US" sz="2500" dirty="0"/>
              <a:t> 7 </a:t>
            </a:r>
            <a:r>
              <a:rPr lang="en-US" sz="2500" dirty="0" err="1"/>
              <a:t>perjanjian</a:t>
            </a:r>
            <a:r>
              <a:rPr lang="en-US" sz="2500" dirty="0"/>
              <a:t>/ forum</a:t>
            </a:r>
            <a:r>
              <a:rPr lang="en-US" sz="2500" dirty="0" smtClean="0"/>
              <a:t>.</a:t>
            </a:r>
            <a:endParaRPr lang="en-US" sz="2500" dirty="0"/>
          </a:p>
        </p:txBody>
      </p:sp>
    </p:spTree>
    <p:extLst>
      <p:ext uri="{BB962C8B-B14F-4D97-AF65-F5344CB8AC3E}">
        <p14:creationId xmlns:p14="http://schemas.microsoft.com/office/powerpoint/2010/main" val="1434436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dirty="0">
                <a:solidFill>
                  <a:srgbClr val="FF0000"/>
                </a:solidFill>
              </a:rPr>
              <a:t>Program </a:t>
            </a:r>
            <a:r>
              <a:rPr lang="en-US" dirty="0" err="1">
                <a:solidFill>
                  <a:srgbClr val="FF0000"/>
                </a:solidFill>
              </a:rPr>
              <a:t>kedua</a:t>
            </a:r>
            <a:r>
              <a:rPr lang="en-US" dirty="0">
                <a:solidFill>
                  <a:srgbClr val="FF0000"/>
                </a:solidFill>
              </a:rPr>
              <a:t> </a:t>
            </a:r>
            <a:r>
              <a:rPr lang="en-US" dirty="0" err="1" smtClean="0"/>
              <a:t>yaitu</a:t>
            </a:r>
            <a:r>
              <a:rPr lang="en-US" dirty="0" smtClean="0"/>
              <a:t> </a:t>
            </a:r>
            <a:r>
              <a:rPr lang="en-US" dirty="0" err="1"/>
              <a:t>menurunkan</a:t>
            </a:r>
            <a:r>
              <a:rPr lang="en-US" dirty="0"/>
              <a:t> </a:t>
            </a:r>
            <a:r>
              <a:rPr lang="en-US" dirty="0" err="1"/>
              <a:t>luas</a:t>
            </a:r>
            <a:r>
              <a:rPr lang="en-US" dirty="0"/>
              <a:t> areal </a:t>
            </a:r>
            <a:r>
              <a:rPr lang="en-US" dirty="0" err="1"/>
              <a:t>kebakaran</a:t>
            </a:r>
            <a:r>
              <a:rPr lang="en-US" dirty="0"/>
              <a:t> </a:t>
            </a:r>
            <a:r>
              <a:rPr lang="en-US" dirty="0" err="1"/>
              <a:t>hutan</a:t>
            </a:r>
            <a:r>
              <a:rPr lang="en-US" dirty="0"/>
              <a:t> </a:t>
            </a:r>
            <a:r>
              <a:rPr lang="en-US" dirty="0" err="1"/>
              <a:t>dengan</a:t>
            </a:r>
            <a:r>
              <a:rPr lang="en-US" dirty="0"/>
              <a:t> 4 </a:t>
            </a:r>
            <a:r>
              <a:rPr lang="en-US" dirty="0" err="1"/>
              <a:t>sasaran</a:t>
            </a:r>
            <a:r>
              <a:rPr lang="en-US" dirty="0"/>
              <a:t> </a:t>
            </a:r>
            <a:r>
              <a:rPr lang="en-US" dirty="0" err="1"/>
              <a:t>dan</a:t>
            </a:r>
            <a:r>
              <a:rPr lang="en-US" dirty="0"/>
              <a:t> </a:t>
            </a:r>
            <a:r>
              <a:rPr lang="en-US" dirty="0" err="1"/>
              <a:t>indikator</a:t>
            </a:r>
            <a:r>
              <a:rPr lang="en-US" dirty="0"/>
              <a:t> </a:t>
            </a:r>
            <a:r>
              <a:rPr lang="en-US" dirty="0" err="1"/>
              <a:t>capaian</a:t>
            </a:r>
            <a:r>
              <a:rPr lang="en-US" dirty="0"/>
              <a:t> yang </a:t>
            </a:r>
            <a:r>
              <a:rPr lang="en-US" dirty="0" err="1"/>
              <a:t>terukur</a:t>
            </a:r>
            <a:r>
              <a:rPr lang="en-US" dirty="0"/>
              <a:t> </a:t>
            </a:r>
            <a:r>
              <a:rPr lang="en-US" dirty="0" err="1"/>
              <a:t>yaitu</a:t>
            </a:r>
            <a:r>
              <a:rPr lang="en-US" dirty="0"/>
              <a:t> </a:t>
            </a:r>
            <a:r>
              <a:rPr lang="en-US" dirty="0" err="1"/>
              <a:t>terjaminnya</a:t>
            </a:r>
            <a:r>
              <a:rPr lang="en-US" dirty="0"/>
              <a:t> </a:t>
            </a:r>
            <a:r>
              <a:rPr lang="en-US" dirty="0" err="1"/>
              <a:t>efektivitas</a:t>
            </a:r>
            <a:r>
              <a:rPr lang="en-US" dirty="0"/>
              <a:t> </a:t>
            </a:r>
            <a:r>
              <a:rPr lang="en-US" dirty="0" err="1"/>
              <a:t>dan</a:t>
            </a:r>
            <a:r>
              <a:rPr lang="en-US" dirty="0"/>
              <a:t> </a:t>
            </a:r>
            <a:r>
              <a:rPr lang="en-US" dirty="0" err="1"/>
              <a:t>jangkauan</a:t>
            </a:r>
            <a:r>
              <a:rPr lang="en-US" dirty="0"/>
              <a:t> </a:t>
            </a:r>
            <a:r>
              <a:rPr lang="en-US" dirty="0" err="1"/>
              <a:t>pengendalian</a:t>
            </a:r>
            <a:r>
              <a:rPr lang="en-US" dirty="0"/>
              <a:t> </a:t>
            </a:r>
            <a:r>
              <a:rPr lang="en-US" dirty="0" err="1" smtClean="0"/>
              <a:t>karhutla</a:t>
            </a:r>
            <a:endParaRPr lang="en-US" dirty="0" smtClean="0"/>
          </a:p>
          <a:p>
            <a:pPr marL="457200" indent="-457200">
              <a:buFont typeface="Arial" panose="020B0604020202020204" pitchFamily="34" charset="0"/>
              <a:buChar char="•"/>
            </a:pPr>
            <a:r>
              <a:rPr lang="en-US" dirty="0" err="1" smtClean="0"/>
              <a:t>Indikator</a:t>
            </a:r>
            <a:r>
              <a:rPr lang="en-US" dirty="0" smtClean="0"/>
              <a:t> </a:t>
            </a:r>
            <a:r>
              <a:rPr lang="en-US" dirty="0" err="1"/>
              <a:t>capaian</a:t>
            </a:r>
            <a:r>
              <a:rPr lang="en-US" dirty="0"/>
              <a:t> </a:t>
            </a:r>
            <a:r>
              <a:rPr lang="en-US" dirty="0" err="1"/>
              <a:t>yaitu</a:t>
            </a:r>
            <a:r>
              <a:rPr lang="en-US" dirty="0"/>
              <a:t>: (a) </a:t>
            </a:r>
            <a:r>
              <a:rPr lang="en-US" dirty="0" err="1"/>
              <a:t>jumlah</a:t>
            </a:r>
            <a:r>
              <a:rPr lang="en-US" dirty="0"/>
              <a:t> hotspot </a:t>
            </a:r>
            <a:r>
              <a:rPr lang="en-US" dirty="0" err="1"/>
              <a:t>pada</a:t>
            </a:r>
            <a:r>
              <a:rPr lang="en-US" dirty="0"/>
              <a:t> </a:t>
            </a:r>
            <a:r>
              <a:rPr lang="en-US" dirty="0" err="1"/>
              <a:t>kawasan</a:t>
            </a:r>
            <a:r>
              <a:rPr lang="en-US" dirty="0"/>
              <a:t> non </a:t>
            </a:r>
            <a:r>
              <a:rPr lang="en-US" dirty="0" err="1"/>
              <a:t>konservasi</a:t>
            </a:r>
            <a:r>
              <a:rPr lang="en-US" dirty="0"/>
              <a:t> </a:t>
            </a:r>
            <a:r>
              <a:rPr lang="en-US" dirty="0" err="1"/>
              <a:t>dan</a:t>
            </a:r>
            <a:r>
              <a:rPr lang="en-US" dirty="0"/>
              <a:t> </a:t>
            </a:r>
            <a:r>
              <a:rPr lang="en-US" dirty="0" err="1"/>
              <a:t>lahan</a:t>
            </a:r>
            <a:r>
              <a:rPr lang="en-US" dirty="0"/>
              <a:t> di </a:t>
            </a:r>
            <a:r>
              <a:rPr lang="en-US" dirty="0" err="1"/>
              <a:t>Pulau</a:t>
            </a:r>
            <a:r>
              <a:rPr lang="en-US" dirty="0"/>
              <a:t> Sumatera, Kalimantan, </a:t>
            </a:r>
            <a:r>
              <a:rPr lang="en-US" dirty="0" err="1"/>
              <a:t>dan</a:t>
            </a:r>
            <a:r>
              <a:rPr lang="en-US" dirty="0"/>
              <a:t> Sulawesi </a:t>
            </a:r>
            <a:r>
              <a:rPr lang="en-US" dirty="0" err="1"/>
              <a:t>menurun</a:t>
            </a:r>
            <a:r>
              <a:rPr lang="en-US" dirty="0"/>
              <a:t> 10% </a:t>
            </a:r>
            <a:r>
              <a:rPr lang="en-US" dirty="0" err="1"/>
              <a:t>dari</a:t>
            </a:r>
            <a:r>
              <a:rPr lang="en-US" dirty="0"/>
              <a:t> </a:t>
            </a:r>
            <a:r>
              <a:rPr lang="en-US" dirty="0" err="1"/>
              <a:t>batas</a:t>
            </a:r>
            <a:r>
              <a:rPr lang="en-US" dirty="0"/>
              <a:t> </a:t>
            </a:r>
            <a:r>
              <a:rPr lang="en-US" dirty="0" err="1"/>
              <a:t>toleransi</a:t>
            </a:r>
            <a:r>
              <a:rPr lang="en-US" dirty="0"/>
              <a:t> </a:t>
            </a:r>
            <a:r>
              <a:rPr lang="en-US" dirty="0" err="1"/>
              <a:t>maksimum</a:t>
            </a:r>
            <a:r>
              <a:rPr lang="en-US" dirty="0"/>
              <a:t> </a:t>
            </a:r>
            <a:r>
              <a:rPr lang="en-US" dirty="0" err="1"/>
              <a:t>jumlah</a:t>
            </a:r>
            <a:r>
              <a:rPr lang="en-US" dirty="0"/>
              <a:t> hotspot </a:t>
            </a:r>
            <a:r>
              <a:rPr lang="en-US" dirty="0" err="1"/>
              <a:t>sebesar</a:t>
            </a:r>
            <a:r>
              <a:rPr lang="en-US" dirty="0"/>
              <a:t> 32.323 HS </a:t>
            </a:r>
            <a:r>
              <a:rPr lang="en-US" dirty="0" err="1"/>
              <a:t>menjadi</a:t>
            </a:r>
            <a:r>
              <a:rPr lang="en-US" dirty="0"/>
              <a:t> 29.091 HS </a:t>
            </a:r>
            <a:r>
              <a:rPr lang="en-US" dirty="0" err="1"/>
              <a:t>pada</a:t>
            </a:r>
            <a:r>
              <a:rPr lang="en-US" dirty="0"/>
              <a:t> </a:t>
            </a:r>
            <a:r>
              <a:rPr lang="en-US" dirty="0" err="1"/>
              <a:t>tahun</a:t>
            </a:r>
            <a:r>
              <a:rPr lang="en-US" dirty="0"/>
              <a:t> 2019; (b) </a:t>
            </a:r>
            <a:r>
              <a:rPr lang="en-US" dirty="0" err="1"/>
              <a:t>penurunan</a:t>
            </a:r>
            <a:r>
              <a:rPr lang="en-US" dirty="0"/>
              <a:t> </a:t>
            </a:r>
            <a:r>
              <a:rPr lang="en-US" dirty="0" err="1"/>
              <a:t>luas</a:t>
            </a:r>
            <a:r>
              <a:rPr lang="en-US" dirty="0"/>
              <a:t> </a:t>
            </a:r>
            <a:r>
              <a:rPr lang="en-US" dirty="0" err="1"/>
              <a:t>kebakaran</a:t>
            </a:r>
            <a:r>
              <a:rPr lang="en-US" dirty="0"/>
              <a:t> </a:t>
            </a:r>
            <a:r>
              <a:rPr lang="en-US" dirty="0" err="1"/>
              <a:t>hutan</a:t>
            </a:r>
            <a:r>
              <a:rPr lang="en-US" dirty="0"/>
              <a:t> non </a:t>
            </a:r>
            <a:r>
              <a:rPr lang="en-US" dirty="0" err="1"/>
              <a:t>konservasi</a:t>
            </a:r>
            <a:r>
              <a:rPr lang="en-US" dirty="0"/>
              <a:t> </a:t>
            </a:r>
            <a:r>
              <a:rPr lang="en-US" dirty="0" err="1"/>
              <a:t>dan</a:t>
            </a:r>
            <a:r>
              <a:rPr lang="en-US" dirty="0"/>
              <a:t> </a:t>
            </a:r>
            <a:r>
              <a:rPr lang="en-US" dirty="0" err="1"/>
              <a:t>lahan</a:t>
            </a:r>
            <a:r>
              <a:rPr lang="en-US" dirty="0"/>
              <a:t> di </a:t>
            </a:r>
            <a:r>
              <a:rPr lang="en-US" dirty="0" err="1"/>
              <a:t>Pulau</a:t>
            </a:r>
            <a:r>
              <a:rPr lang="en-US" dirty="0"/>
              <a:t> Sumatera, Kalimantan </a:t>
            </a:r>
            <a:r>
              <a:rPr lang="en-US" dirty="0" err="1"/>
              <a:t>dan</a:t>
            </a:r>
            <a:r>
              <a:rPr lang="en-US" dirty="0"/>
              <a:t> Sulawesi </a:t>
            </a:r>
            <a:r>
              <a:rPr lang="en-US" dirty="0" err="1"/>
              <a:t>sebesar</a:t>
            </a:r>
            <a:r>
              <a:rPr lang="en-US" dirty="0"/>
              <a:t> 10% </a:t>
            </a:r>
            <a:r>
              <a:rPr lang="en-US" dirty="0" err="1"/>
              <a:t>dari</a:t>
            </a:r>
            <a:r>
              <a:rPr lang="en-US" dirty="0"/>
              <a:t> </a:t>
            </a:r>
            <a:r>
              <a:rPr lang="en-US" dirty="0" err="1"/>
              <a:t>batas</a:t>
            </a:r>
            <a:r>
              <a:rPr lang="en-US" dirty="0"/>
              <a:t> </a:t>
            </a:r>
            <a:r>
              <a:rPr lang="en-US" dirty="0" err="1"/>
              <a:t>toleransi</a:t>
            </a:r>
            <a:r>
              <a:rPr lang="en-US" dirty="0"/>
              <a:t> </a:t>
            </a:r>
            <a:r>
              <a:rPr lang="en-US" dirty="0" err="1"/>
              <a:t>maksimum</a:t>
            </a:r>
            <a:r>
              <a:rPr lang="en-US" dirty="0"/>
              <a:t> </a:t>
            </a:r>
            <a:r>
              <a:rPr lang="en-US" dirty="0" err="1"/>
              <a:t>luas</a:t>
            </a:r>
            <a:r>
              <a:rPr lang="en-US" dirty="0"/>
              <a:t> </a:t>
            </a:r>
            <a:r>
              <a:rPr lang="en-US" dirty="0" err="1"/>
              <a:t>kebakaran</a:t>
            </a:r>
            <a:r>
              <a:rPr lang="en-US" dirty="0"/>
              <a:t> </a:t>
            </a:r>
            <a:r>
              <a:rPr lang="en-US" dirty="0" err="1"/>
              <a:t>hutan</a:t>
            </a:r>
            <a:r>
              <a:rPr lang="en-US" dirty="0"/>
              <a:t> </a:t>
            </a:r>
            <a:r>
              <a:rPr lang="en-US" dirty="0" err="1"/>
              <a:t>dan</a:t>
            </a:r>
            <a:r>
              <a:rPr lang="en-US" dirty="0"/>
              <a:t> </a:t>
            </a:r>
            <a:r>
              <a:rPr lang="en-US" dirty="0" err="1"/>
              <a:t>lahan</a:t>
            </a:r>
            <a:r>
              <a:rPr lang="en-US" dirty="0"/>
              <a:t> </a:t>
            </a:r>
            <a:r>
              <a:rPr lang="en-US" dirty="0" err="1"/>
              <a:t>dari</a:t>
            </a:r>
            <a:r>
              <a:rPr lang="en-US" dirty="0"/>
              <a:t> 498.736 ha </a:t>
            </a:r>
            <a:r>
              <a:rPr lang="en-US" dirty="0" err="1"/>
              <a:t>menjadi</a:t>
            </a:r>
            <a:r>
              <a:rPr lang="en-US" dirty="0"/>
              <a:t> 448.863 ha </a:t>
            </a:r>
            <a:r>
              <a:rPr lang="en-US" dirty="0" err="1"/>
              <a:t>pada</a:t>
            </a:r>
            <a:r>
              <a:rPr lang="en-US" dirty="0"/>
              <a:t> </a:t>
            </a:r>
            <a:r>
              <a:rPr lang="en-US" dirty="0" err="1"/>
              <a:t>tahun</a:t>
            </a:r>
            <a:r>
              <a:rPr lang="en-US" dirty="0"/>
              <a:t> 2019; (c) SDM </a:t>
            </a:r>
            <a:r>
              <a:rPr lang="en-US" dirty="0" err="1"/>
              <a:t>Pengendalian</a:t>
            </a:r>
            <a:r>
              <a:rPr lang="en-US" dirty="0"/>
              <a:t> </a:t>
            </a:r>
            <a:r>
              <a:rPr lang="en-US" dirty="0" err="1"/>
              <a:t>Kebakaran</a:t>
            </a:r>
            <a:r>
              <a:rPr lang="en-US" dirty="0"/>
              <a:t> </a:t>
            </a:r>
            <a:r>
              <a:rPr lang="en-US" dirty="0" err="1"/>
              <a:t>Hutan</a:t>
            </a:r>
            <a:r>
              <a:rPr lang="en-US" dirty="0"/>
              <a:t> </a:t>
            </a:r>
            <a:r>
              <a:rPr lang="en-US" dirty="0" err="1"/>
              <a:t>dan</a:t>
            </a:r>
            <a:r>
              <a:rPr lang="en-US" dirty="0"/>
              <a:t> </a:t>
            </a:r>
            <a:r>
              <a:rPr lang="en-US" dirty="0" err="1"/>
              <a:t>Lahan</a:t>
            </a:r>
            <a:r>
              <a:rPr lang="en-US" dirty="0"/>
              <a:t> yang </a:t>
            </a:r>
            <a:r>
              <a:rPr lang="en-US" dirty="0" err="1"/>
              <a:t>ditingkatkan</a:t>
            </a:r>
            <a:r>
              <a:rPr lang="en-US" dirty="0"/>
              <a:t> </a:t>
            </a:r>
            <a:r>
              <a:rPr lang="en-US" dirty="0" err="1"/>
              <a:t>kapasitasnya</a:t>
            </a:r>
            <a:r>
              <a:rPr lang="en-US" dirty="0"/>
              <a:t> (</a:t>
            </a:r>
            <a:r>
              <a:rPr lang="en-US" dirty="0" err="1"/>
              <a:t>Manggala</a:t>
            </a:r>
            <a:r>
              <a:rPr lang="en-US" dirty="0"/>
              <a:t> Agni </a:t>
            </a:r>
            <a:r>
              <a:rPr lang="en-US" dirty="0" err="1"/>
              <a:t>dan</a:t>
            </a:r>
            <a:r>
              <a:rPr lang="en-US" dirty="0"/>
              <a:t> MPA) </a:t>
            </a:r>
            <a:r>
              <a:rPr lang="en-US" dirty="0" err="1"/>
              <a:t>sebanyak</a:t>
            </a:r>
            <a:r>
              <a:rPr lang="en-US" dirty="0"/>
              <a:t> 5.000 orang; </a:t>
            </a:r>
            <a:r>
              <a:rPr lang="en-US" dirty="0" err="1"/>
              <a:t>dan</a:t>
            </a:r>
            <a:r>
              <a:rPr lang="en-US" dirty="0"/>
              <a:t> (d) Brigade </a:t>
            </a:r>
            <a:r>
              <a:rPr lang="en-US" dirty="0" err="1"/>
              <a:t>Pengendalian</a:t>
            </a:r>
            <a:r>
              <a:rPr lang="en-US" dirty="0"/>
              <a:t> </a:t>
            </a:r>
            <a:r>
              <a:rPr lang="en-US" dirty="0" err="1"/>
              <a:t>Kebakaran</a:t>
            </a:r>
            <a:r>
              <a:rPr lang="en-US" dirty="0"/>
              <a:t> </a:t>
            </a:r>
            <a:r>
              <a:rPr lang="en-US" dirty="0" err="1"/>
              <a:t>Hutan</a:t>
            </a:r>
            <a:r>
              <a:rPr lang="en-US" dirty="0"/>
              <a:t> </a:t>
            </a:r>
            <a:r>
              <a:rPr lang="en-US" dirty="0" err="1"/>
              <a:t>pada</a:t>
            </a:r>
            <a:r>
              <a:rPr lang="en-US" dirty="0"/>
              <a:t> </a:t>
            </a:r>
            <a:r>
              <a:rPr lang="en-US" dirty="0" err="1"/>
              <a:t>Kesatuan</a:t>
            </a:r>
            <a:r>
              <a:rPr lang="en-US" dirty="0"/>
              <a:t> </a:t>
            </a:r>
            <a:r>
              <a:rPr lang="en-US" dirty="0" err="1"/>
              <a:t>Pengelolaan</a:t>
            </a:r>
            <a:r>
              <a:rPr lang="en-US" dirty="0"/>
              <a:t> </a:t>
            </a:r>
            <a:r>
              <a:rPr lang="en-US" dirty="0" err="1"/>
              <a:t>Hutan</a:t>
            </a:r>
            <a:r>
              <a:rPr lang="en-US" dirty="0"/>
              <a:t> (KPH) yang </a:t>
            </a:r>
            <a:r>
              <a:rPr lang="en-US" dirty="0" err="1"/>
              <a:t>difasilitasi</a:t>
            </a:r>
            <a:r>
              <a:rPr lang="en-US" dirty="0"/>
              <a:t> </a:t>
            </a:r>
            <a:r>
              <a:rPr lang="en-US" dirty="0" err="1"/>
              <a:t>pembentukannya</a:t>
            </a:r>
            <a:r>
              <a:rPr lang="en-US" dirty="0"/>
              <a:t> di </a:t>
            </a:r>
            <a:r>
              <a:rPr lang="en-US" dirty="0" err="1"/>
              <a:t>Pulau</a:t>
            </a:r>
            <a:r>
              <a:rPr lang="en-US" dirty="0"/>
              <a:t> Sumatera, Kalimantan </a:t>
            </a:r>
            <a:r>
              <a:rPr lang="en-US" dirty="0" err="1"/>
              <a:t>dan</a:t>
            </a:r>
            <a:r>
              <a:rPr lang="en-US" dirty="0"/>
              <a:t> Sulawesi </a:t>
            </a:r>
            <a:r>
              <a:rPr lang="en-US" dirty="0" err="1"/>
              <a:t>sebanyak</a:t>
            </a:r>
            <a:r>
              <a:rPr lang="en-US" dirty="0"/>
              <a:t> 50 brigade.</a:t>
            </a:r>
          </a:p>
          <a:p>
            <a:endParaRPr lang="en-US" dirty="0"/>
          </a:p>
          <a:p>
            <a:endParaRPr lang="en-US" dirty="0"/>
          </a:p>
        </p:txBody>
      </p:sp>
    </p:spTree>
    <p:extLst>
      <p:ext uri="{BB962C8B-B14F-4D97-AF65-F5344CB8AC3E}">
        <p14:creationId xmlns:p14="http://schemas.microsoft.com/office/powerpoint/2010/main" val="3508708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p:nvPr>
        </p:nvSpPr>
        <p:spPr>
          <a:xfrm>
            <a:off x="1977560" y="601897"/>
            <a:ext cx="8435975" cy="561975"/>
          </a:xfrm>
        </p:spPr>
        <p:txBody>
          <a:bodyPr/>
          <a:lstStyle/>
          <a:p>
            <a:pPr eaLnBrk="1" hangingPunct="1"/>
            <a:r>
              <a:rPr lang="en-US" altLang="id-ID" sz="2800" b="1" dirty="0">
                <a:latin typeface="Arial Narrow" panose="020B0606020202030204" pitchFamily="34" charset="0"/>
              </a:rPr>
              <a:t>ANTISIPASI = MITIGASI DAN ADAPTASI</a:t>
            </a:r>
          </a:p>
        </p:txBody>
      </p:sp>
      <p:sp>
        <p:nvSpPr>
          <p:cNvPr id="59398" name="Rectangle 4"/>
          <p:cNvSpPr>
            <a:spLocks noChangeArrowheads="1"/>
          </p:cNvSpPr>
          <p:nvPr/>
        </p:nvSpPr>
        <p:spPr bwMode="auto">
          <a:xfrm>
            <a:off x="648306" y="1959210"/>
            <a:ext cx="479938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id-ID" sz="2000" b="1" dirty="0">
                <a:solidFill>
                  <a:srgbClr val="000000"/>
                </a:solidFill>
                <a:latin typeface="Arial Narrow" panose="020B0606020202030204" pitchFamily="34" charset="0"/>
              </a:rPr>
              <a:t>MITIGASI :</a:t>
            </a:r>
          </a:p>
          <a:p>
            <a:pPr eaLnBrk="1" hangingPunct="1"/>
            <a:r>
              <a:rPr lang="en-US" altLang="id-ID" sz="2000" b="1" dirty="0" err="1">
                <a:solidFill>
                  <a:srgbClr val="000000"/>
                </a:solidFill>
                <a:latin typeface="Arial Narrow" panose="020B0606020202030204" pitchFamily="34" charset="0"/>
              </a:rPr>
              <a:t>Tindakan</a:t>
            </a:r>
            <a:r>
              <a:rPr lang="en-US" altLang="id-ID" sz="2000" b="1" dirty="0">
                <a:solidFill>
                  <a:srgbClr val="000000"/>
                </a:solidFill>
                <a:latin typeface="Arial Narrow" panose="020B0606020202030204" pitchFamily="34" charset="0"/>
              </a:rPr>
              <a:t> yang </a:t>
            </a:r>
            <a:r>
              <a:rPr lang="en-US" altLang="id-ID" sz="2000" b="1" dirty="0" err="1">
                <a:solidFill>
                  <a:srgbClr val="000000"/>
                </a:solidFill>
                <a:latin typeface="Arial Narrow" panose="020B0606020202030204" pitchFamily="34" charset="0"/>
              </a:rPr>
              <a:t>bertujuan</a:t>
            </a:r>
            <a:r>
              <a:rPr lang="en-US" altLang="id-ID" sz="2000" b="1" dirty="0">
                <a:solidFill>
                  <a:srgbClr val="000000"/>
                </a:solidFill>
                <a:latin typeface="Arial Narrow" panose="020B0606020202030204" pitchFamily="34" charset="0"/>
              </a:rPr>
              <a:t> </a:t>
            </a:r>
            <a:r>
              <a:rPr lang="en-US" altLang="id-ID" sz="2000" b="1" dirty="0" err="1">
                <a:solidFill>
                  <a:srgbClr val="000000"/>
                </a:solidFill>
                <a:latin typeface="Arial Narrow" panose="020B0606020202030204" pitchFamily="34" charset="0"/>
              </a:rPr>
              <a:t>untuk</a:t>
            </a:r>
            <a:r>
              <a:rPr lang="en-US" altLang="id-ID" sz="2000" b="1" dirty="0">
                <a:solidFill>
                  <a:srgbClr val="000000"/>
                </a:solidFill>
                <a:latin typeface="Arial Narrow" panose="020B0606020202030204" pitchFamily="34" charset="0"/>
              </a:rPr>
              <a:t> </a:t>
            </a:r>
            <a:r>
              <a:rPr lang="en-US" altLang="id-ID" sz="2000" b="1" dirty="0" err="1">
                <a:solidFill>
                  <a:srgbClr val="000000"/>
                </a:solidFill>
                <a:latin typeface="Arial Narrow" panose="020B0606020202030204" pitchFamily="34" charset="0"/>
              </a:rPr>
              <a:t>mengurangi</a:t>
            </a:r>
            <a:r>
              <a:rPr lang="en-US" altLang="id-ID" sz="2000" b="1" dirty="0">
                <a:solidFill>
                  <a:srgbClr val="000000"/>
                </a:solidFill>
                <a:latin typeface="Arial Narrow" panose="020B0606020202030204" pitchFamily="34" charset="0"/>
              </a:rPr>
              <a:t> </a:t>
            </a:r>
            <a:r>
              <a:rPr lang="en-US" altLang="id-ID" sz="2000" b="1" dirty="0" err="1">
                <a:solidFill>
                  <a:srgbClr val="000000"/>
                </a:solidFill>
                <a:latin typeface="Arial Narrow" panose="020B0606020202030204" pitchFamily="34" charset="0"/>
              </a:rPr>
              <a:t>emisi</a:t>
            </a:r>
            <a:r>
              <a:rPr lang="en-US" altLang="id-ID" sz="2000" b="1" dirty="0">
                <a:solidFill>
                  <a:srgbClr val="000000"/>
                </a:solidFill>
                <a:latin typeface="Arial Narrow" panose="020B0606020202030204" pitchFamily="34" charset="0"/>
              </a:rPr>
              <a:t> gas </a:t>
            </a:r>
            <a:r>
              <a:rPr lang="en-US" altLang="id-ID" sz="2000" b="1" dirty="0" err="1">
                <a:solidFill>
                  <a:srgbClr val="000000"/>
                </a:solidFill>
                <a:latin typeface="Arial Narrow" panose="020B0606020202030204" pitchFamily="34" charset="0"/>
              </a:rPr>
              <a:t>rumah</a:t>
            </a:r>
            <a:r>
              <a:rPr lang="en-US" altLang="id-ID" sz="2000" b="1" dirty="0">
                <a:solidFill>
                  <a:srgbClr val="000000"/>
                </a:solidFill>
                <a:latin typeface="Arial Narrow" panose="020B0606020202030204" pitchFamily="34" charset="0"/>
              </a:rPr>
              <a:t> </a:t>
            </a:r>
            <a:r>
              <a:rPr lang="en-US" altLang="id-ID" sz="2000" b="1" dirty="0" err="1">
                <a:solidFill>
                  <a:srgbClr val="000000"/>
                </a:solidFill>
                <a:latin typeface="Arial Narrow" panose="020B0606020202030204" pitchFamily="34" charset="0"/>
              </a:rPr>
              <a:t>kaca</a:t>
            </a:r>
            <a:endParaRPr lang="en-US" altLang="id-ID" sz="2000" b="1" dirty="0">
              <a:solidFill>
                <a:srgbClr val="000000"/>
              </a:solidFill>
              <a:latin typeface="Arial Narrow" panose="020B0606020202030204" pitchFamily="34" charset="0"/>
            </a:endParaRPr>
          </a:p>
        </p:txBody>
      </p:sp>
      <p:sp>
        <p:nvSpPr>
          <p:cNvPr id="2" name="Rectangle 1"/>
          <p:cNvSpPr>
            <a:spLocks noChangeArrowheads="1"/>
          </p:cNvSpPr>
          <p:nvPr/>
        </p:nvSpPr>
        <p:spPr bwMode="auto">
          <a:xfrm>
            <a:off x="6710082" y="1959210"/>
            <a:ext cx="5037419"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id-ID" b="1" dirty="0">
                <a:solidFill>
                  <a:srgbClr val="000000"/>
                </a:solidFill>
                <a:latin typeface="Arial Narrow" panose="020B0606020202030204" pitchFamily="34" charset="0"/>
              </a:rPr>
              <a:t>ADAPTASI :</a:t>
            </a:r>
          </a:p>
          <a:p>
            <a:pPr algn="just" eaLnBrk="1" hangingPunct="1">
              <a:spcBef>
                <a:spcPct val="50000"/>
              </a:spcBef>
            </a:pPr>
            <a:r>
              <a:rPr lang="en-US" altLang="id-ID" b="1" dirty="0" err="1">
                <a:solidFill>
                  <a:srgbClr val="000000"/>
                </a:solidFill>
                <a:latin typeface="Arial Narrow" panose="020B0606020202030204" pitchFamily="34" charset="0"/>
              </a:rPr>
              <a:t>Tindakan</a:t>
            </a:r>
            <a:r>
              <a:rPr lang="en-US" altLang="id-ID" b="1" dirty="0">
                <a:solidFill>
                  <a:srgbClr val="000000"/>
                </a:solidFill>
                <a:latin typeface="Arial Narrow" panose="020B0606020202030204" pitchFamily="34" charset="0"/>
              </a:rPr>
              <a:t> yang </a:t>
            </a:r>
            <a:r>
              <a:rPr lang="en-US" altLang="id-ID" b="1" dirty="0" err="1">
                <a:solidFill>
                  <a:srgbClr val="000000"/>
                </a:solidFill>
                <a:latin typeface="Arial Narrow" panose="020B0606020202030204" pitchFamily="34" charset="0"/>
              </a:rPr>
              <a:t>bertujuan</a:t>
            </a:r>
            <a:r>
              <a:rPr lang="en-US" altLang="id-ID" b="1" dirty="0">
                <a:solidFill>
                  <a:srgbClr val="000000"/>
                </a:solidFill>
                <a:latin typeface="Arial Narrow" panose="020B0606020202030204" pitchFamily="34" charset="0"/>
              </a:rPr>
              <a:t> </a:t>
            </a:r>
            <a:r>
              <a:rPr lang="en-US" altLang="id-ID" b="1" dirty="0" err="1">
                <a:solidFill>
                  <a:srgbClr val="000000"/>
                </a:solidFill>
                <a:latin typeface="Arial Narrow" panose="020B0606020202030204" pitchFamily="34" charset="0"/>
              </a:rPr>
              <a:t>meningkatkan</a:t>
            </a:r>
            <a:r>
              <a:rPr lang="en-US" altLang="id-ID" b="1" dirty="0">
                <a:solidFill>
                  <a:srgbClr val="000000"/>
                </a:solidFill>
                <a:latin typeface="Arial Narrow" panose="020B0606020202030204" pitchFamily="34" charset="0"/>
              </a:rPr>
              <a:t> </a:t>
            </a:r>
            <a:r>
              <a:rPr lang="en-US" altLang="id-ID" b="1" dirty="0" err="1">
                <a:solidFill>
                  <a:srgbClr val="000000"/>
                </a:solidFill>
                <a:latin typeface="Arial Narrow" panose="020B0606020202030204" pitchFamily="34" charset="0"/>
              </a:rPr>
              <a:t>kemampuan</a:t>
            </a:r>
            <a:r>
              <a:rPr lang="en-US" altLang="id-ID" b="1" dirty="0">
                <a:solidFill>
                  <a:srgbClr val="000000"/>
                </a:solidFill>
                <a:latin typeface="Arial Narrow" panose="020B0606020202030204" pitchFamily="34" charset="0"/>
              </a:rPr>
              <a:t> </a:t>
            </a:r>
            <a:r>
              <a:rPr lang="en-US" altLang="id-ID" b="1" dirty="0" err="1">
                <a:solidFill>
                  <a:srgbClr val="000000"/>
                </a:solidFill>
                <a:latin typeface="Arial Narrow" panose="020B0606020202030204" pitchFamily="34" charset="0"/>
              </a:rPr>
              <a:t>penyesuaian</a:t>
            </a:r>
            <a:r>
              <a:rPr lang="en-US" altLang="id-ID" b="1" dirty="0">
                <a:solidFill>
                  <a:srgbClr val="000000"/>
                </a:solidFill>
                <a:latin typeface="Arial Narrow" panose="020B0606020202030204" pitchFamily="34" charset="0"/>
              </a:rPr>
              <a:t> </a:t>
            </a:r>
            <a:r>
              <a:rPr lang="en-US" altLang="id-ID" b="1" dirty="0" err="1">
                <a:solidFill>
                  <a:srgbClr val="000000"/>
                </a:solidFill>
                <a:latin typeface="Arial Narrow" panose="020B0606020202030204" pitchFamily="34" charset="0"/>
              </a:rPr>
              <a:t>dengan</a:t>
            </a:r>
            <a:r>
              <a:rPr lang="en-US" altLang="id-ID" b="1" dirty="0">
                <a:solidFill>
                  <a:srgbClr val="000000"/>
                </a:solidFill>
                <a:latin typeface="Arial Narrow" panose="020B0606020202030204" pitchFamily="34" charset="0"/>
              </a:rPr>
              <a:t> </a:t>
            </a:r>
            <a:r>
              <a:rPr lang="en-US" altLang="id-ID" b="1" dirty="0" err="1">
                <a:solidFill>
                  <a:srgbClr val="000000"/>
                </a:solidFill>
                <a:latin typeface="Arial Narrow" panose="020B0606020202030204" pitchFamily="34" charset="0"/>
              </a:rPr>
              <a:t>perubahan</a:t>
            </a:r>
            <a:r>
              <a:rPr lang="en-US" altLang="id-ID" b="1" dirty="0">
                <a:solidFill>
                  <a:srgbClr val="000000"/>
                </a:solidFill>
                <a:latin typeface="Arial Narrow" panose="020B0606020202030204" pitchFamily="34" charset="0"/>
              </a:rPr>
              <a:t> </a:t>
            </a:r>
            <a:r>
              <a:rPr lang="en-US" altLang="id-ID" b="1" dirty="0" err="1">
                <a:solidFill>
                  <a:srgbClr val="000000"/>
                </a:solidFill>
                <a:latin typeface="Arial Narrow" panose="020B0606020202030204" pitchFamily="34" charset="0"/>
              </a:rPr>
              <a:t>iklim</a:t>
            </a:r>
            <a:endParaRPr lang="en-US" altLang="id-ID" dirty="0">
              <a:solidFill>
                <a:srgbClr val="FFFFFF"/>
              </a:solidFill>
            </a:endParaRPr>
          </a:p>
        </p:txBody>
      </p:sp>
      <p:pic>
        <p:nvPicPr>
          <p:cNvPr id="22533" name="Picture 6" descr="http://www.bmkg.go.id/imagesData/Logo_BMK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348" y="242095"/>
            <a:ext cx="754062" cy="95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6" name="Picture 8" descr="http://cdn.xl.thumbs.canstockphoto.com/canstock21968272.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b="8987"/>
          <a:stretch>
            <a:fillRect/>
          </a:stretch>
        </p:blipFill>
        <p:spPr bwMode="auto">
          <a:xfrm>
            <a:off x="4316414" y="3352800"/>
            <a:ext cx="3989387"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Picture 6" descr="http://www.dhresource.com/0x0/f2/albu/g1/M01/E7/9D/rBVaGFXjujSAILgCAACsq-lHXsA749.jp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l="19144" r="14856" b="12857"/>
          <a:stretch>
            <a:fillRect/>
          </a:stretch>
        </p:blipFill>
        <p:spPr bwMode="auto">
          <a:xfrm>
            <a:off x="3048000" y="4052888"/>
            <a:ext cx="2051050"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descr="http://www.samsung.com/id/discover/images/linked/3.jpg">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l="24428" t="30183" r="25191"/>
          <a:stretch>
            <a:fillRect/>
          </a:stretch>
        </p:blipFill>
        <p:spPr bwMode="auto">
          <a:xfrm>
            <a:off x="7743825" y="4173539"/>
            <a:ext cx="2514600" cy="261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1028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9398"/>
                                        </p:tgtEl>
                                        <p:attrNameLst>
                                          <p:attrName>style.visibility</p:attrName>
                                        </p:attrNameLst>
                                      </p:cBhvr>
                                      <p:to>
                                        <p:strVal val="visible"/>
                                      </p:to>
                                    </p:set>
                                    <p:animEffect transition="in" filter="wipe(down)">
                                      <p:cBhvr>
                                        <p:cTn id="7" dur="500"/>
                                        <p:tgtEl>
                                          <p:spTgt spid="593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2056"/>
                                        </p:tgtEl>
                                        <p:attrNameLst>
                                          <p:attrName>style.visibility</p:attrName>
                                        </p:attrNameLst>
                                      </p:cBhvr>
                                      <p:to>
                                        <p:strVal val="visible"/>
                                      </p:to>
                                    </p:set>
                                    <p:animEffect transition="in" filter="barn(inVertical)">
                                      <p:cBhvr>
                                        <p:cTn id="17" dur="500"/>
                                        <p:tgtEl>
                                          <p:spTgt spid="205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6" presetClass="entr" presetSubtype="16" fill="hold" nodeType="clickEffect">
                                  <p:stCondLst>
                                    <p:cond delay="0"/>
                                  </p:stCondLst>
                                  <p:childTnLst>
                                    <p:set>
                                      <p:cBhvr>
                                        <p:cTn id="21" dur="1" fill="hold">
                                          <p:stCondLst>
                                            <p:cond delay="0"/>
                                          </p:stCondLst>
                                        </p:cTn>
                                        <p:tgtEl>
                                          <p:spTgt spid="2052"/>
                                        </p:tgtEl>
                                        <p:attrNameLst>
                                          <p:attrName>style.visibility</p:attrName>
                                        </p:attrNameLst>
                                      </p:cBhvr>
                                      <p:to>
                                        <p:strVal val="visible"/>
                                      </p:to>
                                    </p:set>
                                    <p:animEffect transition="in" filter="circle(in)">
                                      <p:cBhvr>
                                        <p:cTn id="22" dur="2000"/>
                                        <p:tgtEl>
                                          <p:spTgt spid="205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6" presetClass="entr" presetSubtype="16" fill="hold" nodeType="clickEffect">
                                  <p:stCondLst>
                                    <p:cond delay="0"/>
                                  </p:stCondLst>
                                  <p:childTnLst>
                                    <p:set>
                                      <p:cBhvr>
                                        <p:cTn id="26" dur="1" fill="hold">
                                          <p:stCondLst>
                                            <p:cond delay="0"/>
                                          </p:stCondLst>
                                        </p:cTn>
                                        <p:tgtEl>
                                          <p:spTgt spid="2054"/>
                                        </p:tgtEl>
                                        <p:attrNameLst>
                                          <p:attrName>style.visibility</p:attrName>
                                        </p:attrNameLst>
                                      </p:cBhvr>
                                      <p:to>
                                        <p:strVal val="visible"/>
                                      </p:to>
                                    </p:set>
                                    <p:animEffect transition="in" filter="circle(in)">
                                      <p:cBhvr>
                                        <p:cTn id="27" dur="20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8" grpId="0"/>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AutoShape 3"/>
          <p:cNvSpPr>
            <a:spLocks noChangeArrowheads="1"/>
          </p:cNvSpPr>
          <p:nvPr/>
        </p:nvSpPr>
        <p:spPr bwMode="auto">
          <a:xfrm rot="5400000">
            <a:off x="2635250" y="1905000"/>
            <a:ext cx="838200" cy="5334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9670 w 21600"/>
              <a:gd name="T15" fmla="*/ 16200 h 21600"/>
            </a:gdLst>
            <a:ahLst/>
            <a:cxnLst>
              <a:cxn ang="T8">
                <a:pos x="T0" y="T1"/>
              </a:cxn>
              <a:cxn ang="T9">
                <a:pos x="T2" y="T3"/>
              </a:cxn>
              <a:cxn ang="T10">
                <a:pos x="T4" y="T5"/>
              </a:cxn>
              <a:cxn ang="T11">
                <a:pos x="T6" y="T7"/>
              </a:cxn>
            </a:cxnLst>
            <a:rect l="T12" t="T13" r="T14" b="T15"/>
            <a:pathLst>
              <a:path w="21600" h="21600">
                <a:moveTo>
                  <a:pt x="17740" y="0"/>
                </a:moveTo>
                <a:lnTo>
                  <a:pt x="17740" y="5400"/>
                </a:lnTo>
                <a:lnTo>
                  <a:pt x="3375" y="5400"/>
                </a:lnTo>
                <a:lnTo>
                  <a:pt x="3375" y="16200"/>
                </a:lnTo>
                <a:lnTo>
                  <a:pt x="17740" y="16200"/>
                </a:lnTo>
                <a:lnTo>
                  <a:pt x="1774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365F91"/>
          </a:solidFill>
          <a:ln w="9525">
            <a:noFill/>
            <a:miter lim="800000"/>
            <a:headEnd/>
            <a:tailEnd/>
          </a:ln>
        </p:spPr>
        <p:txBody>
          <a:bodyPr/>
          <a:lstStyle/>
          <a:p>
            <a:endParaRPr lang="id-ID">
              <a:latin typeface="Calibri" pitchFamily="34" charset="0"/>
            </a:endParaRPr>
          </a:p>
        </p:txBody>
      </p:sp>
      <p:sp>
        <p:nvSpPr>
          <p:cNvPr id="1028" name="Rectangle 4"/>
          <p:cNvSpPr>
            <a:spLocks noChangeArrowheads="1"/>
          </p:cNvSpPr>
          <p:nvPr/>
        </p:nvSpPr>
        <p:spPr bwMode="auto">
          <a:xfrm>
            <a:off x="2209800" y="1981200"/>
            <a:ext cx="1684338" cy="3048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a:spcAft>
                <a:spcPts val="1000"/>
              </a:spcAft>
              <a:defRPr/>
            </a:pPr>
            <a:r>
              <a:rPr lang="en-US" sz="1200" b="1" dirty="0" err="1">
                <a:solidFill>
                  <a:schemeClr val="tx1"/>
                </a:solidFill>
              </a:rPr>
              <a:t>Perubahan</a:t>
            </a:r>
            <a:r>
              <a:rPr lang="en-US" sz="1200" b="1" dirty="0">
                <a:solidFill>
                  <a:schemeClr val="tx1"/>
                </a:solidFill>
              </a:rPr>
              <a:t> </a:t>
            </a:r>
            <a:r>
              <a:rPr lang="en-US" sz="1200" b="1" dirty="0" err="1">
                <a:solidFill>
                  <a:schemeClr val="tx1"/>
                </a:solidFill>
              </a:rPr>
              <a:t>Energi</a:t>
            </a:r>
            <a:endParaRPr lang="en-US" b="1" dirty="0">
              <a:solidFill>
                <a:schemeClr val="tx1"/>
              </a:solidFill>
            </a:endParaRPr>
          </a:p>
        </p:txBody>
      </p:sp>
      <p:sp>
        <p:nvSpPr>
          <p:cNvPr id="1029" name="Rectangle 5"/>
          <p:cNvSpPr>
            <a:spLocks noChangeArrowheads="1"/>
          </p:cNvSpPr>
          <p:nvPr/>
        </p:nvSpPr>
        <p:spPr bwMode="auto">
          <a:xfrm>
            <a:off x="1987550" y="2590800"/>
            <a:ext cx="2133600" cy="533400"/>
          </a:xfrm>
          <a:prstGeom prst="rect">
            <a:avLst/>
          </a:prstGeom>
          <a:solidFill>
            <a:srgbClr val="4F81BD"/>
          </a:solidFill>
          <a:ln w="9525">
            <a:noFill/>
            <a:miter lim="800000"/>
            <a:headEnd/>
            <a:tailEnd/>
          </a:ln>
        </p:spPr>
        <p:txBody>
          <a:bodyPr anchor="ctr"/>
          <a:lstStyle/>
          <a:p>
            <a:r>
              <a:rPr lang="en-US" sz="1600" b="1">
                <a:latin typeface="Calibri" pitchFamily="34" charset="0"/>
              </a:rPr>
              <a:t>PEMANASAN GLOBAL</a:t>
            </a:r>
            <a:endParaRPr lang="en-US" sz="2400"/>
          </a:p>
        </p:txBody>
      </p:sp>
      <p:sp>
        <p:nvSpPr>
          <p:cNvPr id="1032" name="Rectangle 8"/>
          <p:cNvSpPr>
            <a:spLocks noChangeArrowheads="1"/>
          </p:cNvSpPr>
          <p:nvPr/>
        </p:nvSpPr>
        <p:spPr bwMode="auto">
          <a:xfrm>
            <a:off x="1835150" y="4572005"/>
            <a:ext cx="2438400" cy="974725"/>
          </a:xfrm>
          <a:prstGeom prst="rect">
            <a:avLst/>
          </a:prstGeom>
          <a:solidFill>
            <a:srgbClr val="FFFFFF"/>
          </a:solidFill>
          <a:ln w="22225">
            <a:solidFill>
              <a:srgbClr val="4F81BD"/>
            </a:solidFill>
            <a:miter lim="800000"/>
            <a:headEnd/>
            <a:tailEnd/>
          </a:ln>
        </p:spPr>
        <p:txBody>
          <a:bodyPr/>
          <a:lstStyle/>
          <a:p>
            <a:pPr>
              <a:spcAft>
                <a:spcPts val="1000"/>
              </a:spcAft>
              <a:buFont typeface="Symbol" pitchFamily="18" charset="2"/>
              <a:buChar char="·"/>
            </a:pPr>
            <a:r>
              <a:rPr lang="en-US" sz="1400">
                <a:latin typeface="Calibri" pitchFamily="34" charset="0"/>
              </a:rPr>
              <a:t>   Kelembaban    • Angin</a:t>
            </a:r>
            <a:endParaRPr lang="id-ID" sz="1400">
              <a:latin typeface="Calibri" pitchFamily="34" charset="0"/>
            </a:endParaRPr>
          </a:p>
          <a:p>
            <a:pPr>
              <a:spcAft>
                <a:spcPts val="1000"/>
              </a:spcAft>
              <a:buFont typeface="Symbol" pitchFamily="18" charset="2"/>
              <a:buChar char="·"/>
            </a:pPr>
            <a:r>
              <a:rPr lang="en-US" sz="1400">
                <a:latin typeface="Calibri" pitchFamily="34" charset="0"/>
              </a:rPr>
              <a:t>   Tutupan Awan • Hujan    </a:t>
            </a:r>
            <a:endParaRPr lang="id-ID" sz="1400">
              <a:latin typeface="Calibri" pitchFamily="34" charset="0"/>
            </a:endParaRPr>
          </a:p>
          <a:p>
            <a:pPr>
              <a:spcAft>
                <a:spcPts val="1000"/>
              </a:spcAft>
              <a:buFont typeface="Symbol" pitchFamily="18" charset="2"/>
              <a:buChar char="·"/>
            </a:pPr>
            <a:r>
              <a:rPr lang="id-ID" sz="1400">
                <a:latin typeface="Calibri" pitchFamily="34" charset="0"/>
              </a:rPr>
              <a:t> </a:t>
            </a:r>
            <a:r>
              <a:rPr lang="en-US" sz="1400">
                <a:latin typeface="Calibri" pitchFamily="34" charset="0"/>
              </a:rPr>
              <a:t>Suhu 	         • Penguapan</a:t>
            </a:r>
            <a:endParaRPr lang="id-ID" sz="1400">
              <a:latin typeface="Calibri" pitchFamily="34" charset="0"/>
            </a:endParaRPr>
          </a:p>
          <a:p>
            <a:pPr>
              <a:spcAft>
                <a:spcPts val="1000"/>
              </a:spcAft>
            </a:pPr>
            <a:endParaRPr lang="en-US"/>
          </a:p>
        </p:txBody>
      </p:sp>
      <p:sp>
        <p:nvSpPr>
          <p:cNvPr id="1033" name="Rectangle 9"/>
          <p:cNvSpPr>
            <a:spLocks noChangeArrowheads="1"/>
          </p:cNvSpPr>
          <p:nvPr/>
        </p:nvSpPr>
        <p:spPr bwMode="auto">
          <a:xfrm>
            <a:off x="1828800" y="4114800"/>
            <a:ext cx="2451100" cy="433388"/>
          </a:xfrm>
          <a:prstGeom prst="rect">
            <a:avLst/>
          </a:prstGeom>
          <a:solidFill>
            <a:srgbClr val="4F81BD"/>
          </a:solidFill>
          <a:ln w="9525">
            <a:solidFill>
              <a:srgbClr val="548DD4"/>
            </a:solidFill>
            <a:miter lim="800000"/>
            <a:headEnd/>
            <a:tailEnd/>
          </a:ln>
        </p:spPr>
        <p:txBody>
          <a:bodyPr anchor="ctr"/>
          <a:lstStyle/>
          <a:p>
            <a:r>
              <a:rPr lang="en-US" sz="1600" b="1">
                <a:latin typeface="Calibri" pitchFamily="34" charset="0"/>
              </a:rPr>
              <a:t>PERUBAHAN IKLIM</a:t>
            </a:r>
            <a:endParaRPr lang="en-US" sz="2400"/>
          </a:p>
        </p:txBody>
      </p:sp>
      <p:sp>
        <p:nvSpPr>
          <p:cNvPr id="1034" name="AutoShape 10"/>
          <p:cNvSpPr>
            <a:spLocks noChangeArrowheads="1"/>
          </p:cNvSpPr>
          <p:nvPr/>
        </p:nvSpPr>
        <p:spPr bwMode="auto">
          <a:xfrm rot="5400000">
            <a:off x="2597150" y="3314700"/>
            <a:ext cx="914400" cy="5334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9670 w 21600"/>
              <a:gd name="T15" fmla="*/ 16200 h 21600"/>
            </a:gdLst>
            <a:ahLst/>
            <a:cxnLst>
              <a:cxn ang="T8">
                <a:pos x="T0" y="T1"/>
              </a:cxn>
              <a:cxn ang="T9">
                <a:pos x="T2" y="T3"/>
              </a:cxn>
              <a:cxn ang="T10">
                <a:pos x="T4" y="T5"/>
              </a:cxn>
              <a:cxn ang="T11">
                <a:pos x="T6" y="T7"/>
              </a:cxn>
            </a:cxnLst>
            <a:rect l="T12" t="T13" r="T14" b="T15"/>
            <a:pathLst>
              <a:path w="21600" h="21600">
                <a:moveTo>
                  <a:pt x="17740" y="0"/>
                </a:moveTo>
                <a:lnTo>
                  <a:pt x="17740" y="5400"/>
                </a:lnTo>
                <a:lnTo>
                  <a:pt x="3375" y="5400"/>
                </a:lnTo>
                <a:lnTo>
                  <a:pt x="3375" y="16200"/>
                </a:lnTo>
                <a:lnTo>
                  <a:pt x="17740" y="16200"/>
                </a:lnTo>
                <a:lnTo>
                  <a:pt x="1774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365F91"/>
          </a:solidFill>
          <a:ln w="9525">
            <a:noFill/>
            <a:miter lim="800000"/>
            <a:headEnd/>
            <a:tailEnd/>
          </a:ln>
        </p:spPr>
        <p:txBody>
          <a:bodyPr/>
          <a:lstStyle/>
          <a:p>
            <a:endParaRPr lang="id-ID">
              <a:latin typeface="Calibri" pitchFamily="34" charset="0"/>
            </a:endParaRPr>
          </a:p>
        </p:txBody>
      </p:sp>
      <p:sp>
        <p:nvSpPr>
          <p:cNvPr id="1039" name="Rectangle 15"/>
          <p:cNvSpPr>
            <a:spLocks noChangeArrowheads="1"/>
          </p:cNvSpPr>
          <p:nvPr/>
        </p:nvSpPr>
        <p:spPr bwMode="auto">
          <a:xfrm>
            <a:off x="5029203" y="2895600"/>
            <a:ext cx="3063875" cy="1200150"/>
          </a:xfrm>
          <a:prstGeom prst="rect">
            <a:avLst/>
          </a:prstGeom>
          <a:noFill/>
          <a:ln w="38100">
            <a:solidFill>
              <a:srgbClr val="4F81BD"/>
            </a:solidFill>
            <a:miter lim="800000"/>
            <a:headEnd/>
            <a:tailEnd/>
          </a:ln>
        </p:spPr>
        <p:txBody>
          <a:bodyPr anchor="ctr"/>
          <a:lstStyle/>
          <a:p>
            <a:pPr lvl="1">
              <a:spcAft>
                <a:spcPts val="1000"/>
              </a:spcAft>
            </a:pPr>
            <a:r>
              <a:rPr lang="en-US" sz="1400">
                <a:latin typeface="Calibri" pitchFamily="34" charset="0"/>
              </a:rPr>
              <a:t>   	</a:t>
            </a:r>
            <a:endParaRPr lang="id-ID" sz="1400">
              <a:latin typeface="Calibri" pitchFamily="34" charset="0"/>
            </a:endParaRPr>
          </a:p>
          <a:p>
            <a:pPr>
              <a:spcAft>
                <a:spcPts val="600"/>
              </a:spcAft>
            </a:pPr>
            <a:r>
              <a:rPr lang="en-US" sz="1400">
                <a:latin typeface="Calibri" pitchFamily="34" charset="0"/>
              </a:rPr>
              <a:t>• Kebakaran hutan 	• Longsor</a:t>
            </a:r>
          </a:p>
          <a:p>
            <a:pPr>
              <a:spcAft>
                <a:spcPts val="600"/>
              </a:spcAft>
            </a:pPr>
            <a:r>
              <a:rPr lang="en-US" sz="1400">
                <a:latin typeface="Calibri" pitchFamily="34" charset="0"/>
              </a:rPr>
              <a:t>• Kekeringan 	• Banjir</a:t>
            </a:r>
            <a:endParaRPr lang="id-ID" sz="1400">
              <a:latin typeface="Calibri" pitchFamily="34" charset="0"/>
            </a:endParaRPr>
          </a:p>
          <a:p>
            <a:pPr>
              <a:spcAft>
                <a:spcPts val="600"/>
              </a:spcAft>
            </a:pPr>
            <a:r>
              <a:rPr lang="en-US" sz="1400">
                <a:latin typeface="Calibri" pitchFamily="34" charset="0"/>
              </a:rPr>
              <a:t>• Kenaikan Muka Laut	• Siklon</a:t>
            </a:r>
            <a:endParaRPr lang="id-ID" sz="1400">
              <a:latin typeface="Calibri" pitchFamily="34" charset="0"/>
            </a:endParaRPr>
          </a:p>
          <a:p>
            <a:pPr>
              <a:spcAft>
                <a:spcPts val="600"/>
              </a:spcAft>
            </a:pPr>
            <a:r>
              <a:rPr lang="en-US" sz="1400">
                <a:latin typeface="Calibri" pitchFamily="34" charset="0"/>
              </a:rPr>
              <a:t>• Puting Beliung</a:t>
            </a:r>
            <a:endParaRPr lang="id-ID" sz="1400">
              <a:latin typeface="Calibri" pitchFamily="34" charset="0"/>
            </a:endParaRPr>
          </a:p>
          <a:p>
            <a:endParaRPr lang="en-US"/>
          </a:p>
        </p:txBody>
      </p:sp>
      <p:sp>
        <p:nvSpPr>
          <p:cNvPr id="1040" name="Rectangle 16"/>
          <p:cNvSpPr>
            <a:spLocks noChangeArrowheads="1"/>
          </p:cNvSpPr>
          <p:nvPr/>
        </p:nvSpPr>
        <p:spPr bwMode="auto">
          <a:xfrm>
            <a:off x="5029200" y="4800600"/>
            <a:ext cx="3048000" cy="1295400"/>
          </a:xfrm>
          <a:prstGeom prst="rect">
            <a:avLst/>
          </a:prstGeom>
          <a:noFill/>
          <a:ln w="38100">
            <a:solidFill>
              <a:srgbClr val="4F81BD"/>
            </a:solidFill>
            <a:miter lim="800000"/>
            <a:headEnd/>
            <a:tailEnd/>
          </a:ln>
        </p:spPr>
        <p:txBody>
          <a:bodyPr lIns="45720" tIns="0" rIns="0" bIns="0" anchor="ctr"/>
          <a:lstStyle/>
          <a:p>
            <a:pPr>
              <a:spcAft>
                <a:spcPts val="600"/>
              </a:spcAft>
            </a:pPr>
            <a:endParaRPr lang="en-US" sz="400">
              <a:latin typeface="Times New Roman" pitchFamily="18" charset="0"/>
            </a:endParaRPr>
          </a:p>
          <a:p>
            <a:pPr lvl="1">
              <a:spcAft>
                <a:spcPts val="600"/>
              </a:spcAft>
            </a:pPr>
            <a:r>
              <a:rPr lang="en-US" sz="1200">
                <a:latin typeface="Times New Roman" pitchFamily="18" charset="0"/>
              </a:rPr>
              <a:t>	 </a:t>
            </a:r>
            <a:endParaRPr lang="id-ID" sz="1200">
              <a:latin typeface="Times New Roman" pitchFamily="18" charset="0"/>
            </a:endParaRPr>
          </a:p>
          <a:p>
            <a:pPr>
              <a:spcAft>
                <a:spcPts val="600"/>
              </a:spcAft>
              <a:buFont typeface="Symbol" pitchFamily="18" charset="2"/>
              <a:buChar char="·"/>
            </a:pPr>
            <a:r>
              <a:rPr lang="en-US" sz="1400">
                <a:latin typeface="Calibri" pitchFamily="34" charset="0"/>
              </a:rPr>
              <a:t>  Sumber Energi	   • Malaria</a:t>
            </a:r>
          </a:p>
          <a:p>
            <a:pPr>
              <a:spcAft>
                <a:spcPts val="600"/>
              </a:spcAft>
              <a:buFont typeface="Symbol" pitchFamily="18" charset="2"/>
              <a:buChar char="·"/>
            </a:pPr>
            <a:r>
              <a:rPr lang="en-US" sz="1400">
                <a:latin typeface="Calibri" pitchFamily="34" charset="0"/>
              </a:rPr>
              <a:t>  Rusaknya infrastruktur    • OPT </a:t>
            </a:r>
          </a:p>
          <a:p>
            <a:pPr>
              <a:spcAft>
                <a:spcPts val="600"/>
              </a:spcAft>
              <a:buFont typeface="Symbol" pitchFamily="18" charset="2"/>
              <a:buChar char="·"/>
            </a:pPr>
            <a:r>
              <a:rPr lang="en-US" sz="1400">
                <a:latin typeface="Calibri" pitchFamily="34" charset="0"/>
              </a:rPr>
              <a:t>   Transportasi terganggu  • Sumber Air</a:t>
            </a:r>
            <a:endParaRPr lang="id-ID" sz="1400">
              <a:latin typeface="Calibri" pitchFamily="34" charset="0"/>
            </a:endParaRPr>
          </a:p>
          <a:p>
            <a:pPr>
              <a:spcAft>
                <a:spcPts val="600"/>
              </a:spcAft>
              <a:buFont typeface="Arial" charset="0"/>
              <a:buChar char="•"/>
            </a:pPr>
            <a:r>
              <a:rPr lang="en-US" sz="1400">
                <a:latin typeface="Calibri" pitchFamily="34" charset="0"/>
              </a:rPr>
              <a:t>   Pariwisata terganggu	    • DBD</a:t>
            </a:r>
            <a:endParaRPr lang="id-ID" sz="1400">
              <a:latin typeface="Calibri" pitchFamily="34" charset="0"/>
            </a:endParaRPr>
          </a:p>
          <a:p>
            <a:endParaRPr lang="en-US"/>
          </a:p>
        </p:txBody>
      </p:sp>
      <p:cxnSp>
        <p:nvCxnSpPr>
          <p:cNvPr id="36" name="Elbow Connector 35"/>
          <p:cNvCxnSpPr/>
          <p:nvPr/>
        </p:nvCxnSpPr>
        <p:spPr>
          <a:xfrm rot="16200000" flipV="1">
            <a:off x="5477672" y="84934"/>
            <a:ext cx="2886075" cy="5459413"/>
          </a:xfrm>
          <a:prstGeom prst="bentConnector2">
            <a:avLst/>
          </a:prstGeom>
          <a:ln w="104775">
            <a:solidFill>
              <a:srgbClr val="92D050"/>
            </a:solidFill>
            <a:tailEnd type="arrow"/>
          </a:ln>
        </p:spPr>
        <p:style>
          <a:lnRef idx="1">
            <a:schemeClr val="accent1"/>
          </a:lnRef>
          <a:fillRef idx="0">
            <a:schemeClr val="accent1"/>
          </a:fillRef>
          <a:effectRef idx="0">
            <a:schemeClr val="accent1"/>
          </a:effectRef>
          <a:fontRef idx="minor">
            <a:schemeClr val="tx1"/>
          </a:fontRef>
        </p:style>
      </p:cxnSp>
      <p:sp>
        <p:nvSpPr>
          <p:cNvPr id="76" name="AutoShape 10"/>
          <p:cNvSpPr>
            <a:spLocks noChangeArrowheads="1"/>
          </p:cNvSpPr>
          <p:nvPr/>
        </p:nvSpPr>
        <p:spPr bwMode="auto">
          <a:xfrm>
            <a:off x="4419600" y="4114800"/>
            <a:ext cx="533400" cy="5334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9670 w 21600"/>
              <a:gd name="T15" fmla="*/ 16200 h 21600"/>
            </a:gdLst>
            <a:ahLst/>
            <a:cxnLst>
              <a:cxn ang="T8">
                <a:pos x="T0" y="T1"/>
              </a:cxn>
              <a:cxn ang="T9">
                <a:pos x="T2" y="T3"/>
              </a:cxn>
              <a:cxn ang="T10">
                <a:pos x="T4" y="T5"/>
              </a:cxn>
              <a:cxn ang="T11">
                <a:pos x="T6" y="T7"/>
              </a:cxn>
            </a:cxnLst>
            <a:rect l="T12" t="T13" r="T14" b="T15"/>
            <a:pathLst>
              <a:path w="21600" h="21600">
                <a:moveTo>
                  <a:pt x="17740" y="0"/>
                </a:moveTo>
                <a:lnTo>
                  <a:pt x="17740" y="5400"/>
                </a:lnTo>
                <a:lnTo>
                  <a:pt x="3375" y="5400"/>
                </a:lnTo>
                <a:lnTo>
                  <a:pt x="3375" y="16200"/>
                </a:lnTo>
                <a:lnTo>
                  <a:pt x="17740" y="16200"/>
                </a:lnTo>
                <a:lnTo>
                  <a:pt x="1774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365F91"/>
          </a:solidFill>
          <a:ln w="9525">
            <a:noFill/>
            <a:miter lim="800000"/>
            <a:headEnd/>
            <a:tailEnd/>
          </a:ln>
        </p:spPr>
        <p:txBody>
          <a:bodyPr/>
          <a:lstStyle/>
          <a:p>
            <a:endParaRPr lang="id-ID">
              <a:latin typeface="Calibri" pitchFamily="34" charset="0"/>
            </a:endParaRPr>
          </a:p>
        </p:txBody>
      </p:sp>
      <p:cxnSp>
        <p:nvCxnSpPr>
          <p:cNvPr id="84" name="Elbow Connector 35"/>
          <p:cNvCxnSpPr/>
          <p:nvPr/>
        </p:nvCxnSpPr>
        <p:spPr>
          <a:xfrm rot="16200000" flipV="1">
            <a:off x="6289678" y="568328"/>
            <a:ext cx="1185863" cy="5535613"/>
          </a:xfrm>
          <a:prstGeom prst="bentConnector2">
            <a:avLst/>
          </a:prstGeom>
          <a:ln w="104775">
            <a:solidFill>
              <a:srgbClr val="92D050"/>
            </a:solidFill>
            <a:tailEnd type="arrow"/>
          </a:ln>
        </p:spPr>
        <p:style>
          <a:lnRef idx="1">
            <a:schemeClr val="accent1"/>
          </a:lnRef>
          <a:fillRef idx="0">
            <a:schemeClr val="accent1"/>
          </a:fillRef>
          <a:effectRef idx="0">
            <a:schemeClr val="accent1"/>
          </a:effectRef>
          <a:fontRef idx="minor">
            <a:schemeClr val="tx1"/>
          </a:fontRef>
        </p:style>
      </p:cxnSp>
      <p:sp>
        <p:nvSpPr>
          <p:cNvPr id="94" name="Rectangle 4"/>
          <p:cNvSpPr>
            <a:spLocks noChangeArrowheads="1"/>
          </p:cNvSpPr>
          <p:nvPr/>
        </p:nvSpPr>
        <p:spPr bwMode="auto">
          <a:xfrm>
            <a:off x="8151812" y="1522412"/>
            <a:ext cx="1373188" cy="382588"/>
          </a:xfrm>
          <a:prstGeom prst="rect">
            <a:avLst/>
          </a:prstGeom>
          <a:solidFill>
            <a:srgbClr val="92D050"/>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spcAft>
                <a:spcPts val="1000"/>
              </a:spcAft>
              <a:defRPr/>
            </a:pPr>
            <a:r>
              <a:rPr lang="en-US" sz="1400" b="1" dirty="0" err="1">
                <a:solidFill>
                  <a:schemeClr val="tx1"/>
                </a:solidFill>
              </a:rPr>
              <a:t>Mitigasi</a:t>
            </a:r>
            <a:endParaRPr lang="en-US" sz="2000" dirty="0">
              <a:solidFill>
                <a:schemeClr val="tx1"/>
              </a:solidFill>
            </a:endParaRPr>
          </a:p>
        </p:txBody>
      </p:sp>
      <p:sp>
        <p:nvSpPr>
          <p:cNvPr id="104" name="Rectangle 103"/>
          <p:cNvSpPr/>
          <p:nvPr/>
        </p:nvSpPr>
        <p:spPr>
          <a:xfrm>
            <a:off x="1097280" y="156385"/>
            <a:ext cx="9022287" cy="762000"/>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defRPr/>
            </a:pPr>
            <a:r>
              <a:rPr lang="en-US" b="1" dirty="0"/>
              <a:t>    </a:t>
            </a:r>
            <a:r>
              <a:rPr lang="en-US" b="1" dirty="0" err="1"/>
              <a:t>Adaptasi</a:t>
            </a:r>
            <a:r>
              <a:rPr lang="en-US" b="1" dirty="0"/>
              <a:t> </a:t>
            </a:r>
            <a:r>
              <a:rPr lang="en-US" dirty="0"/>
              <a:t>	: </a:t>
            </a:r>
            <a:r>
              <a:rPr lang="en-US" dirty="0" err="1"/>
              <a:t>mengatasi</a:t>
            </a:r>
            <a:r>
              <a:rPr lang="en-US" dirty="0"/>
              <a:t> </a:t>
            </a:r>
            <a:r>
              <a:rPr lang="en-US" dirty="0" err="1"/>
              <a:t>akibat</a:t>
            </a:r>
            <a:r>
              <a:rPr lang="en-US" dirty="0"/>
              <a:t> – </a:t>
            </a:r>
            <a:r>
              <a:rPr lang="en-US" dirty="0" err="1"/>
              <a:t>mengelola</a:t>
            </a:r>
            <a:r>
              <a:rPr lang="en-US" dirty="0"/>
              <a:t> yang </a:t>
            </a:r>
            <a:r>
              <a:rPr lang="en-US" dirty="0" err="1"/>
              <a:t>tidak</a:t>
            </a:r>
            <a:r>
              <a:rPr lang="en-US" dirty="0"/>
              <a:t> </a:t>
            </a:r>
            <a:r>
              <a:rPr lang="en-US" dirty="0" err="1"/>
              <a:t>bisa</a:t>
            </a:r>
            <a:r>
              <a:rPr lang="en-US" dirty="0"/>
              <a:t> </a:t>
            </a:r>
            <a:r>
              <a:rPr lang="en-US" dirty="0" err="1"/>
              <a:t>dihindari</a:t>
            </a:r>
            <a:endParaRPr lang="en-US" dirty="0"/>
          </a:p>
          <a:p>
            <a:pPr>
              <a:defRPr/>
            </a:pPr>
            <a:r>
              <a:rPr lang="en-US" b="1" dirty="0"/>
              <a:t>    </a:t>
            </a:r>
            <a:r>
              <a:rPr lang="en-US" b="1" dirty="0" err="1"/>
              <a:t>Mitigasi</a:t>
            </a:r>
            <a:r>
              <a:rPr lang="en-US" dirty="0"/>
              <a:t> 	: </a:t>
            </a:r>
            <a:r>
              <a:rPr lang="en-US" dirty="0" err="1"/>
              <a:t>mengatasi</a:t>
            </a:r>
            <a:r>
              <a:rPr lang="en-US" dirty="0"/>
              <a:t> </a:t>
            </a:r>
            <a:r>
              <a:rPr lang="en-US" dirty="0" err="1"/>
              <a:t>penyebab</a:t>
            </a:r>
            <a:r>
              <a:rPr lang="en-US" dirty="0"/>
              <a:t> – </a:t>
            </a:r>
            <a:r>
              <a:rPr lang="en-US" dirty="0" err="1"/>
              <a:t>menghindari</a:t>
            </a:r>
            <a:r>
              <a:rPr lang="en-US" dirty="0"/>
              <a:t> yang </a:t>
            </a:r>
            <a:r>
              <a:rPr lang="en-US" dirty="0" err="1"/>
              <a:t>tidak</a:t>
            </a:r>
            <a:r>
              <a:rPr lang="en-US" dirty="0"/>
              <a:t> </a:t>
            </a:r>
            <a:r>
              <a:rPr lang="en-US" dirty="0" err="1"/>
              <a:t>bisa</a:t>
            </a:r>
            <a:r>
              <a:rPr lang="en-US" dirty="0"/>
              <a:t> </a:t>
            </a:r>
            <a:r>
              <a:rPr lang="en-US" dirty="0" err="1"/>
              <a:t>dikelola</a:t>
            </a:r>
            <a:endParaRPr lang="en-US" dirty="0"/>
          </a:p>
        </p:txBody>
      </p:sp>
      <p:sp>
        <p:nvSpPr>
          <p:cNvPr id="191" name="AutoShape 10"/>
          <p:cNvSpPr>
            <a:spLocks noChangeArrowheads="1"/>
          </p:cNvSpPr>
          <p:nvPr/>
        </p:nvSpPr>
        <p:spPr bwMode="auto">
          <a:xfrm>
            <a:off x="8229600" y="4114800"/>
            <a:ext cx="457200" cy="5334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9670 w 21600"/>
              <a:gd name="T15" fmla="*/ 16200 h 21600"/>
            </a:gdLst>
            <a:ahLst/>
            <a:cxnLst>
              <a:cxn ang="T8">
                <a:pos x="T0" y="T1"/>
              </a:cxn>
              <a:cxn ang="T9">
                <a:pos x="T2" y="T3"/>
              </a:cxn>
              <a:cxn ang="T10">
                <a:pos x="T4" y="T5"/>
              </a:cxn>
              <a:cxn ang="T11">
                <a:pos x="T6" y="T7"/>
              </a:cxn>
            </a:cxnLst>
            <a:rect l="T12" t="T13" r="T14" b="T15"/>
            <a:pathLst>
              <a:path w="21600" h="21600">
                <a:moveTo>
                  <a:pt x="17740" y="0"/>
                </a:moveTo>
                <a:lnTo>
                  <a:pt x="17740" y="5400"/>
                </a:lnTo>
                <a:lnTo>
                  <a:pt x="3375" y="5400"/>
                </a:lnTo>
                <a:lnTo>
                  <a:pt x="3375" y="16200"/>
                </a:lnTo>
                <a:lnTo>
                  <a:pt x="17740" y="16200"/>
                </a:lnTo>
                <a:lnTo>
                  <a:pt x="1774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365F91"/>
          </a:solidFill>
          <a:ln w="9525">
            <a:noFill/>
            <a:miter lim="800000"/>
            <a:headEnd/>
            <a:tailEnd/>
          </a:ln>
        </p:spPr>
        <p:txBody>
          <a:bodyPr/>
          <a:lstStyle/>
          <a:p>
            <a:endParaRPr lang="id-ID">
              <a:latin typeface="Calibri" pitchFamily="34" charset="0"/>
            </a:endParaRPr>
          </a:p>
        </p:txBody>
      </p:sp>
      <p:sp>
        <p:nvSpPr>
          <p:cNvPr id="1030" name="Rectangle 6"/>
          <p:cNvSpPr>
            <a:spLocks noChangeArrowheads="1"/>
          </p:cNvSpPr>
          <p:nvPr/>
        </p:nvSpPr>
        <p:spPr bwMode="auto">
          <a:xfrm>
            <a:off x="2063750" y="3352800"/>
            <a:ext cx="2051050" cy="3048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a:lstStyle/>
          <a:p>
            <a:pPr algn="ctr">
              <a:spcAft>
                <a:spcPts val="1000"/>
              </a:spcAft>
              <a:defRPr/>
            </a:pPr>
            <a:r>
              <a:rPr lang="en-US" sz="1300" b="1" dirty="0" err="1">
                <a:solidFill>
                  <a:schemeClr val="tx1"/>
                </a:solidFill>
              </a:rPr>
              <a:t>Perubahan</a:t>
            </a:r>
            <a:r>
              <a:rPr lang="en-US" sz="1300" b="1" dirty="0">
                <a:solidFill>
                  <a:schemeClr val="tx1"/>
                </a:solidFill>
              </a:rPr>
              <a:t> </a:t>
            </a:r>
            <a:r>
              <a:rPr lang="en-US" sz="1300" b="1" dirty="0" err="1">
                <a:solidFill>
                  <a:schemeClr val="tx1"/>
                </a:solidFill>
              </a:rPr>
              <a:t>Siklus</a:t>
            </a:r>
            <a:r>
              <a:rPr lang="en-US" sz="1300" b="1" dirty="0">
                <a:solidFill>
                  <a:schemeClr val="tx1"/>
                </a:solidFill>
              </a:rPr>
              <a:t> Air</a:t>
            </a:r>
            <a:endParaRPr lang="en-US" sz="1300" dirty="0">
              <a:solidFill>
                <a:schemeClr val="tx1"/>
              </a:solidFill>
            </a:endParaRPr>
          </a:p>
        </p:txBody>
      </p:sp>
      <p:grpSp>
        <p:nvGrpSpPr>
          <p:cNvPr id="2" name="Group 39"/>
          <p:cNvGrpSpPr>
            <a:grpSpLocks/>
          </p:cNvGrpSpPr>
          <p:nvPr/>
        </p:nvGrpSpPr>
        <p:grpSpPr bwMode="auto">
          <a:xfrm>
            <a:off x="2819400" y="5486400"/>
            <a:ext cx="6781800" cy="1201738"/>
            <a:chOff x="1676400" y="4589868"/>
            <a:chExt cx="6449785" cy="1354526"/>
          </a:xfrm>
        </p:grpSpPr>
        <p:sp>
          <p:nvSpPr>
            <p:cNvPr id="2070" name="Rectangle 21"/>
            <p:cNvSpPr>
              <a:spLocks noChangeArrowheads="1"/>
            </p:cNvSpPr>
            <p:nvPr/>
          </p:nvSpPr>
          <p:spPr bwMode="auto">
            <a:xfrm>
              <a:off x="6966673" y="5362351"/>
              <a:ext cx="1004888" cy="404948"/>
            </a:xfrm>
            <a:prstGeom prst="rect">
              <a:avLst/>
            </a:prstGeom>
            <a:ln>
              <a:solidFill>
                <a:srgbClr val="00B0F0"/>
              </a:solidFill>
              <a:headEnd/>
              <a:tailEnd/>
            </a:ln>
          </p:spPr>
          <p:style>
            <a:lnRef idx="1">
              <a:schemeClr val="accent2"/>
            </a:lnRef>
            <a:fillRef idx="2">
              <a:schemeClr val="accent2"/>
            </a:fillRef>
            <a:effectRef idx="1">
              <a:schemeClr val="accent2"/>
            </a:effectRef>
            <a:fontRef idx="minor">
              <a:schemeClr val="dk1"/>
            </a:fontRef>
          </p:style>
          <p:txBody>
            <a:bodyPr anchor="ctr"/>
            <a:lstStyle/>
            <a:p>
              <a:pPr>
                <a:defRPr/>
              </a:pPr>
              <a:r>
                <a:rPr lang="en-US" sz="1400" b="1" dirty="0" err="1">
                  <a:solidFill>
                    <a:schemeClr val="tx1"/>
                  </a:solidFill>
                </a:rPr>
                <a:t>Adaptasi</a:t>
              </a:r>
              <a:endParaRPr lang="en-US" sz="2000" dirty="0">
                <a:solidFill>
                  <a:schemeClr val="tx1"/>
                </a:solidFill>
              </a:endParaRPr>
            </a:p>
          </p:txBody>
        </p:sp>
        <p:grpSp>
          <p:nvGrpSpPr>
            <p:cNvPr id="3" name="Group 38"/>
            <p:cNvGrpSpPr>
              <a:grpSpLocks/>
            </p:cNvGrpSpPr>
            <p:nvPr/>
          </p:nvGrpSpPr>
          <p:grpSpPr bwMode="auto">
            <a:xfrm>
              <a:off x="1676400" y="4589868"/>
              <a:ext cx="6449785" cy="1354526"/>
              <a:chOff x="1676400" y="4437468"/>
              <a:chExt cx="6449785" cy="1354526"/>
            </a:xfrm>
          </p:grpSpPr>
          <p:cxnSp>
            <p:nvCxnSpPr>
              <p:cNvPr id="41" name="Elbow Connector 40"/>
              <p:cNvCxnSpPr/>
              <p:nvPr/>
            </p:nvCxnSpPr>
            <p:spPr>
              <a:xfrm rot="5400000" flipH="1">
                <a:off x="4795721" y="1318147"/>
                <a:ext cx="211141" cy="6449785"/>
              </a:xfrm>
              <a:prstGeom prst="bentConnector5">
                <a:avLst>
                  <a:gd name="adj1" fmla="val -517603"/>
                  <a:gd name="adj2" fmla="val 46835"/>
                  <a:gd name="adj3" fmla="val -510584"/>
                </a:avLst>
              </a:prstGeom>
              <a:ln w="104775">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5400000" flipH="1" flipV="1">
                <a:off x="4695158" y="5457528"/>
                <a:ext cx="667422" cy="1510"/>
              </a:xfrm>
              <a:prstGeom prst="straightConnector1">
                <a:avLst/>
              </a:prstGeom>
              <a:ln w="76200">
                <a:solidFill>
                  <a:srgbClr val="00B0F0"/>
                </a:solidFill>
                <a:tailEnd type="arrow"/>
              </a:ln>
            </p:spPr>
            <p:style>
              <a:lnRef idx="2">
                <a:schemeClr val="accent6"/>
              </a:lnRef>
              <a:fillRef idx="0">
                <a:schemeClr val="accent6"/>
              </a:fillRef>
              <a:effectRef idx="1">
                <a:schemeClr val="accent6"/>
              </a:effectRef>
              <a:fontRef idx="minor">
                <a:schemeClr val="tx1"/>
              </a:fontRef>
            </p:style>
          </p:cxnSp>
        </p:grpSp>
      </p:grpSp>
      <p:sp>
        <p:nvSpPr>
          <p:cNvPr id="31" name="Rounded Rectangle 30"/>
          <p:cNvSpPr/>
          <p:nvPr/>
        </p:nvSpPr>
        <p:spPr>
          <a:xfrm>
            <a:off x="5029200" y="4038600"/>
            <a:ext cx="3124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id-ID"/>
          </a:p>
        </p:txBody>
      </p:sp>
      <p:sp>
        <p:nvSpPr>
          <p:cNvPr id="32" name="TextBox 31"/>
          <p:cNvSpPr txBox="1">
            <a:spLocks noChangeArrowheads="1"/>
          </p:cNvSpPr>
          <p:nvPr/>
        </p:nvSpPr>
        <p:spPr bwMode="auto">
          <a:xfrm>
            <a:off x="5029200" y="4038600"/>
            <a:ext cx="3048000" cy="369332"/>
          </a:xfrm>
          <a:prstGeom prst="rect">
            <a:avLst/>
          </a:prstGeom>
          <a:noFill/>
          <a:ln w="9525">
            <a:noFill/>
            <a:miter lim="800000"/>
            <a:headEnd/>
            <a:tailEnd/>
          </a:ln>
        </p:spPr>
        <p:txBody>
          <a:bodyPr>
            <a:spAutoFit/>
          </a:bodyPr>
          <a:lstStyle/>
          <a:p>
            <a:r>
              <a:rPr lang="en-US" b="1"/>
              <a:t>DAMPAK FISIK</a:t>
            </a:r>
            <a:endParaRPr lang="id-ID" b="1"/>
          </a:p>
        </p:txBody>
      </p:sp>
      <p:sp>
        <p:nvSpPr>
          <p:cNvPr id="34" name="Rounded Rectangle 33"/>
          <p:cNvSpPr/>
          <p:nvPr/>
        </p:nvSpPr>
        <p:spPr>
          <a:xfrm>
            <a:off x="5029200" y="4419600"/>
            <a:ext cx="31242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id-ID"/>
          </a:p>
        </p:txBody>
      </p:sp>
      <p:sp>
        <p:nvSpPr>
          <p:cNvPr id="35" name="TextBox 34"/>
          <p:cNvSpPr txBox="1">
            <a:spLocks noChangeArrowheads="1"/>
          </p:cNvSpPr>
          <p:nvPr/>
        </p:nvSpPr>
        <p:spPr bwMode="auto">
          <a:xfrm>
            <a:off x="5029200" y="4419600"/>
            <a:ext cx="3124200" cy="369332"/>
          </a:xfrm>
          <a:prstGeom prst="rect">
            <a:avLst/>
          </a:prstGeom>
          <a:noFill/>
          <a:ln w="9525">
            <a:noFill/>
            <a:miter lim="800000"/>
            <a:headEnd/>
            <a:tailEnd/>
          </a:ln>
        </p:spPr>
        <p:txBody>
          <a:bodyPr>
            <a:spAutoFit/>
          </a:bodyPr>
          <a:lstStyle/>
          <a:p>
            <a:r>
              <a:rPr lang="en-US" b="1"/>
              <a:t>DAMPAK NON FISIK</a:t>
            </a:r>
            <a:endParaRPr lang="id-ID" b="1"/>
          </a:p>
        </p:txBody>
      </p:sp>
      <p:cxnSp>
        <p:nvCxnSpPr>
          <p:cNvPr id="47" name="Straight Connector 46"/>
          <p:cNvCxnSpPr/>
          <p:nvPr/>
        </p:nvCxnSpPr>
        <p:spPr>
          <a:xfrm rot="5400000" flipH="1" flipV="1">
            <a:off x="9031288" y="5219700"/>
            <a:ext cx="1141412" cy="1588"/>
          </a:xfrm>
          <a:prstGeom prst="line">
            <a:avLst/>
          </a:prstGeom>
          <a:ln w="101600">
            <a:solidFill>
              <a:srgbClr val="00B0F0"/>
            </a:solidFill>
          </a:ln>
        </p:spPr>
        <p:style>
          <a:lnRef idx="1">
            <a:schemeClr val="accent1"/>
          </a:lnRef>
          <a:fillRef idx="0">
            <a:schemeClr val="accent1"/>
          </a:fillRef>
          <a:effectRef idx="0">
            <a:schemeClr val="accent1"/>
          </a:effectRef>
          <a:fontRef idx="minor">
            <a:schemeClr val="tx1"/>
          </a:fontRef>
        </p:style>
      </p:cxnSp>
      <p:sp>
        <p:nvSpPr>
          <p:cNvPr id="1026" name="Oval 2"/>
          <p:cNvSpPr>
            <a:spLocks noChangeArrowheads="1"/>
          </p:cNvSpPr>
          <p:nvPr/>
        </p:nvSpPr>
        <p:spPr bwMode="auto">
          <a:xfrm>
            <a:off x="1911350" y="990605"/>
            <a:ext cx="2286000" cy="790575"/>
          </a:xfrm>
          <a:prstGeom prst="ellipse">
            <a:avLst/>
          </a:prstGeom>
          <a:gradFill rotWithShape="0">
            <a:gsLst>
              <a:gs pos="0">
                <a:srgbClr val="FFFFFF"/>
              </a:gs>
              <a:gs pos="100000">
                <a:srgbClr val="B6DDE8"/>
              </a:gs>
            </a:gsLst>
            <a:lin ang="5400000" scaled="1"/>
          </a:gradFill>
          <a:ln w="12700">
            <a:solidFill>
              <a:srgbClr val="92CDDC"/>
            </a:solidFill>
            <a:round/>
            <a:headEnd/>
            <a:tailEnd/>
          </a:ln>
          <a:effectLst>
            <a:outerShdw dist="28398" dir="3806097" algn="ctr" rotWithShape="0">
              <a:srgbClr val="205867">
                <a:alpha val="50000"/>
              </a:srgbClr>
            </a:outerShdw>
          </a:effectLst>
        </p:spPr>
        <p:txBody>
          <a:bodyPr lIns="0" tIns="0" rIns="0" bIns="0" anchor="ctr"/>
          <a:lstStyle/>
          <a:p>
            <a:pPr>
              <a:spcAft>
                <a:spcPts val="1000"/>
              </a:spcAft>
              <a:defRPr/>
            </a:pPr>
            <a:r>
              <a:rPr lang="en-US" sz="1600" b="1" dirty="0">
                <a:latin typeface="Calibri" pitchFamily="34" charset="0"/>
                <a:cs typeface="Arial" pitchFamily="34" charset="0"/>
              </a:rPr>
              <a:t>GAS RUMAH KACA</a:t>
            </a:r>
            <a:endParaRPr lang="en-US" sz="2400" dirty="0">
              <a:latin typeface="Arial" pitchFamily="34" charset="0"/>
              <a:cs typeface="Arial" pitchFamily="34" charset="0"/>
            </a:endParaRPr>
          </a:p>
        </p:txBody>
      </p:sp>
      <p:sp>
        <p:nvSpPr>
          <p:cNvPr id="1041" name="Oval 17"/>
          <p:cNvSpPr>
            <a:spLocks noChangeArrowheads="1"/>
          </p:cNvSpPr>
          <p:nvPr/>
        </p:nvSpPr>
        <p:spPr bwMode="auto">
          <a:xfrm>
            <a:off x="8839203" y="3886205"/>
            <a:ext cx="1622425" cy="968375"/>
          </a:xfrm>
          <a:prstGeom prst="ellipse">
            <a:avLst/>
          </a:prstGeom>
          <a:solidFill>
            <a:schemeClr val="tx2">
              <a:lumMod val="60000"/>
              <a:lumOff val="40000"/>
            </a:schemeClr>
          </a:solidFill>
          <a:ln w="9525">
            <a:solidFill>
              <a:srgbClr val="E36C0A"/>
            </a:solidFill>
            <a:round/>
            <a:headEnd/>
            <a:tailEnd/>
          </a:ln>
        </p:spPr>
        <p:txBody>
          <a:bodyPr lIns="0" tIns="0" rIns="0" bIns="0" anchor="ctr"/>
          <a:lstStyle/>
          <a:p>
            <a:pPr>
              <a:defRPr/>
            </a:pPr>
            <a:r>
              <a:rPr lang="en-US" sz="2400" b="1" dirty="0">
                <a:effectLst>
                  <a:outerShdw blurRad="38100" dist="38100" dir="2700000" algn="tl">
                    <a:srgbClr val="FFFFFF"/>
                  </a:outerShdw>
                </a:effectLst>
                <a:latin typeface="Calibri" pitchFamily="34" charset="0"/>
                <a:cs typeface="Arial" pitchFamily="34" charset="0"/>
              </a:rPr>
              <a:t>RESPON</a:t>
            </a:r>
            <a:endParaRPr lang="en-US" sz="2800" dirty="0">
              <a:latin typeface="Arial" pitchFamily="34" charset="0"/>
              <a:cs typeface="Arial" pitchFamily="34" charset="0"/>
            </a:endParaRPr>
          </a:p>
        </p:txBody>
      </p:sp>
      <p:sp>
        <p:nvSpPr>
          <p:cNvPr id="5" name="Content Placeholder 4"/>
          <p:cNvSpPr>
            <a:spLocks noGrp="1"/>
          </p:cNvSpPr>
          <p:nvPr>
            <p:ph idx="1"/>
          </p:nvPr>
        </p:nvSpPr>
        <p:spPr/>
        <p:txBody>
          <a:bodyPr/>
          <a:lstStyle/>
          <a:p>
            <a:endParaRPr lang="en-US" dirty="0"/>
          </a:p>
        </p:txBody>
      </p:sp>
    </p:spTree>
    <p:extLst>
      <p:ext uri="{BB962C8B-B14F-4D97-AF65-F5344CB8AC3E}">
        <p14:creationId xmlns:p14="http://schemas.microsoft.com/office/powerpoint/2010/main" val="3231333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slide(fromTop)">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slide(fromTop)">
                                      <p:cBhvr>
                                        <p:cTn id="12" dur="500"/>
                                        <p:tgtEl>
                                          <p:spTgt spid="1027"/>
                                        </p:tgtEl>
                                      </p:cBhvr>
                                    </p:animEffect>
                                  </p:childTnLst>
                                </p:cTn>
                              </p:par>
                              <p:par>
                                <p:cTn id="13" presetID="12" presetClass="entr" presetSubtype="1" fill="hold" grpId="0" nodeType="with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slide(fromTop)">
                                      <p:cBhvr>
                                        <p:cTn id="15" dur="500"/>
                                        <p:tgtEl>
                                          <p:spTgt spid="102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02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2" presetClass="entr" presetSubtype="1" fill="hold" grpId="0" nodeType="clickEffect">
                                  <p:stCondLst>
                                    <p:cond delay="0"/>
                                  </p:stCondLst>
                                  <p:childTnLst>
                                    <p:set>
                                      <p:cBhvr>
                                        <p:cTn id="23" dur="1" fill="hold">
                                          <p:stCondLst>
                                            <p:cond delay="0"/>
                                          </p:stCondLst>
                                        </p:cTn>
                                        <p:tgtEl>
                                          <p:spTgt spid="1034"/>
                                        </p:tgtEl>
                                        <p:attrNameLst>
                                          <p:attrName>style.visibility</p:attrName>
                                        </p:attrNameLst>
                                      </p:cBhvr>
                                      <p:to>
                                        <p:strVal val="visible"/>
                                      </p:to>
                                    </p:set>
                                    <p:animEffect transition="in" filter="slide(fromTop)">
                                      <p:cBhvr>
                                        <p:cTn id="24" dur="500"/>
                                        <p:tgtEl>
                                          <p:spTgt spid="1034"/>
                                        </p:tgtEl>
                                      </p:cBhvr>
                                    </p:animEffect>
                                  </p:childTnLst>
                                </p:cTn>
                              </p:par>
                              <p:par>
                                <p:cTn id="25" presetID="12" presetClass="entr" presetSubtype="1" fill="hold" grpId="0" nodeType="withEffect">
                                  <p:stCondLst>
                                    <p:cond delay="0"/>
                                  </p:stCondLst>
                                  <p:childTnLst>
                                    <p:set>
                                      <p:cBhvr>
                                        <p:cTn id="26" dur="1" fill="hold">
                                          <p:stCondLst>
                                            <p:cond delay="0"/>
                                          </p:stCondLst>
                                        </p:cTn>
                                        <p:tgtEl>
                                          <p:spTgt spid="1030"/>
                                        </p:tgtEl>
                                        <p:attrNameLst>
                                          <p:attrName>style.visibility</p:attrName>
                                        </p:attrNameLst>
                                      </p:cBhvr>
                                      <p:to>
                                        <p:strVal val="visible"/>
                                      </p:to>
                                    </p:set>
                                    <p:animEffect transition="in" filter="slide(fromTop)">
                                      <p:cBhvr>
                                        <p:cTn id="27" dur="500"/>
                                        <p:tgtEl>
                                          <p:spTgt spid="1030"/>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033"/>
                                        </p:tgtEl>
                                        <p:attrNameLst>
                                          <p:attrName>style.visibility</p:attrName>
                                        </p:attrNameLst>
                                      </p:cBhvr>
                                      <p:to>
                                        <p:strVal val="visible"/>
                                      </p:to>
                                    </p:set>
                                  </p:childTnLst>
                                </p:cTn>
                              </p:par>
                            </p:childTnLst>
                          </p:cTn>
                        </p:par>
                        <p:par>
                          <p:cTn id="32" fill="hold">
                            <p:stCondLst>
                              <p:cond delay="0"/>
                            </p:stCondLst>
                            <p:childTnLst>
                              <p:par>
                                <p:cTn id="33" presetID="12" presetClass="entr" presetSubtype="1" fill="hold" nodeType="afterEffect">
                                  <p:stCondLst>
                                    <p:cond delay="0"/>
                                  </p:stCondLst>
                                  <p:childTnLst>
                                    <p:set>
                                      <p:cBhvr>
                                        <p:cTn id="34" dur="1" fill="hold">
                                          <p:stCondLst>
                                            <p:cond delay="0"/>
                                          </p:stCondLst>
                                        </p:cTn>
                                        <p:tgtEl>
                                          <p:spTgt spid="1032"/>
                                        </p:tgtEl>
                                        <p:attrNameLst>
                                          <p:attrName>style.visibility</p:attrName>
                                        </p:attrNameLst>
                                      </p:cBhvr>
                                      <p:to>
                                        <p:strVal val="visible"/>
                                      </p:to>
                                    </p:set>
                                    <p:animEffect transition="in" filter="slide(fromTop)">
                                      <p:cBhvr>
                                        <p:cTn id="35" dur="500"/>
                                        <p:tgtEl>
                                          <p:spTgt spid="1032"/>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8" fill="hold" grpId="0" nodeType="clickEffect">
                                  <p:stCondLst>
                                    <p:cond delay="0"/>
                                  </p:stCondLst>
                                  <p:childTnLst>
                                    <p:set>
                                      <p:cBhvr>
                                        <p:cTn id="39" dur="1" fill="hold">
                                          <p:stCondLst>
                                            <p:cond delay="0"/>
                                          </p:stCondLst>
                                        </p:cTn>
                                        <p:tgtEl>
                                          <p:spTgt spid="76"/>
                                        </p:tgtEl>
                                        <p:attrNameLst>
                                          <p:attrName>style.visibility</p:attrName>
                                        </p:attrNameLst>
                                      </p:cBhvr>
                                      <p:to>
                                        <p:strVal val="visible"/>
                                      </p:to>
                                    </p:set>
                                    <p:animEffect transition="in" filter="slide(fromLeft)">
                                      <p:cBhvr>
                                        <p:cTn id="40" dur="500"/>
                                        <p:tgtEl>
                                          <p:spTgt spid="76"/>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blinds(horizontal)">
                                      <p:cBhvr>
                                        <p:cTn id="45" dur="500"/>
                                        <p:tgtEl>
                                          <p:spTgt spid="31"/>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blinds(horizontal)">
                                      <p:cBhvr>
                                        <p:cTn id="48" dur="500"/>
                                        <p:tgtEl>
                                          <p:spTgt spid="32"/>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blinds(horizontal)">
                                      <p:cBhvr>
                                        <p:cTn id="51" dur="500"/>
                                        <p:tgtEl>
                                          <p:spTgt spid="34"/>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blinds(horizontal)">
                                      <p:cBhvr>
                                        <p:cTn id="54" dur="500"/>
                                        <p:tgtEl>
                                          <p:spTgt spid="35"/>
                                        </p:tgtEl>
                                      </p:cBhvr>
                                    </p:animEffect>
                                  </p:childTnLst>
                                </p:cTn>
                              </p:par>
                            </p:childTnLst>
                          </p:cTn>
                        </p:par>
                      </p:childTnLst>
                    </p:cTn>
                  </p:par>
                  <p:par>
                    <p:cTn id="55" fill="hold">
                      <p:stCondLst>
                        <p:cond delay="indefinite"/>
                      </p:stCondLst>
                      <p:childTnLst>
                        <p:par>
                          <p:cTn id="56" fill="hold">
                            <p:stCondLst>
                              <p:cond delay="0"/>
                            </p:stCondLst>
                            <p:childTnLst>
                              <p:par>
                                <p:cTn id="57" presetID="12" presetClass="entr" presetSubtype="4" fill="hold" grpId="0" nodeType="clickEffect">
                                  <p:stCondLst>
                                    <p:cond delay="0"/>
                                  </p:stCondLst>
                                  <p:childTnLst>
                                    <p:set>
                                      <p:cBhvr>
                                        <p:cTn id="58" dur="1" fill="hold">
                                          <p:stCondLst>
                                            <p:cond delay="0"/>
                                          </p:stCondLst>
                                        </p:cTn>
                                        <p:tgtEl>
                                          <p:spTgt spid="1039"/>
                                        </p:tgtEl>
                                        <p:attrNameLst>
                                          <p:attrName>style.visibility</p:attrName>
                                        </p:attrNameLst>
                                      </p:cBhvr>
                                      <p:to>
                                        <p:strVal val="visible"/>
                                      </p:to>
                                    </p:set>
                                    <p:animEffect transition="in" filter="slide(fromBottom)">
                                      <p:cBhvr>
                                        <p:cTn id="59" dur="500"/>
                                        <p:tgtEl>
                                          <p:spTgt spid="1039"/>
                                        </p:tgtEl>
                                      </p:cBhvr>
                                    </p:animEffect>
                                  </p:childTnLst>
                                </p:cTn>
                              </p:par>
                            </p:childTnLst>
                          </p:cTn>
                        </p:par>
                      </p:childTnLst>
                    </p:cTn>
                  </p:par>
                  <p:par>
                    <p:cTn id="60" fill="hold">
                      <p:stCondLst>
                        <p:cond delay="indefinite"/>
                      </p:stCondLst>
                      <p:childTnLst>
                        <p:par>
                          <p:cTn id="61" fill="hold">
                            <p:stCondLst>
                              <p:cond delay="0"/>
                            </p:stCondLst>
                            <p:childTnLst>
                              <p:par>
                                <p:cTn id="62" presetID="12" presetClass="entr" presetSubtype="1" fill="hold" grpId="0" nodeType="clickEffect">
                                  <p:stCondLst>
                                    <p:cond delay="0"/>
                                  </p:stCondLst>
                                  <p:childTnLst>
                                    <p:set>
                                      <p:cBhvr>
                                        <p:cTn id="63" dur="1" fill="hold">
                                          <p:stCondLst>
                                            <p:cond delay="0"/>
                                          </p:stCondLst>
                                        </p:cTn>
                                        <p:tgtEl>
                                          <p:spTgt spid="1040"/>
                                        </p:tgtEl>
                                        <p:attrNameLst>
                                          <p:attrName>style.visibility</p:attrName>
                                        </p:attrNameLst>
                                      </p:cBhvr>
                                      <p:to>
                                        <p:strVal val="visible"/>
                                      </p:to>
                                    </p:set>
                                    <p:animEffect transition="in" filter="slide(fromTop)">
                                      <p:cBhvr>
                                        <p:cTn id="64" dur="500"/>
                                        <p:tgtEl>
                                          <p:spTgt spid="1040"/>
                                        </p:tgtEl>
                                      </p:cBhvr>
                                    </p:animEffect>
                                  </p:childTnLst>
                                </p:cTn>
                              </p:par>
                            </p:childTnLst>
                          </p:cTn>
                        </p:par>
                        <p:par>
                          <p:cTn id="65" fill="hold">
                            <p:stCondLst>
                              <p:cond delay="500"/>
                            </p:stCondLst>
                            <p:childTnLst>
                              <p:par>
                                <p:cTn id="66" presetID="12" presetClass="entr" presetSubtype="8" fill="hold" grpId="0" nodeType="afterEffect">
                                  <p:stCondLst>
                                    <p:cond delay="0"/>
                                  </p:stCondLst>
                                  <p:childTnLst>
                                    <p:set>
                                      <p:cBhvr>
                                        <p:cTn id="67" dur="1" fill="hold">
                                          <p:stCondLst>
                                            <p:cond delay="0"/>
                                          </p:stCondLst>
                                        </p:cTn>
                                        <p:tgtEl>
                                          <p:spTgt spid="191"/>
                                        </p:tgtEl>
                                        <p:attrNameLst>
                                          <p:attrName>style.visibility</p:attrName>
                                        </p:attrNameLst>
                                      </p:cBhvr>
                                      <p:to>
                                        <p:strVal val="visible"/>
                                      </p:to>
                                    </p:set>
                                    <p:animEffect transition="in" filter="slide(fromLeft)">
                                      <p:cBhvr>
                                        <p:cTn id="68" dur="500"/>
                                        <p:tgtEl>
                                          <p:spTgt spid="191"/>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041"/>
                                        </p:tgtEl>
                                        <p:attrNameLst>
                                          <p:attrName>style.visibility</p:attrName>
                                        </p:attrNameLst>
                                      </p:cBhvr>
                                      <p:to>
                                        <p:strVal val="visible"/>
                                      </p:to>
                                    </p:set>
                                  </p:childTnLst>
                                </p:cTn>
                              </p:par>
                            </p:childTnLst>
                          </p:cTn>
                        </p:par>
                        <p:par>
                          <p:cTn id="73" fill="hold">
                            <p:stCondLst>
                              <p:cond delay="0"/>
                            </p:stCondLst>
                            <p:childTnLst>
                              <p:par>
                                <p:cTn id="74" presetID="12" presetClass="exit" presetSubtype="1" fill="hold" grpId="1" nodeType="afterEffect">
                                  <p:stCondLst>
                                    <p:cond delay="0"/>
                                  </p:stCondLst>
                                  <p:childTnLst>
                                    <p:animEffect transition="out" filter="slide(fromTop)">
                                      <p:cBhvr>
                                        <p:cTn id="75" dur="500"/>
                                        <p:tgtEl>
                                          <p:spTgt spid="1040"/>
                                        </p:tgtEl>
                                      </p:cBhvr>
                                    </p:animEffect>
                                    <p:set>
                                      <p:cBhvr>
                                        <p:cTn id="76" dur="1" fill="hold">
                                          <p:stCondLst>
                                            <p:cond delay="499"/>
                                          </p:stCondLst>
                                        </p:cTn>
                                        <p:tgtEl>
                                          <p:spTgt spid="1040"/>
                                        </p:tgtEl>
                                        <p:attrNameLst>
                                          <p:attrName>style.visibility</p:attrName>
                                        </p:attrNameLst>
                                      </p:cBhvr>
                                      <p:to>
                                        <p:strVal val="hidden"/>
                                      </p:to>
                                    </p:set>
                                  </p:childTnLst>
                                </p:cTn>
                              </p:par>
                              <p:par>
                                <p:cTn id="77" presetID="12" presetClass="exit" presetSubtype="4" fill="hold" grpId="1" nodeType="withEffect">
                                  <p:stCondLst>
                                    <p:cond delay="0"/>
                                  </p:stCondLst>
                                  <p:childTnLst>
                                    <p:animEffect transition="out" filter="slide(fromBottom)">
                                      <p:cBhvr>
                                        <p:cTn id="78" dur="500"/>
                                        <p:tgtEl>
                                          <p:spTgt spid="1039"/>
                                        </p:tgtEl>
                                      </p:cBhvr>
                                    </p:animEffect>
                                    <p:set>
                                      <p:cBhvr>
                                        <p:cTn id="79" dur="1" fill="hold">
                                          <p:stCondLst>
                                            <p:cond delay="499"/>
                                          </p:stCondLst>
                                        </p:cTn>
                                        <p:tgtEl>
                                          <p:spTgt spid="1039"/>
                                        </p:tgtEl>
                                        <p:attrNameLst>
                                          <p:attrName>style.visibility</p:attrName>
                                        </p:attrNameLst>
                                      </p:cBhvr>
                                      <p:to>
                                        <p:strVal val="hidden"/>
                                      </p:to>
                                    </p:set>
                                  </p:childTnLst>
                                </p:cTn>
                              </p:par>
                              <p:par>
                                <p:cTn id="80" presetID="12" presetClass="exit" presetSubtype="1" fill="hold" grpId="0" nodeType="withEffect">
                                  <p:stCondLst>
                                    <p:cond delay="0"/>
                                  </p:stCondLst>
                                  <p:childTnLst>
                                    <p:animEffect transition="out" filter="slide(fromTop)">
                                      <p:cBhvr>
                                        <p:cTn id="81" dur="500"/>
                                        <p:tgtEl>
                                          <p:spTgt spid="1032"/>
                                        </p:tgtEl>
                                      </p:cBhvr>
                                    </p:animEffect>
                                    <p:set>
                                      <p:cBhvr>
                                        <p:cTn id="82" dur="1" fill="hold">
                                          <p:stCondLst>
                                            <p:cond delay="499"/>
                                          </p:stCondLst>
                                        </p:cTn>
                                        <p:tgtEl>
                                          <p:spTgt spid="1032"/>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10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3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84"/>
                                        </p:tgtEl>
                                        <p:attrNameLst>
                                          <p:attrName>style.visibility</p:attrName>
                                        </p:attrNameLst>
                                      </p:cBhvr>
                                      <p:to>
                                        <p:strVal val="visible"/>
                                      </p:to>
                                    </p:set>
                                  </p:childTnLst>
                                </p:cTn>
                              </p:par>
                              <p:par>
                                <p:cTn id="91" presetID="12" presetClass="entr" presetSubtype="2" fill="hold" nodeType="withEffect">
                                  <p:stCondLst>
                                    <p:cond delay="0"/>
                                  </p:stCondLst>
                                  <p:childTnLst>
                                    <p:set>
                                      <p:cBhvr>
                                        <p:cTn id="92" dur="1" fill="hold">
                                          <p:stCondLst>
                                            <p:cond delay="0"/>
                                          </p:stCondLst>
                                        </p:cTn>
                                        <p:tgtEl>
                                          <p:spTgt spid="94"/>
                                        </p:tgtEl>
                                        <p:attrNameLst>
                                          <p:attrName>style.visibility</p:attrName>
                                        </p:attrNameLst>
                                      </p:cBhvr>
                                      <p:to>
                                        <p:strVal val="visible"/>
                                      </p:to>
                                    </p:set>
                                    <p:animEffect transition="in" filter="slide(fromRight)">
                                      <p:cBhvr>
                                        <p:cTn id="93" dur="500"/>
                                        <p:tgtEl>
                                          <p:spTgt spid="94"/>
                                        </p:tgtEl>
                                      </p:cBhvr>
                                    </p:animEffect>
                                  </p:childTnLst>
                                </p:cTn>
                              </p:par>
                            </p:childTnLst>
                          </p:cTn>
                        </p:par>
                      </p:childTnLst>
                    </p:cTn>
                  </p:par>
                  <p:par>
                    <p:cTn id="94" fill="hold">
                      <p:stCondLst>
                        <p:cond delay="indefinite"/>
                      </p:stCondLst>
                      <p:childTnLst>
                        <p:par>
                          <p:cTn id="95" fill="hold">
                            <p:stCondLst>
                              <p:cond delay="0"/>
                            </p:stCondLst>
                            <p:childTnLst>
                              <p:par>
                                <p:cTn id="96" presetID="5" presetClass="entr" presetSubtype="10" fill="hold" nodeType="clickEffect">
                                  <p:stCondLst>
                                    <p:cond delay="0"/>
                                  </p:stCondLst>
                                  <p:childTnLst>
                                    <p:set>
                                      <p:cBhvr>
                                        <p:cTn id="97" dur="1" fill="hold">
                                          <p:stCondLst>
                                            <p:cond delay="0"/>
                                          </p:stCondLst>
                                        </p:cTn>
                                        <p:tgtEl>
                                          <p:spTgt spid="2"/>
                                        </p:tgtEl>
                                        <p:attrNameLst>
                                          <p:attrName>style.visibility</p:attrName>
                                        </p:attrNameLst>
                                      </p:cBhvr>
                                      <p:to>
                                        <p:strVal val="visible"/>
                                      </p:to>
                                    </p:set>
                                    <p:animEffect transition="in" filter="checkerboard(across)">
                                      <p:cBhvr>
                                        <p:cTn id="98" dur="500"/>
                                        <p:tgtEl>
                                          <p:spTgt spid="2"/>
                                        </p:tgtEl>
                                      </p:cBhvr>
                                    </p:animEffect>
                                  </p:childTnLst>
                                </p:cTn>
                              </p:par>
                            </p:childTnLst>
                          </p:cTn>
                        </p:par>
                        <p:par>
                          <p:cTn id="99" fill="hold">
                            <p:stCondLst>
                              <p:cond delay="500"/>
                            </p:stCondLst>
                            <p:childTnLst>
                              <p:par>
                                <p:cTn id="100" presetID="3" presetClass="entr" presetSubtype="10" fill="hold" nodeType="afterEffect">
                                  <p:stCondLst>
                                    <p:cond delay="0"/>
                                  </p:stCondLst>
                                  <p:childTnLst>
                                    <p:set>
                                      <p:cBhvr>
                                        <p:cTn id="101" dur="1" fill="hold">
                                          <p:stCondLst>
                                            <p:cond delay="0"/>
                                          </p:stCondLst>
                                        </p:cTn>
                                        <p:tgtEl>
                                          <p:spTgt spid="47"/>
                                        </p:tgtEl>
                                        <p:attrNameLst>
                                          <p:attrName>style.visibility</p:attrName>
                                        </p:attrNameLst>
                                      </p:cBhvr>
                                      <p:to>
                                        <p:strVal val="visible"/>
                                      </p:to>
                                    </p:set>
                                    <p:animEffect transition="in" filter="blinds(horizontal)">
                                      <p:cBhvr>
                                        <p:cTn id="10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animBg="1"/>
      <p:bldP spid="1028" grpId="0" animBg="1"/>
      <p:bldP spid="1029" grpId="0" animBg="1"/>
      <p:bldP spid="1032" grpId="0" animBg="1"/>
      <p:bldP spid="1034" grpId="0" animBg="1"/>
      <p:bldP spid="1039" grpId="0" animBg="1"/>
      <p:bldP spid="1039" grpId="1" animBg="1"/>
      <p:bldP spid="1040" grpId="0" animBg="1"/>
      <p:bldP spid="1040" grpId="1" animBg="1"/>
      <p:bldP spid="76" grpId="0" animBg="1"/>
      <p:bldP spid="191" grpId="0" animBg="1"/>
      <p:bldP spid="1030" grpId="0" animBg="1"/>
      <p:bldP spid="31" grpId="0" animBg="1"/>
      <p:bldP spid="32" grpId="0"/>
      <p:bldP spid="34" grpId="0" animBg="1"/>
      <p:bldP spid="35" grpId="0"/>
      <p:bldP spid="1026" grpId="0" animBg="1"/>
      <p:bldP spid="104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Quad Arrow Callout 3"/>
          <p:cNvSpPr/>
          <p:nvPr/>
        </p:nvSpPr>
        <p:spPr>
          <a:xfrm>
            <a:off x="4419600" y="1933575"/>
            <a:ext cx="3048000" cy="2743200"/>
          </a:xfrm>
          <a:prstGeom prst="quadArrowCallout">
            <a:avLst/>
          </a:prstGeom>
          <a:solidFill>
            <a:schemeClr val="accent1">
              <a:alpha val="0"/>
            </a:scheme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solidFill>
                  <a:schemeClr val="tx1"/>
                </a:solidFill>
                <a:effectLst>
                  <a:outerShdw blurRad="38100" dist="38100" dir="2700000" algn="tl">
                    <a:srgbClr val="000000">
                      <a:alpha val="43137"/>
                    </a:srgbClr>
                  </a:outerShdw>
                </a:effectLst>
              </a:rPr>
              <a:t>MITIGASI</a:t>
            </a:r>
          </a:p>
        </p:txBody>
      </p:sp>
      <p:pic>
        <p:nvPicPr>
          <p:cNvPr id="6" name="Picture 5" descr="http://www.okemanado.com/wp-content/uploads/2013/05/stop-tebang-300x225.jpg"/>
          <p:cNvPicPr>
            <a:picLocks noChangeAspect="1" noChangeArrowheads="1"/>
          </p:cNvPicPr>
          <p:nvPr/>
        </p:nvPicPr>
        <p:blipFill>
          <a:blip r:embed="rId2">
            <a:extLst>
              <a:ext uri="{28A0092B-C50C-407E-A947-70E740481C1C}">
                <a14:useLocalDpi xmlns:a14="http://schemas.microsoft.com/office/drawing/2010/main" val="0"/>
              </a:ext>
            </a:extLst>
          </a:blip>
          <a:srcRect l="11588" r="17088" b="6033"/>
          <a:stretch>
            <a:fillRect/>
          </a:stretch>
        </p:blipFill>
        <p:spPr bwMode="auto">
          <a:xfrm>
            <a:off x="4108450" y="142875"/>
            <a:ext cx="1835150"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http://literanews.com/wp-content/uploads/2015/05/a0ad49a133f9037e1f314e3f2959ed87_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3164" y="1095376"/>
            <a:ext cx="2860675"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http://i635.photobucket.com/albums/uu77/firlinaruning/lomba%20blog%202011/concogogreenlogo.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5038" y="3789364"/>
            <a:ext cx="1903412" cy="203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https://letsgorideabike.files.wordpress.com/2011/03/r1-02156-005aresized11.jpg"/>
          <p:cNvPicPr>
            <a:picLocks noChangeAspect="1" noChangeArrowheads="1"/>
          </p:cNvPicPr>
          <p:nvPr/>
        </p:nvPicPr>
        <p:blipFill>
          <a:blip r:embed="rId5">
            <a:extLst>
              <a:ext uri="{28A0092B-C50C-407E-A947-70E740481C1C}">
                <a14:useLocalDpi xmlns:a14="http://schemas.microsoft.com/office/drawing/2010/main" val="0"/>
              </a:ext>
            </a:extLst>
          </a:blip>
          <a:srcRect l="20782" t="12183" r="15488"/>
          <a:stretch>
            <a:fillRect/>
          </a:stretch>
        </p:blipFill>
        <p:spPr bwMode="auto">
          <a:xfrm>
            <a:off x="4495800" y="4924426"/>
            <a:ext cx="1333500" cy="189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Picture 6" descr="http://www.bmkg.go.id/imagesData/Logo_BMK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6113" y="242888"/>
            <a:ext cx="754062" cy="95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6" name="Picture 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765301" y="1890713"/>
            <a:ext cx="143827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7" name="Picture 2"/>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990851" y="1898651"/>
            <a:ext cx="1274763" cy="189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8" name="Picture 4" descr="http://2.bp.blogspot.com/-QXIs24gKy-U/VO1y1q632MI/AAAAAAAAADo/78cvuh9Ntdc/s1600/aa.jpg">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l="58810"/>
          <a:stretch>
            <a:fillRect/>
          </a:stretch>
        </p:blipFill>
        <p:spPr bwMode="auto">
          <a:xfrm>
            <a:off x="6032501" y="104775"/>
            <a:ext cx="1490663"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9" name="Picture 6" descr="http://i.telegraph.co.uk/multimedia/archive/01903/solar_1903820c.jpg">
            <a:hlinkClick r:id="rId11"/>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39050" y="3429000"/>
            <a:ext cx="2628900" cy="163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40" name="Picture 8" descr="http://www.kidschool.com.tw/upload/product/p420121015160505.jpg">
            <a:hlinkClick r:id="rId13"/>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943601" y="4808538"/>
            <a:ext cx="1901825" cy="199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375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par>
                                <p:cTn id="8" presetID="6" presetClass="entr" presetSubtype="16"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ircle(in)">
                                      <p:cBhvr>
                                        <p:cTn id="10" dur="2000"/>
                                        <p:tgtEl>
                                          <p:spTgt spid="6"/>
                                        </p:tgtEl>
                                      </p:cBhvr>
                                    </p:animEffect>
                                  </p:childTnLst>
                                </p:cTn>
                              </p:par>
                              <p:par>
                                <p:cTn id="11" presetID="6" presetClass="entr" presetSubtype="16" fill="hold" nodeType="withEffect">
                                  <p:stCondLst>
                                    <p:cond delay="0"/>
                                  </p:stCondLst>
                                  <p:childTnLst>
                                    <p:set>
                                      <p:cBhvr>
                                        <p:cTn id="12" dur="1" fill="hold">
                                          <p:stCondLst>
                                            <p:cond delay="0"/>
                                          </p:stCondLst>
                                        </p:cTn>
                                        <p:tgtEl>
                                          <p:spTgt spid="73738"/>
                                        </p:tgtEl>
                                        <p:attrNameLst>
                                          <p:attrName>style.visibility</p:attrName>
                                        </p:attrNameLst>
                                      </p:cBhvr>
                                      <p:to>
                                        <p:strVal val="visible"/>
                                      </p:to>
                                    </p:set>
                                    <p:animEffect transition="in" filter="circle(in)">
                                      <p:cBhvr>
                                        <p:cTn id="13" dur="2000"/>
                                        <p:tgtEl>
                                          <p:spTgt spid="73738"/>
                                        </p:tgtEl>
                                      </p:cBhvr>
                                    </p:animEffect>
                                  </p:childTnLst>
                                </p:cTn>
                              </p:par>
                              <p:par>
                                <p:cTn id="14" presetID="6" presetClass="entr" presetSubtype="16" fill="hold" nodeType="withEffect">
                                  <p:stCondLst>
                                    <p:cond delay="0"/>
                                  </p:stCondLst>
                                  <p:childTnLst>
                                    <p:set>
                                      <p:cBhvr>
                                        <p:cTn id="15" dur="1" fill="hold">
                                          <p:stCondLst>
                                            <p:cond delay="0"/>
                                          </p:stCondLst>
                                        </p:cTn>
                                        <p:tgtEl>
                                          <p:spTgt spid="73739"/>
                                        </p:tgtEl>
                                        <p:attrNameLst>
                                          <p:attrName>style.visibility</p:attrName>
                                        </p:attrNameLst>
                                      </p:cBhvr>
                                      <p:to>
                                        <p:strVal val="visible"/>
                                      </p:to>
                                    </p:set>
                                    <p:animEffect transition="in" filter="circle(in)">
                                      <p:cBhvr>
                                        <p:cTn id="16" dur="2000"/>
                                        <p:tgtEl>
                                          <p:spTgt spid="73739"/>
                                        </p:tgtEl>
                                      </p:cBhvr>
                                    </p:animEffect>
                                  </p:childTnLst>
                                </p:cTn>
                              </p:par>
                              <p:par>
                                <p:cTn id="17" presetID="6" presetClass="entr" presetSubtype="16" fill="hold" nodeType="withEffect">
                                  <p:stCondLst>
                                    <p:cond delay="0"/>
                                  </p:stCondLst>
                                  <p:childTnLst>
                                    <p:set>
                                      <p:cBhvr>
                                        <p:cTn id="18" dur="1" fill="hold">
                                          <p:stCondLst>
                                            <p:cond delay="0"/>
                                          </p:stCondLst>
                                        </p:cTn>
                                        <p:tgtEl>
                                          <p:spTgt spid="73740"/>
                                        </p:tgtEl>
                                        <p:attrNameLst>
                                          <p:attrName>style.visibility</p:attrName>
                                        </p:attrNameLst>
                                      </p:cBhvr>
                                      <p:to>
                                        <p:strVal val="visible"/>
                                      </p:to>
                                    </p:set>
                                    <p:animEffect transition="in" filter="circle(in)">
                                      <p:cBhvr>
                                        <p:cTn id="19" dur="2000"/>
                                        <p:tgtEl>
                                          <p:spTgt spid="73740"/>
                                        </p:tgtEl>
                                      </p:cBhvr>
                                    </p:animEffect>
                                  </p:childTnLst>
                                </p:cTn>
                              </p:par>
                              <p:par>
                                <p:cTn id="20" presetID="6" presetClass="entr" presetSubtype="16"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circle(in)">
                                      <p:cBhvr>
                                        <p:cTn id="22" dur="2000"/>
                                        <p:tgtEl>
                                          <p:spTgt spid="9"/>
                                        </p:tgtEl>
                                      </p:cBhvr>
                                    </p:animEffect>
                                  </p:childTnLst>
                                </p:cTn>
                              </p:par>
                              <p:par>
                                <p:cTn id="23" presetID="6" presetClass="entr" presetSubtype="16"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circle(in)">
                                      <p:cBhvr>
                                        <p:cTn id="25" dur="2000"/>
                                        <p:tgtEl>
                                          <p:spTgt spid="8"/>
                                        </p:tgtEl>
                                      </p:cBhvr>
                                    </p:animEffect>
                                  </p:childTnLst>
                                </p:cTn>
                              </p:par>
                              <p:par>
                                <p:cTn id="26" presetID="6" presetClass="entr" presetSubtype="16" fill="hold" nodeType="withEffect">
                                  <p:stCondLst>
                                    <p:cond delay="0"/>
                                  </p:stCondLst>
                                  <p:childTnLst>
                                    <p:set>
                                      <p:cBhvr>
                                        <p:cTn id="27" dur="1" fill="hold">
                                          <p:stCondLst>
                                            <p:cond delay="0"/>
                                          </p:stCondLst>
                                        </p:cTn>
                                        <p:tgtEl>
                                          <p:spTgt spid="73737"/>
                                        </p:tgtEl>
                                        <p:attrNameLst>
                                          <p:attrName>style.visibility</p:attrName>
                                        </p:attrNameLst>
                                      </p:cBhvr>
                                      <p:to>
                                        <p:strVal val="visible"/>
                                      </p:to>
                                    </p:set>
                                    <p:animEffect transition="in" filter="circle(in)">
                                      <p:cBhvr>
                                        <p:cTn id="28" dur="2000"/>
                                        <p:tgtEl>
                                          <p:spTgt spid="73737"/>
                                        </p:tgtEl>
                                      </p:cBhvr>
                                    </p:animEffect>
                                  </p:childTnLst>
                                </p:cTn>
                              </p:par>
                              <p:par>
                                <p:cTn id="29" presetID="6" presetClass="entr" presetSubtype="16" fill="hold" nodeType="withEffect">
                                  <p:stCondLst>
                                    <p:cond delay="0"/>
                                  </p:stCondLst>
                                  <p:childTnLst>
                                    <p:set>
                                      <p:cBhvr>
                                        <p:cTn id="30" dur="1" fill="hold">
                                          <p:stCondLst>
                                            <p:cond delay="0"/>
                                          </p:stCondLst>
                                        </p:cTn>
                                        <p:tgtEl>
                                          <p:spTgt spid="73736"/>
                                        </p:tgtEl>
                                        <p:attrNameLst>
                                          <p:attrName>style.visibility</p:attrName>
                                        </p:attrNameLst>
                                      </p:cBhvr>
                                      <p:to>
                                        <p:strVal val="visible"/>
                                      </p:to>
                                    </p:set>
                                    <p:animEffect transition="in" filter="circle(in)">
                                      <p:cBhvr>
                                        <p:cTn id="31" dur="2000"/>
                                        <p:tgtEl>
                                          <p:spTgt spid="737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stat.fajarnews.com/images/2015/04/18/2043696687_p.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24801" y="2847975"/>
            <a:ext cx="2290763"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https://encrypted-tbn0.gstatic.com/images?q=tbn:ANd9GcQcgK4T2AHhbDq6t3qkzv-Dihsg7NK8EUObaxPZBgw-_u4LVpv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914401"/>
            <a:ext cx="2292350" cy="175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http://2.bp.blogspot.com/-WDFEtA4qLo8/T1aiu5frSvI/AAAAAAAAAJo/N4FaQwMUsTs/s1600/IRIGASI+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800" y="4267200"/>
            <a:ext cx="229235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http://inputbali.com/wp-content/uploads/2015/02/hujan.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34001" y="152401"/>
            <a:ext cx="2468563" cy="95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2" name="Picture 6" descr="http://www.bmkg.go.id/imagesData/Logo_BMK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6113" y="242888"/>
            <a:ext cx="754062" cy="95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Picture 2" descr="http://beritadaerah.co.id/wp-content/uploads/2013/12/Cegah-Abrasi-Pantai-jabtabek.jpg">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13113" y="4954588"/>
            <a:ext cx="2597150" cy="174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4" name="Picture 1"/>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51013" y="1828800"/>
            <a:ext cx="2298700" cy="129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5" name="Picture 2"/>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51013" y="3495676"/>
            <a:ext cx="22987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Quad Arrow Callout 3"/>
          <p:cNvSpPr/>
          <p:nvPr/>
        </p:nvSpPr>
        <p:spPr>
          <a:xfrm>
            <a:off x="4419600" y="1933575"/>
            <a:ext cx="3048000" cy="2743200"/>
          </a:xfrm>
          <a:prstGeom prst="quadArrowCallout">
            <a:avLst/>
          </a:prstGeom>
          <a:solidFill>
            <a:schemeClr val="accent1">
              <a:alpha val="0"/>
            </a:scheme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effectLst>
                  <a:outerShdw blurRad="38100" dist="38100" dir="2700000" algn="tl">
                    <a:srgbClr val="000000">
                      <a:alpha val="43137"/>
                    </a:srgbClr>
                  </a:outerShdw>
                </a:effectLst>
              </a:rPr>
              <a:t>ADAPTASI</a:t>
            </a:r>
          </a:p>
        </p:txBody>
      </p:sp>
      <p:pic>
        <p:nvPicPr>
          <p:cNvPr id="75787" name="Picture 4" descr="http://www.gadis.co.id/img/images_gaul/001_006_25_thumb.jpg">
            <a:hlinkClick r:id="rId11"/>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81713" y="4727575"/>
            <a:ext cx="1644650" cy="212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8" name="Picture 8" descr="http://media.infospesial.net/image/p/2014/07/bmkg-rilis-aplikasi-info-gempa-dan-cuaca-untuk-android-0034.jpg">
            <a:hlinkClick r:id="rId13"/>
          </p:cNvPr>
          <p:cNvPicPr>
            <a:picLocks noChangeAspect="1" noChangeArrowheads="1"/>
          </p:cNvPicPr>
          <p:nvPr/>
        </p:nvPicPr>
        <p:blipFill>
          <a:blip r:embed="rId14">
            <a:extLst>
              <a:ext uri="{28A0092B-C50C-407E-A947-70E740481C1C}">
                <a14:useLocalDpi xmlns:a14="http://schemas.microsoft.com/office/drawing/2010/main" val="0"/>
              </a:ext>
            </a:extLst>
          </a:blip>
          <a:srcRect t="10550" r="66887" b="11913"/>
          <a:stretch>
            <a:fillRect/>
          </a:stretch>
        </p:blipFill>
        <p:spPr bwMode="auto">
          <a:xfrm>
            <a:off x="4105276" y="304801"/>
            <a:ext cx="1228725"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81" name="Picture 14" descr="https://portal.cor.europa.eu/subsidiarity/PublishingImages/ews-button.png">
            <a:hlinkClick r:id="rId15"/>
          </p:cNvPr>
          <p:cNvPicPr>
            <a:picLocks noChangeAspect="1" noChangeArrowheads="1"/>
          </p:cNvPicPr>
          <p:nvPr/>
        </p:nvPicPr>
        <p:blipFill>
          <a:blip r:embed="rId16">
            <a:extLst>
              <a:ext uri="{28A0092B-C50C-407E-A947-70E740481C1C}">
                <a14:useLocalDpi xmlns:a14="http://schemas.microsoft.com/office/drawing/2010/main" val="0"/>
              </a:ext>
            </a:extLst>
          </a:blip>
          <a:srcRect r="13611"/>
          <a:stretch>
            <a:fillRect/>
          </a:stretch>
        </p:blipFill>
        <p:spPr bwMode="auto">
          <a:xfrm>
            <a:off x="5334001" y="1054100"/>
            <a:ext cx="246856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8754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5788"/>
                                        </p:tgtEl>
                                        <p:attrNameLst>
                                          <p:attrName>style.visibility</p:attrName>
                                        </p:attrNameLst>
                                      </p:cBhvr>
                                      <p:to>
                                        <p:strVal val="visible"/>
                                      </p:to>
                                    </p:set>
                                    <p:animEffect transition="in" filter="fade">
                                      <p:cBhvr>
                                        <p:cTn id="7" dur="500"/>
                                        <p:tgtEl>
                                          <p:spTgt spid="75788"/>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58381"/>
                                        </p:tgtEl>
                                        <p:attrNameLst>
                                          <p:attrName>style.visibility</p:attrName>
                                        </p:attrNameLst>
                                      </p:cBhvr>
                                      <p:to>
                                        <p:strVal val="visible"/>
                                      </p:to>
                                    </p:set>
                                    <p:animEffect transition="in" filter="fade">
                                      <p:cBhvr>
                                        <p:cTn id="13" dur="500"/>
                                        <p:tgtEl>
                                          <p:spTgt spid="58381"/>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75787"/>
                                        </p:tgtEl>
                                        <p:attrNameLst>
                                          <p:attrName>style.visibility</p:attrName>
                                        </p:attrNameLst>
                                      </p:cBhvr>
                                      <p:to>
                                        <p:strVal val="visible"/>
                                      </p:to>
                                    </p:set>
                                    <p:animEffect transition="in" filter="fade">
                                      <p:cBhvr>
                                        <p:cTn id="25" dur="500"/>
                                        <p:tgtEl>
                                          <p:spTgt spid="75787"/>
                                        </p:tgtEl>
                                      </p:cBhvr>
                                    </p:animEffect>
                                  </p:childTnLst>
                                </p:cTn>
                              </p:par>
                              <p:par>
                                <p:cTn id="26" presetID="10" presetClass="entr" presetSubtype="0" fill="hold" nodeType="withEffect">
                                  <p:stCondLst>
                                    <p:cond delay="0"/>
                                  </p:stCondLst>
                                  <p:childTnLst>
                                    <p:set>
                                      <p:cBhvr>
                                        <p:cTn id="27" dur="1" fill="hold">
                                          <p:stCondLst>
                                            <p:cond delay="0"/>
                                          </p:stCondLst>
                                        </p:cTn>
                                        <p:tgtEl>
                                          <p:spTgt spid="3074"/>
                                        </p:tgtEl>
                                        <p:attrNameLst>
                                          <p:attrName>style.visibility</p:attrName>
                                        </p:attrNameLst>
                                      </p:cBhvr>
                                      <p:to>
                                        <p:strVal val="visible"/>
                                      </p:to>
                                    </p:set>
                                    <p:animEffect transition="in" filter="fade">
                                      <p:cBhvr>
                                        <p:cTn id="28" dur="500"/>
                                        <p:tgtEl>
                                          <p:spTgt spid="3074"/>
                                        </p:tgtEl>
                                      </p:cBhvr>
                                    </p:animEffect>
                                  </p:childTnLst>
                                </p:cTn>
                              </p:par>
                              <p:par>
                                <p:cTn id="29" presetID="10" presetClass="entr" presetSubtype="0" fill="hold" nodeType="withEffect">
                                  <p:stCondLst>
                                    <p:cond delay="0"/>
                                  </p:stCondLst>
                                  <p:childTnLst>
                                    <p:set>
                                      <p:cBhvr>
                                        <p:cTn id="30" dur="1" fill="hold">
                                          <p:stCondLst>
                                            <p:cond delay="0"/>
                                          </p:stCondLst>
                                        </p:cTn>
                                        <p:tgtEl>
                                          <p:spTgt spid="75785"/>
                                        </p:tgtEl>
                                        <p:attrNameLst>
                                          <p:attrName>style.visibility</p:attrName>
                                        </p:attrNameLst>
                                      </p:cBhvr>
                                      <p:to>
                                        <p:strVal val="visible"/>
                                      </p:to>
                                    </p:set>
                                    <p:animEffect transition="in" filter="fade">
                                      <p:cBhvr>
                                        <p:cTn id="31" dur="500"/>
                                        <p:tgtEl>
                                          <p:spTgt spid="75785"/>
                                        </p:tgtEl>
                                      </p:cBhvr>
                                    </p:animEffect>
                                  </p:childTnLst>
                                </p:cTn>
                              </p:par>
                              <p:par>
                                <p:cTn id="32" presetID="10" presetClass="entr" presetSubtype="0" fill="hold" nodeType="withEffect">
                                  <p:stCondLst>
                                    <p:cond delay="0"/>
                                  </p:stCondLst>
                                  <p:childTnLst>
                                    <p:set>
                                      <p:cBhvr>
                                        <p:cTn id="33" dur="1" fill="hold">
                                          <p:stCondLst>
                                            <p:cond delay="0"/>
                                          </p:stCondLst>
                                        </p:cTn>
                                        <p:tgtEl>
                                          <p:spTgt spid="75784"/>
                                        </p:tgtEl>
                                        <p:attrNameLst>
                                          <p:attrName>style.visibility</p:attrName>
                                        </p:attrNameLst>
                                      </p:cBhvr>
                                      <p:to>
                                        <p:strVal val="visible"/>
                                      </p:to>
                                    </p:set>
                                    <p:animEffect transition="in" filter="fade">
                                      <p:cBhvr>
                                        <p:cTn id="34" dur="500"/>
                                        <p:tgtEl>
                                          <p:spTgt spid="757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ThinkPad\Dropbox\Documents\Sekretariat ProKlim\2014\Verifikasi\Foto Verifikasi Sumatera Barat\DSC08013.JPG"/>
          <p:cNvPicPr>
            <a:picLocks noChangeAspect="1" noChangeArrowheads="1"/>
          </p:cNvPicPr>
          <p:nvPr/>
        </p:nvPicPr>
        <p:blipFill>
          <a:blip r:embed="rId2" cstate="print">
            <a:lum bright="30000" contrast="-20000"/>
          </a:blip>
          <a:srcRect/>
          <a:stretch>
            <a:fillRect/>
          </a:stretch>
        </p:blipFill>
        <p:spPr bwMode="auto">
          <a:xfrm>
            <a:off x="3" y="4"/>
            <a:ext cx="12191999" cy="6857999"/>
          </a:xfrm>
          <a:prstGeom prst="rect">
            <a:avLst/>
          </a:prstGeom>
          <a:noFill/>
        </p:spPr>
      </p:pic>
      <p:sp>
        <p:nvSpPr>
          <p:cNvPr id="2" name="Title 1"/>
          <p:cNvSpPr>
            <a:spLocks noGrp="1"/>
          </p:cNvSpPr>
          <p:nvPr>
            <p:ph type="ctrTitle"/>
          </p:nvPr>
        </p:nvSpPr>
        <p:spPr>
          <a:xfrm>
            <a:off x="914400" y="-8741"/>
            <a:ext cx="10363200" cy="854893"/>
          </a:xfrm>
        </p:spPr>
        <p:txBody>
          <a:bodyPr>
            <a:noAutofit/>
          </a:bodyPr>
          <a:lstStyle/>
          <a:p>
            <a:pPr algn="ctr">
              <a:buNone/>
            </a:pPr>
            <a:r>
              <a:rPr lang="en-US" b="0" cap="small" noProof="1" smtClean="0">
                <a:ln>
                  <a:solidFill>
                    <a:schemeClr val="bg1"/>
                  </a:solidFill>
                </a:ln>
                <a:solidFill>
                  <a:schemeClr val="bg2">
                    <a:lumMod val="50000"/>
                  </a:schemeClr>
                </a:solidFill>
                <a:latin typeface="Bauhaus 93" pitchFamily="82" charset="0"/>
              </a:rPr>
              <a:t>Gerakan Nasional</a:t>
            </a:r>
            <a:br>
              <a:rPr lang="en-US" b="0" cap="small" noProof="1" smtClean="0">
                <a:ln>
                  <a:solidFill>
                    <a:schemeClr val="bg1"/>
                  </a:solidFill>
                </a:ln>
                <a:solidFill>
                  <a:schemeClr val="bg2">
                    <a:lumMod val="50000"/>
                  </a:schemeClr>
                </a:solidFill>
                <a:latin typeface="Bauhaus 93" pitchFamily="82" charset="0"/>
              </a:rPr>
            </a:br>
            <a:r>
              <a:rPr lang="en-US" b="0" cap="small" noProof="1" smtClean="0">
                <a:ln>
                  <a:solidFill>
                    <a:schemeClr val="bg1"/>
                  </a:solidFill>
                </a:ln>
                <a:solidFill>
                  <a:schemeClr val="bg2">
                    <a:lumMod val="50000"/>
                  </a:schemeClr>
                </a:solidFill>
                <a:latin typeface="Bauhaus 93" pitchFamily="82" charset="0"/>
              </a:rPr>
              <a:t>Pro</a:t>
            </a:r>
            <a:r>
              <a:rPr lang="id-ID" b="0" cap="small" noProof="1" smtClean="0">
                <a:ln>
                  <a:solidFill>
                    <a:schemeClr val="bg1"/>
                  </a:solidFill>
                </a:ln>
                <a:solidFill>
                  <a:schemeClr val="bg2">
                    <a:lumMod val="50000"/>
                  </a:schemeClr>
                </a:solidFill>
                <a:latin typeface="Bauhaus 93" pitchFamily="82" charset="0"/>
              </a:rPr>
              <a:t>gram </a:t>
            </a:r>
            <a:r>
              <a:rPr lang="en-US" b="0" cap="small" noProof="1" smtClean="0">
                <a:ln>
                  <a:solidFill>
                    <a:schemeClr val="bg1"/>
                  </a:solidFill>
                </a:ln>
                <a:solidFill>
                  <a:schemeClr val="bg2">
                    <a:lumMod val="50000"/>
                  </a:schemeClr>
                </a:solidFill>
                <a:latin typeface="Bauhaus 93" pitchFamily="82" charset="0"/>
              </a:rPr>
              <a:t>K</a:t>
            </a:r>
            <a:r>
              <a:rPr lang="id-ID" b="0" cap="small" noProof="1" smtClean="0">
                <a:ln>
                  <a:solidFill>
                    <a:schemeClr val="bg1"/>
                  </a:solidFill>
                </a:ln>
                <a:solidFill>
                  <a:schemeClr val="bg2">
                    <a:lumMod val="50000"/>
                  </a:schemeClr>
                </a:solidFill>
                <a:latin typeface="Bauhaus 93" pitchFamily="82" charset="0"/>
              </a:rPr>
              <a:t>ampung Ikl</a:t>
            </a:r>
            <a:r>
              <a:rPr lang="en-US" b="0" cap="small" noProof="1" smtClean="0">
                <a:ln>
                  <a:solidFill>
                    <a:schemeClr val="bg1"/>
                  </a:solidFill>
                </a:ln>
                <a:solidFill>
                  <a:schemeClr val="bg2">
                    <a:lumMod val="50000"/>
                  </a:schemeClr>
                </a:solidFill>
                <a:latin typeface="Bauhaus 93" pitchFamily="82" charset="0"/>
              </a:rPr>
              <a:t>im</a:t>
            </a:r>
            <a:endParaRPr lang="id-ID" b="0" cap="small" noProof="1">
              <a:ln>
                <a:solidFill>
                  <a:schemeClr val="bg1"/>
                </a:solidFill>
              </a:ln>
              <a:solidFill>
                <a:schemeClr val="bg2">
                  <a:lumMod val="50000"/>
                </a:schemeClr>
              </a:solidFill>
              <a:latin typeface="Bauhaus 93" pitchFamily="82" charset="0"/>
            </a:endParaRPr>
          </a:p>
        </p:txBody>
      </p:sp>
      <p:pic>
        <p:nvPicPr>
          <p:cNvPr id="4" name="Picture 3" descr="village.jpeg"/>
          <p:cNvPicPr>
            <a:picLocks noChangeAspect="1"/>
          </p:cNvPicPr>
          <p:nvPr/>
        </p:nvPicPr>
        <p:blipFill rotWithShape="1">
          <a:blip r:embed="rId3" cstate="print">
            <a:alphaModFix amt="82000"/>
            <a:extLst>
              <a:ext uri="{28A0092B-C50C-407E-A947-70E740481C1C}">
                <a14:useLocalDpi xmlns:a14="http://schemas.microsoft.com/office/drawing/2010/main" val="0"/>
              </a:ext>
            </a:extLst>
          </a:blip>
          <a:srcRect t="38198" b="41391"/>
          <a:stretch/>
        </p:blipFill>
        <p:spPr>
          <a:xfrm>
            <a:off x="-122035" y="6004839"/>
            <a:ext cx="12478019" cy="959969"/>
          </a:xfrm>
          <a:prstGeom prst="rect">
            <a:avLst/>
          </a:prstGeom>
          <a:ln>
            <a:noFill/>
          </a:ln>
          <a:effectLst>
            <a:softEdge rad="112500"/>
          </a:effectLst>
        </p:spPr>
      </p:pic>
      <p:pic>
        <p:nvPicPr>
          <p:cNvPr id="10" name="Picture 4" descr="C:\Users\ThinkPad\Dropbox\Documents\Logo\Logo ProKlim_ed.png"/>
          <p:cNvPicPr>
            <a:picLocks noChangeAspect="1" noChangeArrowheads="1"/>
          </p:cNvPicPr>
          <p:nvPr/>
        </p:nvPicPr>
        <p:blipFill>
          <a:blip r:embed="rId4" cstate="print"/>
          <a:srcRect/>
          <a:stretch>
            <a:fillRect/>
          </a:stretch>
        </p:blipFill>
        <p:spPr bwMode="auto">
          <a:xfrm>
            <a:off x="8001278" y="4230806"/>
            <a:ext cx="2074724" cy="2231409"/>
          </a:xfrm>
          <a:prstGeom prst="rect">
            <a:avLst/>
          </a:prstGeom>
          <a:noFill/>
        </p:spPr>
      </p:pic>
    </p:spTree>
    <p:extLst>
      <p:ext uri="{BB962C8B-B14F-4D97-AF65-F5344CB8AC3E}">
        <p14:creationId xmlns:p14="http://schemas.microsoft.com/office/powerpoint/2010/main" val="597591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242047" y="215154"/>
            <a:ext cx="11779624" cy="5886257"/>
            <a:chOff x="-1823221" y="305995"/>
            <a:chExt cx="16753242" cy="8371566"/>
          </a:xfrm>
        </p:grpSpPr>
        <p:sp>
          <p:nvSpPr>
            <p:cNvPr id="2" name="TextBox 1">
              <a:extLst>
                <a:ext uri="{FF2B5EF4-FFF2-40B4-BE49-F238E27FC236}">
                  <a16:creationId xmlns:a16="http://schemas.microsoft.com/office/drawing/2014/main" xmlns="" id="{25E9E154-48B9-EF4D-945A-CBC1D3FC0900}"/>
                </a:ext>
              </a:extLst>
            </p:cNvPr>
            <p:cNvSpPr txBox="1"/>
            <p:nvPr/>
          </p:nvSpPr>
          <p:spPr>
            <a:xfrm>
              <a:off x="-1823221" y="769116"/>
              <a:ext cx="5488789" cy="79084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defTabSz="410751" hangingPunct="0">
                <a:buClr>
                  <a:srgbClr val="9A7865"/>
                </a:buClr>
              </a:pPr>
              <a:r>
                <a:rPr lang="id-ID" sz="2800" b="1" noProof="1" smtClean="0">
                  <a:solidFill>
                    <a:schemeClr val="tx2"/>
                  </a:solidFill>
                  <a:latin typeface="Comic Sans MS" panose="030F0702030302020204" pitchFamily="66" charset="0"/>
                  <a:sym typeface="Didot"/>
                </a:rPr>
                <a:t>PROKLIM </a:t>
              </a:r>
              <a:endParaRPr lang="en-US" sz="2800" b="1" noProof="1" smtClean="0">
                <a:solidFill>
                  <a:schemeClr val="tx2"/>
                </a:solidFill>
                <a:latin typeface="Comic Sans MS" panose="030F0702030302020204" pitchFamily="66" charset="0"/>
                <a:sym typeface="Didot"/>
              </a:endParaRPr>
            </a:p>
            <a:p>
              <a:pPr algn="ctr" defTabSz="410751" hangingPunct="0">
                <a:buClr>
                  <a:srgbClr val="9A7865"/>
                </a:buClr>
              </a:pPr>
              <a:r>
                <a:rPr lang="id-ID" sz="2800" b="1" noProof="1" smtClean="0">
                  <a:solidFill>
                    <a:schemeClr val="tx2"/>
                  </a:solidFill>
                  <a:latin typeface="Comic Sans MS" panose="030F0702030302020204" pitchFamily="66" charset="0"/>
                  <a:sym typeface="Didot"/>
                </a:rPr>
                <a:t>(Program Kampung Iklim )</a:t>
              </a:r>
            </a:p>
            <a:p>
              <a:pPr algn="just" defTabSz="410751" hangingPunct="0">
                <a:buClr>
                  <a:srgbClr val="9A7865"/>
                </a:buClr>
              </a:pPr>
              <a:endParaRPr lang="id-ID" sz="1828" b="1" noProof="1" smtClean="0">
                <a:solidFill>
                  <a:schemeClr val="tx2"/>
                </a:solidFill>
                <a:latin typeface="Comic Sans MS" panose="030F0702030302020204" pitchFamily="66" charset="0"/>
              </a:endParaRPr>
            </a:p>
            <a:p>
              <a:pPr marL="53975" algn="just" defTabSz="410751" hangingPunct="0">
                <a:buClr>
                  <a:schemeClr val="bg1"/>
                </a:buClr>
              </a:pPr>
              <a:r>
                <a:rPr lang="en-US" sz="1687" noProof="1" smtClean="0">
                  <a:solidFill>
                    <a:schemeClr val="tx2"/>
                  </a:solidFill>
                  <a:latin typeface="Comic Sans MS" panose="030F0702030302020204" pitchFamily="66" charset="0"/>
                  <a:sym typeface="Didot"/>
                </a:rPr>
                <a:t>P</a:t>
              </a:r>
              <a:r>
                <a:rPr lang="id-ID" sz="1687" noProof="1" smtClean="0">
                  <a:solidFill>
                    <a:schemeClr val="tx2"/>
                  </a:solidFill>
                  <a:latin typeface="Comic Sans MS" panose="030F0702030302020204" pitchFamily="66" charset="0"/>
                  <a:sym typeface="Didot"/>
                </a:rPr>
                <a:t>roKlim telah diluncurkan oleh Menteri LHK sebagai Gerakan Nasional Pengendalian Perubahan Iklim berbasis komunitas pada tangga</a:t>
              </a:r>
              <a:r>
                <a:rPr lang="id-ID" sz="1687" noProof="1" smtClean="0">
                  <a:solidFill>
                    <a:schemeClr val="tx2"/>
                  </a:solidFill>
                  <a:latin typeface="Comic Sans MS" panose="030F0702030302020204" pitchFamily="66" charset="0"/>
                </a:rPr>
                <a:t>l 1 Desember 2016. </a:t>
              </a:r>
              <a:endParaRPr lang="en-US" sz="1687" noProof="1" smtClean="0">
                <a:solidFill>
                  <a:schemeClr val="tx2"/>
                </a:solidFill>
                <a:latin typeface="Comic Sans MS" panose="030F0702030302020204" pitchFamily="66" charset="0"/>
              </a:endParaRPr>
            </a:p>
            <a:p>
              <a:pPr marL="361639" indent="-361639" algn="just" defTabSz="410751" hangingPunct="0">
                <a:buClr>
                  <a:schemeClr val="bg1"/>
                </a:buClr>
              </a:pPr>
              <a:endParaRPr lang="id-ID" sz="1687" noProof="1" smtClean="0">
                <a:solidFill>
                  <a:schemeClr val="tx2"/>
                </a:solidFill>
                <a:latin typeface="Comic Sans MS" panose="030F0702030302020204" pitchFamily="66" charset="0"/>
              </a:endParaRPr>
            </a:p>
            <a:p>
              <a:pPr marL="53975" indent="-53975" algn="just" defTabSz="410751" hangingPunct="0">
                <a:buClr>
                  <a:schemeClr val="bg1"/>
                </a:buClr>
                <a:buFont typeface="Arial" charset="0"/>
                <a:buChar char="•"/>
              </a:pPr>
              <a:r>
                <a:rPr lang="id-ID" sz="1687" noProof="1" smtClean="0">
                  <a:solidFill>
                    <a:schemeClr val="tx2"/>
                  </a:solidFill>
                  <a:latin typeface="Comic Sans MS" panose="030F0702030302020204" pitchFamily="66" charset="0"/>
                </a:rPr>
                <a:t>Pelaksanaan ProKlim mengacu pada Permenlhk No. 84/Menlhk/Setjen/Kum.1/11/2016 tentang Program Kampung Iklim, dan didukung implementasinya melalui Perdirjen No. P1/PPI/SET/KUM.1/2/2017 tentang Pedoman Pelaksanaan Program Kampung Iklim</a:t>
              </a:r>
              <a:endParaRPr lang="id-ID" sz="1687" noProof="1">
                <a:solidFill>
                  <a:schemeClr val="tx2"/>
                </a:solidFill>
                <a:latin typeface="Comic Sans MS" panose="030F0702030302020204" pitchFamily="66" charset="0"/>
              </a:endParaRPr>
            </a:p>
          </p:txBody>
        </p:sp>
        <p:grpSp>
          <p:nvGrpSpPr>
            <p:cNvPr id="6" name="Group 4"/>
            <p:cNvGrpSpPr/>
            <p:nvPr/>
          </p:nvGrpSpPr>
          <p:grpSpPr>
            <a:xfrm>
              <a:off x="4258436" y="305995"/>
              <a:ext cx="10671585" cy="8261872"/>
              <a:chOff x="3896135" y="290014"/>
              <a:chExt cx="10671585" cy="8261872"/>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96135" y="290014"/>
                <a:ext cx="10671585" cy="8261872"/>
              </a:xfrm>
              <a:prstGeom prst="rect">
                <a:avLst/>
              </a:prstGeom>
            </p:spPr>
          </p:pic>
          <p:sp>
            <p:nvSpPr>
              <p:cNvPr id="4" name="Rectangle 3"/>
              <p:cNvSpPr/>
              <p:nvPr/>
            </p:nvSpPr>
            <p:spPr>
              <a:xfrm>
                <a:off x="4386304" y="6831106"/>
                <a:ext cx="2186809" cy="408363"/>
              </a:xfrm>
              <a:prstGeom prst="rect">
                <a:avLst/>
              </a:prstGeom>
            </p:spPr>
            <p:txBody>
              <a:bodyPr wrap="none">
                <a:spAutoFit/>
              </a:bodyPr>
              <a:lstStyle/>
              <a:p>
                <a:r>
                  <a:rPr lang="en-US" sz="1266" dirty="0" err="1">
                    <a:solidFill>
                      <a:schemeClr val="bg1"/>
                    </a:solidFill>
                    <a:latin typeface="Comic Sans MS" panose="030F0702030302020204" pitchFamily="66" charset="0"/>
                  </a:rPr>
                  <a:t>Komponen</a:t>
                </a:r>
                <a:r>
                  <a:rPr lang="en-US" sz="1266" dirty="0">
                    <a:solidFill>
                      <a:schemeClr val="bg1"/>
                    </a:solidFill>
                    <a:latin typeface="Comic Sans MS" panose="030F0702030302020204" pitchFamily="66" charset="0"/>
                  </a:rPr>
                  <a:t> </a:t>
                </a:r>
                <a:r>
                  <a:rPr lang="en-US" sz="1266" dirty="0" err="1">
                    <a:solidFill>
                      <a:schemeClr val="bg1"/>
                    </a:solidFill>
                    <a:latin typeface="Comic Sans MS" panose="030F0702030302020204" pitchFamily="66" charset="0"/>
                  </a:rPr>
                  <a:t>ProKlim</a:t>
                </a:r>
                <a:endParaRPr lang="en-US" sz="1266" dirty="0"/>
              </a:p>
            </p:txBody>
          </p:sp>
        </p:grpSp>
      </p:grpSp>
    </p:spTree>
    <p:extLst>
      <p:ext uri="{BB962C8B-B14F-4D97-AF65-F5344CB8AC3E}">
        <p14:creationId xmlns:p14="http://schemas.microsoft.com/office/powerpoint/2010/main" val="2988426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600903"/>
          </a:xfrm>
        </p:spPr>
        <p:txBody>
          <a:bodyPr>
            <a:noAutofit/>
          </a:bodyPr>
          <a:lstStyle/>
          <a:p>
            <a:r>
              <a:rPr lang="en-US" sz="4000" dirty="0" err="1" smtClean="0"/>
              <a:t>Komponen</a:t>
            </a:r>
            <a:r>
              <a:rPr lang="en-US" sz="4000" dirty="0" smtClean="0"/>
              <a:t> </a:t>
            </a:r>
            <a:r>
              <a:rPr lang="en-US" sz="4000" dirty="0" err="1" smtClean="0"/>
              <a:t>Mitigasi</a:t>
            </a:r>
            <a:r>
              <a:rPr lang="en-US" sz="4000" dirty="0" smtClean="0"/>
              <a:t> </a:t>
            </a:r>
            <a:r>
              <a:rPr lang="en-US" sz="4000" dirty="0" err="1" smtClean="0"/>
              <a:t>dalam</a:t>
            </a:r>
            <a:r>
              <a:rPr lang="en-US" sz="4000" dirty="0" smtClean="0"/>
              <a:t> </a:t>
            </a:r>
            <a:r>
              <a:rPr lang="en-US" sz="4000" dirty="0" err="1" smtClean="0"/>
              <a:t>Proiklim</a:t>
            </a:r>
            <a:r>
              <a:rPr lang="en-US" sz="4000" dirty="0" smtClean="0"/>
              <a:t> </a:t>
            </a:r>
            <a:endParaRPr lang="en-US" sz="4000" dirty="0"/>
          </a:p>
        </p:txBody>
      </p:sp>
      <p:pic>
        <p:nvPicPr>
          <p:cNvPr id="4" name="Content Placeholder 3"/>
          <p:cNvPicPr>
            <a:picLocks noGrp="1" noChangeAspect="1"/>
          </p:cNvPicPr>
          <p:nvPr>
            <p:ph idx="1"/>
          </p:nvPr>
        </p:nvPicPr>
        <p:blipFill>
          <a:blip r:embed="rId2"/>
          <a:stretch>
            <a:fillRect/>
          </a:stretch>
        </p:blipFill>
        <p:spPr>
          <a:xfrm>
            <a:off x="1097280" y="887507"/>
            <a:ext cx="10058399" cy="5873474"/>
          </a:xfrm>
          <a:prstGeom prst="rect">
            <a:avLst/>
          </a:prstGeom>
        </p:spPr>
      </p:pic>
    </p:spTree>
    <p:extLst>
      <p:ext uri="{BB962C8B-B14F-4D97-AF65-F5344CB8AC3E}">
        <p14:creationId xmlns:p14="http://schemas.microsoft.com/office/powerpoint/2010/main" val="3414386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2292440" y="314436"/>
          <a:ext cx="8223160" cy="58561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2096923" y="6334780"/>
            <a:ext cx="7848872" cy="523220"/>
          </a:xfrm>
          <a:prstGeom prst="rect">
            <a:avLst/>
          </a:prstGeom>
          <a:noFill/>
        </p:spPr>
        <p:txBody>
          <a:bodyPr wrap="square" rtlCol="0">
            <a:spAutoFit/>
          </a:bodyPr>
          <a:lstStyle/>
          <a:p>
            <a:pPr algn="ctr"/>
            <a:r>
              <a:rPr lang="id-ID" sz="2800" b="1" dirty="0" smtClean="0">
                <a:solidFill>
                  <a:schemeClr val="bg1"/>
                </a:solidFill>
              </a:rPr>
              <a:t>Komponen Penilaian ProKlim</a:t>
            </a:r>
            <a:endParaRPr lang="id-ID" sz="2800" b="1" dirty="0">
              <a:solidFill>
                <a:schemeClr val="bg1"/>
              </a:solidFill>
            </a:endParaRPr>
          </a:p>
        </p:txBody>
      </p:sp>
      <p:sp>
        <p:nvSpPr>
          <p:cNvPr id="6" name="Rectangle 5"/>
          <p:cNvSpPr/>
          <p:nvPr/>
        </p:nvSpPr>
        <p:spPr>
          <a:xfrm>
            <a:off x="927279" y="90152"/>
            <a:ext cx="10547798" cy="33887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Rectangle 6"/>
          <p:cNvSpPr/>
          <p:nvPr/>
        </p:nvSpPr>
        <p:spPr>
          <a:xfrm>
            <a:off x="927279" y="3778983"/>
            <a:ext cx="10547798" cy="23916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TextBox 7"/>
          <p:cNvSpPr txBox="1"/>
          <p:nvPr/>
        </p:nvSpPr>
        <p:spPr>
          <a:xfrm>
            <a:off x="1029741" y="1599870"/>
            <a:ext cx="1249250" cy="646331"/>
          </a:xfrm>
          <a:prstGeom prst="rect">
            <a:avLst/>
          </a:prstGeom>
          <a:noFill/>
        </p:spPr>
        <p:txBody>
          <a:bodyPr wrap="square" rtlCol="0">
            <a:spAutoFit/>
          </a:bodyPr>
          <a:lstStyle/>
          <a:p>
            <a:r>
              <a:rPr lang="id-ID" b="1" dirty="0" smtClean="0">
                <a:solidFill>
                  <a:schemeClr val="tx2"/>
                </a:solidFill>
              </a:rPr>
              <a:t>Bobot 60</a:t>
            </a:r>
            <a:r>
              <a:rPr lang="id-ID" dirty="0" smtClean="0">
                <a:solidFill>
                  <a:schemeClr val="tx2"/>
                </a:solidFill>
              </a:rPr>
              <a:t>%</a:t>
            </a:r>
            <a:endParaRPr lang="id-ID" dirty="0">
              <a:solidFill>
                <a:schemeClr val="tx2"/>
              </a:solidFill>
            </a:endParaRPr>
          </a:p>
        </p:txBody>
      </p:sp>
      <p:sp>
        <p:nvSpPr>
          <p:cNvPr id="9" name="TextBox 8"/>
          <p:cNvSpPr txBox="1"/>
          <p:nvPr/>
        </p:nvSpPr>
        <p:spPr>
          <a:xfrm>
            <a:off x="1029741" y="4790128"/>
            <a:ext cx="1249250" cy="646331"/>
          </a:xfrm>
          <a:prstGeom prst="rect">
            <a:avLst/>
          </a:prstGeom>
          <a:noFill/>
        </p:spPr>
        <p:txBody>
          <a:bodyPr wrap="square" rtlCol="0">
            <a:spAutoFit/>
          </a:bodyPr>
          <a:lstStyle/>
          <a:p>
            <a:r>
              <a:rPr lang="id-ID" b="1" dirty="0" smtClean="0">
                <a:solidFill>
                  <a:schemeClr val="tx2"/>
                </a:solidFill>
              </a:rPr>
              <a:t>Bobot 40</a:t>
            </a:r>
            <a:r>
              <a:rPr lang="id-ID" dirty="0" smtClean="0">
                <a:solidFill>
                  <a:schemeClr val="tx2"/>
                </a:solidFill>
              </a:rPr>
              <a:t>%</a:t>
            </a:r>
            <a:endParaRPr lang="id-ID" dirty="0">
              <a:solidFill>
                <a:schemeClr val="tx2"/>
              </a:solidFill>
            </a:endParaRPr>
          </a:p>
        </p:txBody>
      </p:sp>
    </p:spTree>
    <p:extLst>
      <p:ext uri="{BB962C8B-B14F-4D97-AF65-F5344CB8AC3E}">
        <p14:creationId xmlns:p14="http://schemas.microsoft.com/office/powerpoint/2010/main" val="1616222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7" name="Rectangle 5"/>
          <p:cNvSpPr>
            <a:spLocks noGrp="1" noChangeArrowheads="1"/>
          </p:cNvSpPr>
          <p:nvPr>
            <p:ph type="title" idx="4294967295"/>
          </p:nvPr>
        </p:nvSpPr>
        <p:spPr>
          <a:xfrm>
            <a:off x="1905000" y="228600"/>
            <a:ext cx="8229600" cy="1143000"/>
          </a:xfrm>
        </p:spPr>
        <p:txBody>
          <a:bodyPr>
            <a:normAutofit fontScale="90000"/>
          </a:bodyPr>
          <a:lstStyle/>
          <a:p>
            <a:r>
              <a:rPr lang="en-US" altLang="ja-JP">
                <a:solidFill>
                  <a:schemeClr val="tx1"/>
                </a:solidFill>
                <a:latin typeface="Trebuchet MS" panose="020B0603020202020204" pitchFamily="34" charset="0"/>
                <a:ea typeface="MS PGothic" panose="020B0600070205080204" pitchFamily="34" charset="-128"/>
              </a:rPr>
              <a:t>Kontribusi Gas-Gas terhadap Pemanasan Global</a:t>
            </a:r>
          </a:p>
        </p:txBody>
      </p:sp>
      <p:sp>
        <p:nvSpPr>
          <p:cNvPr id="197635" name="Rectangle 6"/>
          <p:cNvSpPr>
            <a:spLocks noChangeArrowheads="1"/>
          </p:cNvSpPr>
          <p:nvPr/>
        </p:nvSpPr>
        <p:spPr bwMode="auto">
          <a:xfrm>
            <a:off x="2063750" y="558958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ja-JP" sz="2000">
                <a:latin typeface="Trebuchet MS" panose="020B0603020202020204" pitchFamily="34" charset="0"/>
                <a:ea typeface="MS PGothic" panose="020B0600070205080204" pitchFamily="34" charset="-128"/>
              </a:rPr>
              <a:t>Sumber : PA Government Services Inc, 2000 </a:t>
            </a:r>
          </a:p>
        </p:txBody>
      </p:sp>
      <p:pic>
        <p:nvPicPr>
          <p:cNvPr id="1976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527301"/>
            <a:ext cx="4427538" cy="2868613"/>
          </a:xfrm>
          <a:prstGeom prst="rect">
            <a:avLst/>
          </a:prstGeom>
          <a:noFill/>
          <a:extLst>
            <a:ext uri="{909E8E84-426E-40DD-AFC4-6F175D3DCCD1}">
              <a14:hiddenFill xmlns:a14="http://schemas.microsoft.com/office/drawing/2010/main">
                <a:solidFill>
                  <a:srgbClr val="FFFFFF"/>
                </a:solidFill>
              </a14:hiddenFill>
            </a:ext>
          </a:extLst>
        </p:spPr>
      </p:pic>
      <p:pic>
        <p:nvPicPr>
          <p:cNvPr id="19763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0100" y="2522539"/>
            <a:ext cx="4787900" cy="289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924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0597"/>
                                        </p:tgtEl>
                                        <p:attrNameLst>
                                          <p:attrName>style.visibility</p:attrName>
                                        </p:attrNameLst>
                                      </p:cBhvr>
                                      <p:to>
                                        <p:strVal val="visible"/>
                                      </p:to>
                                    </p:set>
                                    <p:animEffect transition="in" filter="fade">
                                      <p:cBhvr>
                                        <p:cTn id="7" dur="500"/>
                                        <p:tgtEl>
                                          <p:spTgt spid="110597"/>
                                        </p:tgtEl>
                                      </p:cBhvr>
                                    </p:animEffect>
                                    <p:anim calcmode="lin" valueType="num">
                                      <p:cBhvr>
                                        <p:cTn id="8" dur="500" fill="hold"/>
                                        <p:tgtEl>
                                          <p:spTgt spid="110597"/>
                                        </p:tgtEl>
                                        <p:attrNameLst>
                                          <p:attrName>ppt_x</p:attrName>
                                        </p:attrNameLst>
                                      </p:cBhvr>
                                      <p:tavLst>
                                        <p:tav tm="0">
                                          <p:val>
                                            <p:strVal val="#ppt_x"/>
                                          </p:val>
                                        </p:tav>
                                        <p:tav tm="100000">
                                          <p:val>
                                            <p:strVal val="#ppt_x"/>
                                          </p:val>
                                        </p:tav>
                                      </p:tavLst>
                                    </p:anim>
                                    <p:anim calcmode="lin" valueType="num">
                                      <p:cBhvr>
                                        <p:cTn id="9" dur="500" fill="hold"/>
                                        <p:tgtEl>
                                          <p:spTgt spid="110597"/>
                                        </p:tgtEl>
                                        <p:attrNameLst>
                                          <p:attrName>ppt_y</p:attrName>
                                        </p:attrNameLst>
                                      </p:cBhvr>
                                      <p:tavLst>
                                        <p:tav tm="0">
                                          <p:val>
                                            <p:strVal val="#ppt_y+.1"/>
                                          </p:val>
                                        </p:tav>
                                        <p:tav tm="100000">
                                          <p:val>
                                            <p:strVal val="#ppt_y"/>
                                          </p:val>
                                        </p:tav>
                                      </p:tavLst>
                                    </p:anim>
                                  </p:childTnLst>
                                </p:cTn>
                              </p:par>
                              <p:par>
                                <p:cTn id="10" presetID="1" presetClass="entr" presetSubtype="0" fill="hold" nodeType="withEffect">
                                  <p:stCondLst>
                                    <p:cond delay="0"/>
                                  </p:stCondLst>
                                  <p:childTnLst>
                                    <p:set>
                                      <p:cBhvr>
                                        <p:cTn id="11" dur="1" fill="hold">
                                          <p:stCondLst>
                                            <p:cond delay="0"/>
                                          </p:stCondLst>
                                        </p:cTn>
                                        <p:tgtEl>
                                          <p:spTgt spid="197636"/>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97637"/>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976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7" grpId="0"/>
      <p:bldP spid="19763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87488" y="125760"/>
            <a:ext cx="9463045" cy="1143000"/>
          </a:xfrm>
        </p:spPr>
        <p:txBody>
          <a:bodyPr>
            <a:normAutofit/>
          </a:bodyPr>
          <a:lstStyle/>
          <a:p>
            <a:pPr>
              <a:buNone/>
            </a:pPr>
            <a:r>
              <a:rPr lang="id-ID" noProof="1" smtClean="0"/>
              <a:t>Dasar </a:t>
            </a:r>
            <a:r>
              <a:rPr lang="en-US" noProof="1" smtClean="0"/>
              <a:t>Hukum ProKlim</a:t>
            </a:r>
            <a:endParaRPr lang="id-ID" noProof="1"/>
          </a:p>
        </p:txBody>
      </p:sp>
      <p:grpSp>
        <p:nvGrpSpPr>
          <p:cNvPr id="2" name="Group 8"/>
          <p:cNvGrpSpPr/>
          <p:nvPr/>
        </p:nvGrpSpPr>
        <p:grpSpPr>
          <a:xfrm>
            <a:off x="1300568" y="1495931"/>
            <a:ext cx="2761099" cy="3131589"/>
            <a:chOff x="4715451" y="1275200"/>
            <a:chExt cx="2761099" cy="3131589"/>
          </a:xfrm>
        </p:grpSpPr>
        <p:sp>
          <p:nvSpPr>
            <p:cNvPr id="187" name="Round Same Side Corner Rectangle 4"/>
            <p:cNvSpPr/>
            <p:nvPr/>
          </p:nvSpPr>
          <p:spPr>
            <a:xfrm>
              <a:off x="4715451" y="1543427"/>
              <a:ext cx="2761099" cy="818103"/>
            </a:xfrm>
            <a:prstGeom prst="round2SameRect">
              <a:avLst/>
            </a:prstGeom>
            <a:gradFill>
              <a:gsLst>
                <a:gs pos="2000">
                  <a:schemeClr val="accent2"/>
                </a:gs>
                <a:gs pos="100000">
                  <a:schemeClr val="accent2">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Round Same Side Corner Rectangle 5"/>
            <p:cNvSpPr/>
            <p:nvPr/>
          </p:nvSpPr>
          <p:spPr>
            <a:xfrm rot="10800000">
              <a:off x="4715451" y="2361530"/>
              <a:ext cx="2761099" cy="2045259"/>
            </a:xfrm>
            <a:prstGeom prst="round2SameRect">
              <a:avLst>
                <a:gd name="adj1" fmla="val 4584"/>
                <a:gd name="adj2"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9" name="Folded Corner 6"/>
            <p:cNvSpPr/>
            <p:nvPr/>
          </p:nvSpPr>
          <p:spPr>
            <a:xfrm>
              <a:off x="4792148" y="2361530"/>
              <a:ext cx="2628156" cy="1942996"/>
            </a:xfrm>
            <a:prstGeom prst="foldedCorner">
              <a:avLst>
                <a:gd name="adj" fmla="val 35049"/>
              </a:avLst>
            </a:prstGeom>
            <a:solidFill>
              <a:schemeClr val="bg1">
                <a:lumMod val="95000"/>
              </a:schemeClr>
            </a:solidFill>
            <a:ln>
              <a:noFill/>
            </a:ln>
            <a:effectLst>
              <a:outerShdw blurRad="50800" dist="38100" dir="2700000" sx="98000" sy="98000" algn="tl" rotWithShape="0">
                <a:schemeClr val="tx1">
                  <a:lumMod val="75000"/>
                  <a:lumOff val="25000"/>
                  <a:alpha val="8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Oval 206"/>
            <p:cNvSpPr/>
            <p:nvPr/>
          </p:nvSpPr>
          <p:spPr>
            <a:xfrm>
              <a:off x="5177769" y="1645899"/>
              <a:ext cx="204526" cy="204526"/>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8" name="Rounded Rectangle 7"/>
            <p:cNvSpPr/>
            <p:nvPr/>
          </p:nvSpPr>
          <p:spPr>
            <a:xfrm>
              <a:off x="5228901" y="1275200"/>
              <a:ext cx="102263" cy="511315"/>
            </a:xfrm>
            <a:prstGeom prst="roundRect">
              <a:avLst>
                <a:gd name="adj" fmla="val 38542"/>
              </a:avLst>
            </a:prstGeom>
            <a:gradFill>
              <a:gsLst>
                <a:gs pos="2000">
                  <a:schemeClr val="tx1">
                    <a:lumMod val="50000"/>
                    <a:lumOff val="5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 name="Oval 204"/>
            <p:cNvSpPr/>
            <p:nvPr/>
          </p:nvSpPr>
          <p:spPr>
            <a:xfrm>
              <a:off x="5506288" y="1645899"/>
              <a:ext cx="204526" cy="204526"/>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ounded Rectangle 12"/>
            <p:cNvSpPr/>
            <p:nvPr/>
          </p:nvSpPr>
          <p:spPr>
            <a:xfrm>
              <a:off x="5557420" y="1275200"/>
              <a:ext cx="102263" cy="511315"/>
            </a:xfrm>
            <a:prstGeom prst="roundRect">
              <a:avLst>
                <a:gd name="adj" fmla="val 38542"/>
              </a:avLst>
            </a:prstGeom>
            <a:gradFill>
              <a:gsLst>
                <a:gs pos="2000">
                  <a:schemeClr val="tx1">
                    <a:lumMod val="50000"/>
                    <a:lumOff val="5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3" name="Oval 202"/>
            <p:cNvSpPr/>
            <p:nvPr/>
          </p:nvSpPr>
          <p:spPr>
            <a:xfrm>
              <a:off x="5834807" y="1645899"/>
              <a:ext cx="204526" cy="204526"/>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4" name="Rounded Rectangle 15"/>
            <p:cNvSpPr/>
            <p:nvPr/>
          </p:nvSpPr>
          <p:spPr>
            <a:xfrm>
              <a:off x="5885939" y="1275200"/>
              <a:ext cx="102263" cy="511315"/>
            </a:xfrm>
            <a:prstGeom prst="roundRect">
              <a:avLst>
                <a:gd name="adj" fmla="val 38542"/>
              </a:avLst>
            </a:prstGeom>
            <a:gradFill>
              <a:gsLst>
                <a:gs pos="2000">
                  <a:schemeClr val="tx1">
                    <a:lumMod val="50000"/>
                    <a:lumOff val="5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1" name="Oval 200"/>
            <p:cNvSpPr/>
            <p:nvPr/>
          </p:nvSpPr>
          <p:spPr>
            <a:xfrm>
              <a:off x="6163326" y="1645899"/>
              <a:ext cx="204526" cy="204526"/>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Rounded Rectangle 18"/>
            <p:cNvSpPr/>
            <p:nvPr/>
          </p:nvSpPr>
          <p:spPr>
            <a:xfrm>
              <a:off x="6214458" y="1275200"/>
              <a:ext cx="102263" cy="511315"/>
            </a:xfrm>
            <a:prstGeom prst="roundRect">
              <a:avLst>
                <a:gd name="adj" fmla="val 38542"/>
              </a:avLst>
            </a:prstGeom>
            <a:gradFill>
              <a:gsLst>
                <a:gs pos="2000">
                  <a:schemeClr val="tx1">
                    <a:lumMod val="50000"/>
                    <a:lumOff val="5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9" name="Oval 198"/>
            <p:cNvSpPr/>
            <p:nvPr/>
          </p:nvSpPr>
          <p:spPr>
            <a:xfrm>
              <a:off x="6491845" y="1645899"/>
              <a:ext cx="204526" cy="204526"/>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0" name="Rounded Rectangle 21"/>
            <p:cNvSpPr/>
            <p:nvPr/>
          </p:nvSpPr>
          <p:spPr>
            <a:xfrm>
              <a:off x="6542977" y="1275200"/>
              <a:ext cx="102263" cy="511315"/>
            </a:xfrm>
            <a:prstGeom prst="roundRect">
              <a:avLst>
                <a:gd name="adj" fmla="val 38542"/>
              </a:avLst>
            </a:prstGeom>
            <a:gradFill>
              <a:gsLst>
                <a:gs pos="2000">
                  <a:schemeClr val="tx1">
                    <a:lumMod val="50000"/>
                    <a:lumOff val="5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p:cNvSpPr/>
            <p:nvPr/>
          </p:nvSpPr>
          <p:spPr>
            <a:xfrm>
              <a:off x="6820362" y="1645899"/>
              <a:ext cx="204526" cy="204526"/>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Rounded Rectangle 24"/>
            <p:cNvSpPr/>
            <p:nvPr/>
          </p:nvSpPr>
          <p:spPr>
            <a:xfrm>
              <a:off x="6871494" y="1275200"/>
              <a:ext cx="102263" cy="511315"/>
            </a:xfrm>
            <a:prstGeom prst="roundRect">
              <a:avLst>
                <a:gd name="adj" fmla="val 38542"/>
              </a:avLst>
            </a:prstGeom>
            <a:gradFill>
              <a:gsLst>
                <a:gs pos="2000">
                  <a:schemeClr val="tx1">
                    <a:lumMod val="50000"/>
                    <a:lumOff val="5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5" name="Text Placeholder 3"/>
            <p:cNvSpPr txBox="1">
              <a:spLocks/>
            </p:cNvSpPr>
            <p:nvPr/>
          </p:nvSpPr>
          <p:spPr>
            <a:xfrm>
              <a:off x="5692056" y="1824720"/>
              <a:ext cx="807913" cy="461665"/>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685800">
                <a:spcBef>
                  <a:spcPct val="20000"/>
                </a:spcBef>
                <a:defRPr/>
              </a:pPr>
              <a:r>
                <a:rPr lang="en-US" sz="3000" dirty="0" smtClean="0">
                  <a:solidFill>
                    <a:schemeClr val="bg1"/>
                  </a:solidFill>
                  <a:cs typeface="Calibri" panose="020F0502020204030204" pitchFamily="34" charset="0"/>
                </a:rPr>
                <a:t>2016</a:t>
              </a:r>
              <a:endParaRPr lang="en-US" sz="3000" dirty="0">
                <a:solidFill>
                  <a:schemeClr val="bg1"/>
                </a:solidFill>
                <a:cs typeface="Calibri" panose="020F0502020204030204" pitchFamily="34" charset="0"/>
              </a:endParaRPr>
            </a:p>
          </p:txBody>
        </p:sp>
        <p:sp>
          <p:nvSpPr>
            <p:cNvPr id="186" name="Text Placeholder 3"/>
            <p:cNvSpPr txBox="1">
              <a:spLocks/>
            </p:cNvSpPr>
            <p:nvPr/>
          </p:nvSpPr>
          <p:spPr>
            <a:xfrm>
              <a:off x="5374993" y="2654266"/>
              <a:ext cx="1292020" cy="1323439"/>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685800">
                <a:spcBef>
                  <a:spcPct val="20000"/>
                </a:spcBef>
                <a:defRPr/>
              </a:pPr>
              <a:r>
                <a:rPr lang="en-US" sz="8600" b="1" dirty="0" smtClean="0">
                  <a:solidFill>
                    <a:schemeClr val="accent2"/>
                  </a:solidFill>
                  <a:cs typeface="Calibri" panose="020F0502020204030204" pitchFamily="34" charset="0"/>
                </a:rPr>
                <a:t>84</a:t>
              </a:r>
              <a:endParaRPr lang="en-US" sz="6000" b="1" dirty="0">
                <a:solidFill>
                  <a:schemeClr val="accent2"/>
                </a:solidFill>
                <a:cs typeface="Calibri" panose="020F0502020204030204" pitchFamily="34" charset="0"/>
              </a:endParaRPr>
            </a:p>
          </p:txBody>
        </p:sp>
      </p:grpSp>
      <p:grpSp>
        <p:nvGrpSpPr>
          <p:cNvPr id="4" name="Group 180"/>
          <p:cNvGrpSpPr/>
          <p:nvPr/>
        </p:nvGrpSpPr>
        <p:grpSpPr>
          <a:xfrm>
            <a:off x="1534092" y="4756870"/>
            <a:ext cx="2299167" cy="1168808"/>
            <a:chOff x="559193" y="1254115"/>
            <a:chExt cx="2620097" cy="1331956"/>
          </a:xfrm>
        </p:grpSpPr>
        <p:sp>
          <p:nvSpPr>
            <p:cNvPr id="182" name="TextBox 181"/>
            <p:cNvSpPr txBox="1"/>
            <p:nvPr/>
          </p:nvSpPr>
          <p:spPr>
            <a:xfrm>
              <a:off x="804894" y="1254115"/>
              <a:ext cx="2005050" cy="526106"/>
            </a:xfrm>
            <a:prstGeom prst="rect">
              <a:avLst/>
            </a:prstGeom>
            <a:noFill/>
          </p:spPr>
          <p:txBody>
            <a:bodyPr wrap="none" lIns="0" rtlCol="0" anchor="ctr">
              <a:spAutoFit/>
            </a:bodyPr>
            <a:lstStyle/>
            <a:p>
              <a:r>
                <a:rPr lang="id-ID" sz="2400" b="1" smtClean="0">
                  <a:solidFill>
                    <a:schemeClr val="tx1">
                      <a:lumMod val="65000"/>
                      <a:lumOff val="35000"/>
                    </a:schemeClr>
                  </a:solidFill>
                </a:rPr>
                <a:t>PermenLHK</a:t>
              </a:r>
              <a:endParaRPr lang="id-ID" sz="2400" b="1">
                <a:solidFill>
                  <a:schemeClr val="tx1">
                    <a:lumMod val="65000"/>
                    <a:lumOff val="35000"/>
                  </a:schemeClr>
                </a:solidFill>
              </a:endParaRPr>
            </a:p>
          </p:txBody>
        </p:sp>
        <p:sp>
          <p:nvSpPr>
            <p:cNvPr id="183" name="TextBox 182"/>
            <p:cNvSpPr txBox="1"/>
            <p:nvPr/>
          </p:nvSpPr>
          <p:spPr>
            <a:xfrm>
              <a:off x="559193" y="2165186"/>
              <a:ext cx="2620097" cy="420885"/>
            </a:xfrm>
            <a:prstGeom prst="rect">
              <a:avLst/>
            </a:prstGeom>
            <a:noFill/>
          </p:spPr>
          <p:txBody>
            <a:bodyPr wrap="square" lIns="0" rIns="0" rtlCol="0" anchor="ctr">
              <a:spAutoFit/>
            </a:bodyPr>
            <a:lstStyle/>
            <a:p>
              <a:pPr algn="ctr"/>
              <a:r>
                <a:rPr lang="id-ID" smtClean="0">
                  <a:solidFill>
                    <a:srgbClr val="FF0000"/>
                  </a:solidFill>
                </a:rPr>
                <a:t>ProKlim</a:t>
              </a:r>
              <a:endParaRPr lang="id-ID">
                <a:solidFill>
                  <a:srgbClr val="FF0000"/>
                </a:solidFill>
              </a:endParaRPr>
            </a:p>
          </p:txBody>
        </p:sp>
      </p:grpSp>
      <p:grpSp>
        <p:nvGrpSpPr>
          <p:cNvPr id="5" name="Group 210"/>
          <p:cNvGrpSpPr/>
          <p:nvPr/>
        </p:nvGrpSpPr>
        <p:grpSpPr>
          <a:xfrm>
            <a:off x="4687738" y="4756870"/>
            <a:ext cx="2672238" cy="1307308"/>
            <a:chOff x="559191" y="1254115"/>
            <a:chExt cx="3045244" cy="1489787"/>
          </a:xfrm>
        </p:grpSpPr>
        <p:sp>
          <p:nvSpPr>
            <p:cNvPr id="212" name="TextBox 211"/>
            <p:cNvSpPr txBox="1"/>
            <p:nvPr/>
          </p:nvSpPr>
          <p:spPr>
            <a:xfrm>
              <a:off x="1002528" y="1254115"/>
              <a:ext cx="2253489" cy="526106"/>
            </a:xfrm>
            <a:prstGeom prst="rect">
              <a:avLst/>
            </a:prstGeom>
            <a:noFill/>
          </p:spPr>
          <p:txBody>
            <a:bodyPr wrap="none" lIns="0" rtlCol="0" anchor="ctr">
              <a:spAutoFit/>
            </a:bodyPr>
            <a:lstStyle/>
            <a:p>
              <a:r>
                <a:rPr lang="id-ID" sz="2400" b="1" noProof="1" smtClean="0">
                  <a:solidFill>
                    <a:schemeClr val="tx1">
                      <a:lumMod val="65000"/>
                      <a:lumOff val="35000"/>
                    </a:schemeClr>
                  </a:solidFill>
                </a:rPr>
                <a:t>Perdirjen PPI</a:t>
              </a:r>
              <a:endParaRPr lang="id-ID" sz="2400" b="1" noProof="1">
                <a:solidFill>
                  <a:schemeClr val="tx1">
                    <a:lumMod val="65000"/>
                    <a:lumOff val="35000"/>
                  </a:schemeClr>
                </a:solidFill>
              </a:endParaRPr>
            </a:p>
          </p:txBody>
        </p:sp>
        <p:sp>
          <p:nvSpPr>
            <p:cNvPr id="213" name="TextBox 212"/>
            <p:cNvSpPr txBox="1"/>
            <p:nvPr/>
          </p:nvSpPr>
          <p:spPr>
            <a:xfrm>
              <a:off x="559191" y="2007354"/>
              <a:ext cx="3045244" cy="736548"/>
            </a:xfrm>
            <a:prstGeom prst="rect">
              <a:avLst/>
            </a:prstGeom>
            <a:noFill/>
          </p:spPr>
          <p:txBody>
            <a:bodyPr wrap="square" lIns="0" rIns="0" rtlCol="0" anchor="ctr">
              <a:spAutoFit/>
            </a:bodyPr>
            <a:lstStyle/>
            <a:p>
              <a:pPr algn="ctr"/>
              <a:r>
                <a:rPr lang="id-ID" noProof="1" smtClean="0">
                  <a:solidFill>
                    <a:srgbClr val="FF0000"/>
                  </a:solidFill>
                </a:rPr>
                <a:t>Pedoman Pelaksanaan ProKlim</a:t>
              </a:r>
              <a:endParaRPr lang="id-ID" noProof="1">
                <a:solidFill>
                  <a:srgbClr val="FF0000"/>
                </a:solidFill>
              </a:endParaRPr>
            </a:p>
          </p:txBody>
        </p:sp>
      </p:grpSp>
      <p:grpSp>
        <p:nvGrpSpPr>
          <p:cNvPr id="6" name="Group 9"/>
          <p:cNvGrpSpPr/>
          <p:nvPr/>
        </p:nvGrpSpPr>
        <p:grpSpPr>
          <a:xfrm>
            <a:off x="7988017" y="1484785"/>
            <a:ext cx="2761099" cy="3131589"/>
            <a:chOff x="8474910" y="1275200"/>
            <a:chExt cx="2761099" cy="3131589"/>
          </a:xfrm>
        </p:grpSpPr>
        <p:sp>
          <p:nvSpPr>
            <p:cNvPr id="76" name="Round Same Side Corner Rectangle 4"/>
            <p:cNvSpPr/>
            <p:nvPr/>
          </p:nvSpPr>
          <p:spPr>
            <a:xfrm>
              <a:off x="8474910" y="1543427"/>
              <a:ext cx="2761099" cy="818103"/>
            </a:xfrm>
            <a:prstGeom prst="round2SameRect">
              <a:avLst/>
            </a:prstGeom>
            <a:gradFill>
              <a:gsLst>
                <a:gs pos="2000">
                  <a:schemeClr val="accent3"/>
                </a:gs>
                <a:gs pos="100000">
                  <a:schemeClr val="accent3">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ound Same Side Corner Rectangle 5"/>
            <p:cNvSpPr/>
            <p:nvPr/>
          </p:nvSpPr>
          <p:spPr>
            <a:xfrm rot="10800000">
              <a:off x="8474910" y="2361530"/>
              <a:ext cx="2761099" cy="2045259"/>
            </a:xfrm>
            <a:prstGeom prst="round2SameRect">
              <a:avLst>
                <a:gd name="adj1" fmla="val 4584"/>
                <a:gd name="adj2"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olded Corner 6"/>
            <p:cNvSpPr/>
            <p:nvPr/>
          </p:nvSpPr>
          <p:spPr>
            <a:xfrm>
              <a:off x="8551607" y="2361530"/>
              <a:ext cx="2628156" cy="1942996"/>
            </a:xfrm>
            <a:prstGeom prst="foldedCorner">
              <a:avLst>
                <a:gd name="adj" fmla="val 35049"/>
              </a:avLst>
            </a:prstGeom>
            <a:solidFill>
              <a:schemeClr val="bg1">
                <a:lumMod val="95000"/>
              </a:schemeClr>
            </a:solidFill>
            <a:ln>
              <a:noFill/>
            </a:ln>
            <a:effectLst>
              <a:outerShdw blurRad="50800" dist="38100" dir="2700000" sx="98000" sy="98000" algn="tl" rotWithShape="0">
                <a:schemeClr val="tx1">
                  <a:lumMod val="75000"/>
                  <a:lumOff val="25000"/>
                  <a:alpha val="8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Oval 78"/>
            <p:cNvSpPr/>
            <p:nvPr/>
          </p:nvSpPr>
          <p:spPr>
            <a:xfrm>
              <a:off x="8937228" y="1645899"/>
              <a:ext cx="204526" cy="204526"/>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ounded Rectangle 7"/>
            <p:cNvSpPr/>
            <p:nvPr/>
          </p:nvSpPr>
          <p:spPr>
            <a:xfrm>
              <a:off x="8988360" y="1275200"/>
              <a:ext cx="102263" cy="511315"/>
            </a:xfrm>
            <a:prstGeom prst="roundRect">
              <a:avLst>
                <a:gd name="adj" fmla="val 38542"/>
              </a:avLst>
            </a:prstGeom>
            <a:gradFill>
              <a:gsLst>
                <a:gs pos="2000">
                  <a:schemeClr val="tx1">
                    <a:lumMod val="50000"/>
                    <a:lumOff val="5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Oval 80"/>
            <p:cNvSpPr/>
            <p:nvPr/>
          </p:nvSpPr>
          <p:spPr>
            <a:xfrm>
              <a:off x="9265747" y="1645899"/>
              <a:ext cx="204526" cy="204526"/>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ounded Rectangle 12"/>
            <p:cNvSpPr/>
            <p:nvPr/>
          </p:nvSpPr>
          <p:spPr>
            <a:xfrm>
              <a:off x="9316879" y="1275200"/>
              <a:ext cx="102263" cy="511315"/>
            </a:xfrm>
            <a:prstGeom prst="roundRect">
              <a:avLst>
                <a:gd name="adj" fmla="val 38542"/>
              </a:avLst>
            </a:prstGeom>
            <a:gradFill>
              <a:gsLst>
                <a:gs pos="2000">
                  <a:schemeClr val="tx1">
                    <a:lumMod val="50000"/>
                    <a:lumOff val="5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p:cNvSpPr/>
            <p:nvPr/>
          </p:nvSpPr>
          <p:spPr>
            <a:xfrm>
              <a:off x="9594266" y="1645899"/>
              <a:ext cx="204526" cy="204526"/>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ounded Rectangle 15"/>
            <p:cNvSpPr/>
            <p:nvPr/>
          </p:nvSpPr>
          <p:spPr>
            <a:xfrm>
              <a:off x="9645398" y="1275200"/>
              <a:ext cx="102263" cy="511315"/>
            </a:xfrm>
            <a:prstGeom prst="roundRect">
              <a:avLst>
                <a:gd name="adj" fmla="val 38542"/>
              </a:avLst>
            </a:prstGeom>
            <a:gradFill>
              <a:gsLst>
                <a:gs pos="2000">
                  <a:schemeClr val="tx1">
                    <a:lumMod val="50000"/>
                    <a:lumOff val="5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p:cNvSpPr/>
            <p:nvPr/>
          </p:nvSpPr>
          <p:spPr>
            <a:xfrm>
              <a:off x="9922785" y="1645899"/>
              <a:ext cx="204526" cy="204526"/>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ounded Rectangle 18"/>
            <p:cNvSpPr/>
            <p:nvPr/>
          </p:nvSpPr>
          <p:spPr>
            <a:xfrm>
              <a:off x="9973917" y="1275200"/>
              <a:ext cx="102263" cy="511315"/>
            </a:xfrm>
            <a:prstGeom prst="roundRect">
              <a:avLst>
                <a:gd name="adj" fmla="val 38542"/>
              </a:avLst>
            </a:prstGeom>
            <a:gradFill>
              <a:gsLst>
                <a:gs pos="2000">
                  <a:schemeClr val="tx1">
                    <a:lumMod val="50000"/>
                    <a:lumOff val="5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86"/>
            <p:cNvSpPr/>
            <p:nvPr/>
          </p:nvSpPr>
          <p:spPr>
            <a:xfrm>
              <a:off x="10251304" y="1645899"/>
              <a:ext cx="204526" cy="204526"/>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Rounded Rectangle 21"/>
            <p:cNvSpPr/>
            <p:nvPr/>
          </p:nvSpPr>
          <p:spPr>
            <a:xfrm>
              <a:off x="10302436" y="1275200"/>
              <a:ext cx="102263" cy="511315"/>
            </a:xfrm>
            <a:prstGeom prst="roundRect">
              <a:avLst>
                <a:gd name="adj" fmla="val 38542"/>
              </a:avLst>
            </a:prstGeom>
            <a:gradFill>
              <a:gsLst>
                <a:gs pos="2000">
                  <a:schemeClr val="tx1">
                    <a:lumMod val="50000"/>
                    <a:lumOff val="5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p:cNvSpPr/>
            <p:nvPr/>
          </p:nvSpPr>
          <p:spPr>
            <a:xfrm>
              <a:off x="10579821" y="1645899"/>
              <a:ext cx="204526" cy="204526"/>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ounded Rectangle 24"/>
            <p:cNvSpPr/>
            <p:nvPr/>
          </p:nvSpPr>
          <p:spPr>
            <a:xfrm>
              <a:off x="10630953" y="1275200"/>
              <a:ext cx="102263" cy="511315"/>
            </a:xfrm>
            <a:prstGeom prst="roundRect">
              <a:avLst>
                <a:gd name="adj" fmla="val 38542"/>
              </a:avLst>
            </a:prstGeom>
            <a:gradFill>
              <a:gsLst>
                <a:gs pos="2000">
                  <a:schemeClr val="tx1">
                    <a:lumMod val="50000"/>
                    <a:lumOff val="5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Text Placeholder 3"/>
            <p:cNvSpPr txBox="1">
              <a:spLocks/>
            </p:cNvSpPr>
            <p:nvPr/>
          </p:nvSpPr>
          <p:spPr>
            <a:xfrm>
              <a:off x="9451515" y="1824720"/>
              <a:ext cx="807913" cy="461665"/>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685800">
                <a:spcBef>
                  <a:spcPct val="20000"/>
                </a:spcBef>
                <a:defRPr/>
              </a:pPr>
              <a:r>
                <a:rPr lang="en-US" sz="3000" dirty="0" smtClean="0">
                  <a:solidFill>
                    <a:schemeClr val="bg1"/>
                  </a:solidFill>
                  <a:cs typeface="Calibri" panose="020F0502020204030204" pitchFamily="34" charset="0"/>
                </a:rPr>
                <a:t>201</a:t>
              </a:r>
              <a:r>
                <a:rPr lang="id-ID" sz="3000" dirty="0" smtClean="0">
                  <a:solidFill>
                    <a:schemeClr val="bg1"/>
                  </a:solidFill>
                  <a:cs typeface="Calibri" panose="020F0502020204030204" pitchFamily="34" charset="0"/>
                </a:rPr>
                <a:t>7</a:t>
              </a:r>
              <a:endParaRPr lang="en-US" sz="3000" dirty="0">
                <a:solidFill>
                  <a:schemeClr val="bg1"/>
                </a:solidFill>
                <a:cs typeface="Calibri" panose="020F0502020204030204" pitchFamily="34" charset="0"/>
              </a:endParaRPr>
            </a:p>
          </p:txBody>
        </p:sp>
        <p:sp>
          <p:nvSpPr>
            <p:cNvPr id="92" name="Text Placeholder 3"/>
            <p:cNvSpPr txBox="1">
              <a:spLocks/>
            </p:cNvSpPr>
            <p:nvPr/>
          </p:nvSpPr>
          <p:spPr>
            <a:xfrm>
              <a:off x="9457458" y="2654266"/>
              <a:ext cx="646010" cy="1323439"/>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685800">
                <a:spcBef>
                  <a:spcPct val="20000"/>
                </a:spcBef>
                <a:defRPr/>
              </a:pPr>
              <a:r>
                <a:rPr lang="en-US" sz="8600" b="1" dirty="0" smtClean="0">
                  <a:solidFill>
                    <a:schemeClr val="accent3"/>
                  </a:solidFill>
                  <a:cs typeface="Calibri" panose="020F0502020204030204" pitchFamily="34" charset="0"/>
                </a:rPr>
                <a:t>5</a:t>
              </a:r>
              <a:endParaRPr lang="en-US" sz="6000" b="1" dirty="0">
                <a:solidFill>
                  <a:schemeClr val="accent3"/>
                </a:solidFill>
                <a:cs typeface="Calibri" panose="020F0502020204030204" pitchFamily="34" charset="0"/>
              </a:endParaRPr>
            </a:p>
          </p:txBody>
        </p:sp>
      </p:grpSp>
      <p:grpSp>
        <p:nvGrpSpPr>
          <p:cNvPr id="7" name="Group 210"/>
          <p:cNvGrpSpPr/>
          <p:nvPr/>
        </p:nvGrpSpPr>
        <p:grpSpPr>
          <a:xfrm>
            <a:off x="8048112" y="4745725"/>
            <a:ext cx="2672238" cy="1445808"/>
            <a:chOff x="559191" y="1254115"/>
            <a:chExt cx="3045244" cy="1647619"/>
          </a:xfrm>
        </p:grpSpPr>
        <p:sp>
          <p:nvSpPr>
            <p:cNvPr id="94" name="TextBox 93"/>
            <p:cNvSpPr txBox="1"/>
            <p:nvPr/>
          </p:nvSpPr>
          <p:spPr>
            <a:xfrm>
              <a:off x="1002528" y="1254115"/>
              <a:ext cx="2253489" cy="526106"/>
            </a:xfrm>
            <a:prstGeom prst="rect">
              <a:avLst/>
            </a:prstGeom>
            <a:noFill/>
          </p:spPr>
          <p:txBody>
            <a:bodyPr wrap="none" lIns="0" rtlCol="0" anchor="ctr">
              <a:spAutoFit/>
            </a:bodyPr>
            <a:lstStyle/>
            <a:p>
              <a:r>
                <a:rPr lang="id-ID" sz="2400" b="1" noProof="1" smtClean="0">
                  <a:solidFill>
                    <a:schemeClr val="tx1">
                      <a:lumMod val="65000"/>
                      <a:lumOff val="35000"/>
                    </a:schemeClr>
                  </a:solidFill>
                </a:rPr>
                <a:t>Perdirjen PPI</a:t>
              </a:r>
              <a:endParaRPr lang="id-ID" sz="2400" b="1" noProof="1">
                <a:solidFill>
                  <a:schemeClr val="tx1">
                    <a:lumMod val="65000"/>
                    <a:lumOff val="35000"/>
                  </a:schemeClr>
                </a:solidFill>
              </a:endParaRPr>
            </a:p>
          </p:txBody>
        </p:sp>
        <p:sp>
          <p:nvSpPr>
            <p:cNvPr id="95" name="TextBox 94"/>
            <p:cNvSpPr txBox="1"/>
            <p:nvPr/>
          </p:nvSpPr>
          <p:spPr>
            <a:xfrm>
              <a:off x="559191" y="1849523"/>
              <a:ext cx="3045244" cy="1052211"/>
            </a:xfrm>
            <a:prstGeom prst="rect">
              <a:avLst/>
            </a:prstGeom>
            <a:noFill/>
          </p:spPr>
          <p:txBody>
            <a:bodyPr wrap="square" lIns="0" rIns="0" rtlCol="0" anchor="ctr">
              <a:spAutoFit/>
            </a:bodyPr>
            <a:lstStyle/>
            <a:p>
              <a:pPr algn="ctr"/>
              <a:r>
                <a:rPr lang="id-ID" noProof="1" smtClean="0">
                  <a:solidFill>
                    <a:srgbClr val="FF0000"/>
                  </a:solidFill>
                </a:rPr>
                <a:t>Pedoman </a:t>
              </a:r>
              <a:r>
                <a:rPr lang="en-US" noProof="1" smtClean="0">
                  <a:solidFill>
                    <a:srgbClr val="FF0000"/>
                  </a:solidFill>
                </a:rPr>
                <a:t>Penghitungan Emisi GRK Berbasis Masyarakat</a:t>
              </a:r>
              <a:endParaRPr lang="id-ID" noProof="1">
                <a:solidFill>
                  <a:srgbClr val="FF0000"/>
                </a:solidFill>
              </a:endParaRPr>
            </a:p>
          </p:txBody>
        </p:sp>
      </p:grpSp>
      <p:grpSp>
        <p:nvGrpSpPr>
          <p:cNvPr id="8" name="Group 9"/>
          <p:cNvGrpSpPr/>
          <p:nvPr/>
        </p:nvGrpSpPr>
        <p:grpSpPr>
          <a:xfrm>
            <a:off x="4655840" y="1484785"/>
            <a:ext cx="2761099" cy="3131589"/>
            <a:chOff x="8474910" y="1275200"/>
            <a:chExt cx="2761099" cy="3131589"/>
          </a:xfrm>
        </p:grpSpPr>
        <p:sp>
          <p:nvSpPr>
            <p:cNvPr id="115" name="Round Same Side Corner Rectangle 4"/>
            <p:cNvSpPr/>
            <p:nvPr/>
          </p:nvSpPr>
          <p:spPr>
            <a:xfrm>
              <a:off x="8474910" y="1543427"/>
              <a:ext cx="2761099" cy="818103"/>
            </a:xfrm>
            <a:prstGeom prst="round2SameRect">
              <a:avLst/>
            </a:prstGeom>
            <a:gradFill>
              <a:gsLst>
                <a:gs pos="2000">
                  <a:schemeClr val="accent3"/>
                </a:gs>
                <a:gs pos="100000">
                  <a:schemeClr val="accent3">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ound Same Side Corner Rectangle 5"/>
            <p:cNvSpPr/>
            <p:nvPr/>
          </p:nvSpPr>
          <p:spPr>
            <a:xfrm rot="10800000">
              <a:off x="8474910" y="2361530"/>
              <a:ext cx="2761099" cy="2045259"/>
            </a:xfrm>
            <a:prstGeom prst="round2SameRect">
              <a:avLst>
                <a:gd name="adj1" fmla="val 4584"/>
                <a:gd name="adj2"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Folded Corner 6"/>
            <p:cNvSpPr/>
            <p:nvPr/>
          </p:nvSpPr>
          <p:spPr>
            <a:xfrm>
              <a:off x="8551607" y="2361530"/>
              <a:ext cx="2628156" cy="1942996"/>
            </a:xfrm>
            <a:prstGeom prst="foldedCorner">
              <a:avLst>
                <a:gd name="adj" fmla="val 35049"/>
              </a:avLst>
            </a:prstGeom>
            <a:solidFill>
              <a:schemeClr val="bg1">
                <a:lumMod val="95000"/>
              </a:schemeClr>
            </a:solidFill>
            <a:ln>
              <a:noFill/>
            </a:ln>
            <a:effectLst>
              <a:outerShdw blurRad="50800" dist="38100" dir="2700000" sx="98000" sy="98000" algn="tl" rotWithShape="0">
                <a:schemeClr val="tx1">
                  <a:lumMod val="75000"/>
                  <a:lumOff val="25000"/>
                  <a:alpha val="8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Oval 117"/>
            <p:cNvSpPr/>
            <p:nvPr/>
          </p:nvSpPr>
          <p:spPr>
            <a:xfrm>
              <a:off x="8937228" y="1645899"/>
              <a:ext cx="204526" cy="204526"/>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ounded Rectangle 7"/>
            <p:cNvSpPr/>
            <p:nvPr/>
          </p:nvSpPr>
          <p:spPr>
            <a:xfrm>
              <a:off x="8988360" y="1275200"/>
              <a:ext cx="102263" cy="511315"/>
            </a:xfrm>
            <a:prstGeom prst="roundRect">
              <a:avLst>
                <a:gd name="adj" fmla="val 38542"/>
              </a:avLst>
            </a:prstGeom>
            <a:gradFill>
              <a:gsLst>
                <a:gs pos="2000">
                  <a:schemeClr val="tx1">
                    <a:lumMod val="50000"/>
                    <a:lumOff val="5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p:cNvSpPr/>
            <p:nvPr/>
          </p:nvSpPr>
          <p:spPr>
            <a:xfrm>
              <a:off x="9265747" y="1645899"/>
              <a:ext cx="204526" cy="204526"/>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Rounded Rectangle 12"/>
            <p:cNvSpPr/>
            <p:nvPr/>
          </p:nvSpPr>
          <p:spPr>
            <a:xfrm>
              <a:off x="9316879" y="1275200"/>
              <a:ext cx="102263" cy="511315"/>
            </a:xfrm>
            <a:prstGeom prst="roundRect">
              <a:avLst>
                <a:gd name="adj" fmla="val 38542"/>
              </a:avLst>
            </a:prstGeom>
            <a:gradFill>
              <a:gsLst>
                <a:gs pos="2000">
                  <a:schemeClr val="tx1">
                    <a:lumMod val="50000"/>
                    <a:lumOff val="5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p:cNvSpPr/>
            <p:nvPr/>
          </p:nvSpPr>
          <p:spPr>
            <a:xfrm>
              <a:off x="9594266" y="1645899"/>
              <a:ext cx="204526" cy="204526"/>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ounded Rectangle 15"/>
            <p:cNvSpPr/>
            <p:nvPr/>
          </p:nvSpPr>
          <p:spPr>
            <a:xfrm>
              <a:off x="9645398" y="1275200"/>
              <a:ext cx="102263" cy="511315"/>
            </a:xfrm>
            <a:prstGeom prst="roundRect">
              <a:avLst>
                <a:gd name="adj" fmla="val 38542"/>
              </a:avLst>
            </a:prstGeom>
            <a:gradFill>
              <a:gsLst>
                <a:gs pos="2000">
                  <a:schemeClr val="tx1">
                    <a:lumMod val="50000"/>
                    <a:lumOff val="5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p:cNvSpPr/>
            <p:nvPr/>
          </p:nvSpPr>
          <p:spPr>
            <a:xfrm>
              <a:off x="9922785" y="1645899"/>
              <a:ext cx="204526" cy="204526"/>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ounded Rectangle 18"/>
            <p:cNvSpPr/>
            <p:nvPr/>
          </p:nvSpPr>
          <p:spPr>
            <a:xfrm>
              <a:off x="9973917" y="1275200"/>
              <a:ext cx="102263" cy="511315"/>
            </a:xfrm>
            <a:prstGeom prst="roundRect">
              <a:avLst>
                <a:gd name="adj" fmla="val 38542"/>
              </a:avLst>
            </a:prstGeom>
            <a:gradFill>
              <a:gsLst>
                <a:gs pos="2000">
                  <a:schemeClr val="tx1">
                    <a:lumMod val="50000"/>
                    <a:lumOff val="5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p:cNvSpPr/>
            <p:nvPr/>
          </p:nvSpPr>
          <p:spPr>
            <a:xfrm>
              <a:off x="10251304" y="1645899"/>
              <a:ext cx="204526" cy="204526"/>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ounded Rectangle 21"/>
            <p:cNvSpPr/>
            <p:nvPr/>
          </p:nvSpPr>
          <p:spPr>
            <a:xfrm>
              <a:off x="10302436" y="1275200"/>
              <a:ext cx="102263" cy="511315"/>
            </a:xfrm>
            <a:prstGeom prst="roundRect">
              <a:avLst>
                <a:gd name="adj" fmla="val 38542"/>
              </a:avLst>
            </a:prstGeom>
            <a:gradFill>
              <a:gsLst>
                <a:gs pos="2000">
                  <a:schemeClr val="tx1">
                    <a:lumMod val="50000"/>
                    <a:lumOff val="5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Oval 127"/>
            <p:cNvSpPr/>
            <p:nvPr/>
          </p:nvSpPr>
          <p:spPr>
            <a:xfrm>
              <a:off x="10579821" y="1645899"/>
              <a:ext cx="204526" cy="204526"/>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Rounded Rectangle 24"/>
            <p:cNvSpPr/>
            <p:nvPr/>
          </p:nvSpPr>
          <p:spPr>
            <a:xfrm>
              <a:off x="10630953" y="1275200"/>
              <a:ext cx="102263" cy="511315"/>
            </a:xfrm>
            <a:prstGeom prst="roundRect">
              <a:avLst>
                <a:gd name="adj" fmla="val 38542"/>
              </a:avLst>
            </a:prstGeom>
            <a:gradFill>
              <a:gsLst>
                <a:gs pos="2000">
                  <a:schemeClr val="tx1">
                    <a:lumMod val="50000"/>
                    <a:lumOff val="5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Text Placeholder 3"/>
            <p:cNvSpPr txBox="1">
              <a:spLocks/>
            </p:cNvSpPr>
            <p:nvPr/>
          </p:nvSpPr>
          <p:spPr>
            <a:xfrm>
              <a:off x="9451515" y="1824720"/>
              <a:ext cx="807913" cy="461665"/>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685800">
                <a:spcBef>
                  <a:spcPct val="20000"/>
                </a:spcBef>
                <a:defRPr/>
              </a:pPr>
              <a:r>
                <a:rPr lang="en-US" sz="3000" dirty="0" smtClean="0">
                  <a:solidFill>
                    <a:schemeClr val="bg1"/>
                  </a:solidFill>
                  <a:cs typeface="Calibri" panose="020F0502020204030204" pitchFamily="34" charset="0"/>
                </a:rPr>
                <a:t>201</a:t>
              </a:r>
              <a:r>
                <a:rPr lang="id-ID" sz="3000" dirty="0" smtClean="0">
                  <a:solidFill>
                    <a:schemeClr val="bg1"/>
                  </a:solidFill>
                  <a:cs typeface="Calibri" panose="020F0502020204030204" pitchFamily="34" charset="0"/>
                </a:rPr>
                <a:t>7</a:t>
              </a:r>
              <a:endParaRPr lang="en-US" sz="3000" dirty="0">
                <a:solidFill>
                  <a:schemeClr val="bg1"/>
                </a:solidFill>
                <a:cs typeface="Calibri" panose="020F0502020204030204" pitchFamily="34" charset="0"/>
              </a:endParaRPr>
            </a:p>
          </p:txBody>
        </p:sp>
        <p:sp>
          <p:nvSpPr>
            <p:cNvPr id="131" name="Text Placeholder 3"/>
            <p:cNvSpPr txBox="1">
              <a:spLocks/>
            </p:cNvSpPr>
            <p:nvPr/>
          </p:nvSpPr>
          <p:spPr>
            <a:xfrm>
              <a:off x="9457458" y="2654266"/>
              <a:ext cx="646010" cy="1323439"/>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685800">
                <a:spcBef>
                  <a:spcPct val="20000"/>
                </a:spcBef>
                <a:defRPr/>
              </a:pPr>
              <a:r>
                <a:rPr lang="en-US" sz="8600" b="1" dirty="0" smtClean="0">
                  <a:solidFill>
                    <a:schemeClr val="accent3"/>
                  </a:solidFill>
                  <a:cs typeface="Calibri" panose="020F0502020204030204" pitchFamily="34" charset="0"/>
                </a:rPr>
                <a:t>1</a:t>
              </a:r>
              <a:endParaRPr lang="en-US" sz="6000" b="1" dirty="0">
                <a:solidFill>
                  <a:schemeClr val="accent3"/>
                </a:solidFill>
                <a:cs typeface="Calibri" panose="020F0502020204030204" pitchFamily="34" charset="0"/>
              </a:endParaRPr>
            </a:p>
          </p:txBody>
        </p:sp>
      </p:grpSp>
    </p:spTree>
    <p:extLst>
      <p:ext uri="{BB962C8B-B14F-4D97-AF65-F5344CB8AC3E}">
        <p14:creationId xmlns:p14="http://schemas.microsoft.com/office/powerpoint/2010/main" val="157963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5"/>
          <p:cNvGrpSpPr/>
          <p:nvPr/>
        </p:nvGrpSpPr>
        <p:grpSpPr>
          <a:xfrm>
            <a:off x="6073517" y="2063282"/>
            <a:ext cx="1271947" cy="1456468"/>
            <a:chOff x="4555138" y="2063281"/>
            <a:chExt cx="953960" cy="1456468"/>
          </a:xfrm>
        </p:grpSpPr>
        <p:sp>
          <p:nvSpPr>
            <p:cNvPr id="58" name="Freeform 57"/>
            <p:cNvSpPr/>
            <p:nvPr/>
          </p:nvSpPr>
          <p:spPr>
            <a:xfrm rot="10800000" flipH="1" flipV="1">
              <a:off x="5211891" y="3222510"/>
              <a:ext cx="233045" cy="232903"/>
            </a:xfrm>
            <a:custGeom>
              <a:avLst/>
              <a:gdLst>
                <a:gd name="connsiteX0" fmla="*/ 1574800 w 1783953"/>
                <a:gd name="connsiteY0" fmla="*/ 0 h 1783953"/>
                <a:gd name="connsiteX1" fmla="*/ 1735814 w 1783953"/>
                <a:gd name="connsiteY1" fmla="*/ 8131 h 1783953"/>
                <a:gd name="connsiteX2" fmla="*/ 1783953 w 1783953"/>
                <a:gd name="connsiteY2" fmla="*/ 15478 h 1783953"/>
                <a:gd name="connsiteX3" fmla="*/ 1783953 w 1783953"/>
                <a:gd name="connsiteY3" fmla="*/ 438812 h 1783953"/>
                <a:gd name="connsiteX4" fmla="*/ 1692978 w 1783953"/>
                <a:gd name="connsiteY4" fmla="*/ 424928 h 1783953"/>
                <a:gd name="connsiteX5" fmla="*/ 1574800 w 1783953"/>
                <a:gd name="connsiteY5" fmla="*/ 418960 h 1783953"/>
                <a:gd name="connsiteX6" fmla="*/ 418960 w 1783953"/>
                <a:gd name="connsiteY6" fmla="*/ 1574800 h 1783953"/>
                <a:gd name="connsiteX7" fmla="*/ 440045 w 1783953"/>
                <a:gd name="connsiteY7" fmla="*/ 1783953 h 1783953"/>
                <a:gd name="connsiteX8" fmla="*/ 15478 w 1783953"/>
                <a:gd name="connsiteY8" fmla="*/ 1783953 h 1783953"/>
                <a:gd name="connsiteX9" fmla="*/ 8131 w 1783953"/>
                <a:gd name="connsiteY9" fmla="*/ 1735814 h 1783953"/>
                <a:gd name="connsiteX10" fmla="*/ 0 w 1783953"/>
                <a:gd name="connsiteY10" fmla="*/ 1574800 h 1783953"/>
                <a:gd name="connsiteX11" fmla="*/ 1574800 w 1783953"/>
                <a:gd name="connsiteY11" fmla="*/ 0 h 178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3953" h="1783953">
                  <a:moveTo>
                    <a:pt x="1574800" y="0"/>
                  </a:moveTo>
                  <a:cubicBezTo>
                    <a:pt x="1629159" y="0"/>
                    <a:pt x="1682874" y="2754"/>
                    <a:pt x="1735814" y="8131"/>
                  </a:cubicBezTo>
                  <a:lnTo>
                    <a:pt x="1783953" y="15478"/>
                  </a:lnTo>
                  <a:lnTo>
                    <a:pt x="1783953" y="438812"/>
                  </a:lnTo>
                  <a:lnTo>
                    <a:pt x="1692978" y="424928"/>
                  </a:lnTo>
                  <a:cubicBezTo>
                    <a:pt x="1654122" y="420982"/>
                    <a:pt x="1614697" y="418960"/>
                    <a:pt x="1574800" y="418960"/>
                  </a:cubicBezTo>
                  <a:cubicBezTo>
                    <a:pt x="936447" y="418960"/>
                    <a:pt x="418960" y="936447"/>
                    <a:pt x="418960" y="1574800"/>
                  </a:cubicBezTo>
                  <a:lnTo>
                    <a:pt x="440045" y="1783953"/>
                  </a:lnTo>
                  <a:lnTo>
                    <a:pt x="15478" y="1783953"/>
                  </a:lnTo>
                  <a:lnTo>
                    <a:pt x="8131" y="1735814"/>
                  </a:lnTo>
                  <a:cubicBezTo>
                    <a:pt x="2754" y="1682874"/>
                    <a:pt x="0" y="1629159"/>
                    <a:pt x="0" y="1574800"/>
                  </a:cubicBezTo>
                  <a:cubicBezTo>
                    <a:pt x="0" y="705062"/>
                    <a:pt x="705062" y="0"/>
                    <a:pt x="1574800" y="0"/>
                  </a:cubicBezTo>
                  <a:close/>
                </a:path>
              </a:pathLst>
            </a:custGeom>
            <a:solidFill>
              <a:srgbClr val="FFB4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59" name="Oval 58"/>
            <p:cNvSpPr/>
            <p:nvPr/>
          </p:nvSpPr>
          <p:spPr>
            <a:xfrm rot="10800000" flipH="1" flipV="1">
              <a:off x="5326128" y="3336890"/>
              <a:ext cx="182970" cy="182859"/>
            </a:xfrm>
            <a:prstGeom prst="ellipse">
              <a:avLst/>
            </a:prstGeom>
            <a:solidFill>
              <a:srgbClr val="FFB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Freeform 60"/>
            <p:cNvSpPr/>
            <p:nvPr/>
          </p:nvSpPr>
          <p:spPr>
            <a:xfrm rot="10800000" flipV="1">
              <a:off x="4555138" y="3222510"/>
              <a:ext cx="233315" cy="232903"/>
            </a:xfrm>
            <a:custGeom>
              <a:avLst/>
              <a:gdLst>
                <a:gd name="connsiteX0" fmla="*/ 1574800 w 1783953"/>
                <a:gd name="connsiteY0" fmla="*/ 0 h 1783953"/>
                <a:gd name="connsiteX1" fmla="*/ 1735814 w 1783953"/>
                <a:gd name="connsiteY1" fmla="*/ 8131 h 1783953"/>
                <a:gd name="connsiteX2" fmla="*/ 1783953 w 1783953"/>
                <a:gd name="connsiteY2" fmla="*/ 15478 h 1783953"/>
                <a:gd name="connsiteX3" fmla="*/ 1783953 w 1783953"/>
                <a:gd name="connsiteY3" fmla="*/ 438812 h 1783953"/>
                <a:gd name="connsiteX4" fmla="*/ 1692978 w 1783953"/>
                <a:gd name="connsiteY4" fmla="*/ 424928 h 1783953"/>
                <a:gd name="connsiteX5" fmla="*/ 1574800 w 1783953"/>
                <a:gd name="connsiteY5" fmla="*/ 418960 h 1783953"/>
                <a:gd name="connsiteX6" fmla="*/ 418960 w 1783953"/>
                <a:gd name="connsiteY6" fmla="*/ 1574800 h 1783953"/>
                <a:gd name="connsiteX7" fmla="*/ 440045 w 1783953"/>
                <a:gd name="connsiteY7" fmla="*/ 1783953 h 1783953"/>
                <a:gd name="connsiteX8" fmla="*/ 15478 w 1783953"/>
                <a:gd name="connsiteY8" fmla="*/ 1783953 h 1783953"/>
                <a:gd name="connsiteX9" fmla="*/ 8131 w 1783953"/>
                <a:gd name="connsiteY9" fmla="*/ 1735814 h 1783953"/>
                <a:gd name="connsiteX10" fmla="*/ 0 w 1783953"/>
                <a:gd name="connsiteY10" fmla="*/ 1574800 h 1783953"/>
                <a:gd name="connsiteX11" fmla="*/ 1574800 w 1783953"/>
                <a:gd name="connsiteY11" fmla="*/ 0 h 178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3953" h="1783953">
                  <a:moveTo>
                    <a:pt x="1574800" y="0"/>
                  </a:moveTo>
                  <a:cubicBezTo>
                    <a:pt x="1629159" y="0"/>
                    <a:pt x="1682874" y="2754"/>
                    <a:pt x="1735814" y="8131"/>
                  </a:cubicBezTo>
                  <a:lnTo>
                    <a:pt x="1783953" y="15478"/>
                  </a:lnTo>
                  <a:lnTo>
                    <a:pt x="1783953" y="438812"/>
                  </a:lnTo>
                  <a:lnTo>
                    <a:pt x="1692978" y="424928"/>
                  </a:lnTo>
                  <a:cubicBezTo>
                    <a:pt x="1654122" y="420982"/>
                    <a:pt x="1614697" y="418960"/>
                    <a:pt x="1574800" y="418960"/>
                  </a:cubicBezTo>
                  <a:cubicBezTo>
                    <a:pt x="936447" y="418960"/>
                    <a:pt x="418960" y="936447"/>
                    <a:pt x="418960" y="1574800"/>
                  </a:cubicBezTo>
                  <a:lnTo>
                    <a:pt x="440045" y="1783953"/>
                  </a:lnTo>
                  <a:lnTo>
                    <a:pt x="15478" y="1783953"/>
                  </a:lnTo>
                  <a:lnTo>
                    <a:pt x="8131" y="1735814"/>
                  </a:lnTo>
                  <a:cubicBezTo>
                    <a:pt x="2754" y="1682874"/>
                    <a:pt x="0" y="1629159"/>
                    <a:pt x="0" y="1574800"/>
                  </a:cubicBezTo>
                  <a:cubicBezTo>
                    <a:pt x="0" y="705062"/>
                    <a:pt x="705062" y="0"/>
                    <a:pt x="1574800" y="0"/>
                  </a:cubicBezTo>
                  <a:close/>
                </a:path>
              </a:pathLst>
            </a:custGeom>
            <a:solidFill>
              <a:srgbClr val="FFB4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63" name="Rectangle 62"/>
            <p:cNvSpPr/>
            <p:nvPr/>
          </p:nvSpPr>
          <p:spPr>
            <a:xfrm rot="10800000" flipV="1">
              <a:off x="4741396" y="3400643"/>
              <a:ext cx="521178" cy="54612"/>
            </a:xfrm>
            <a:prstGeom prst="rect">
              <a:avLst/>
            </a:prstGeom>
            <a:solidFill>
              <a:srgbClr val="FFB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Rectangle 63"/>
            <p:cNvSpPr/>
            <p:nvPr/>
          </p:nvSpPr>
          <p:spPr>
            <a:xfrm rot="16200000" flipH="1" flipV="1">
              <a:off x="4819882" y="2633688"/>
              <a:ext cx="1195459" cy="54645"/>
            </a:xfrm>
            <a:prstGeom prst="rect">
              <a:avLst/>
            </a:prstGeom>
            <a:solidFill>
              <a:srgbClr val="FFB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 name="Group 17"/>
          <p:cNvGrpSpPr/>
          <p:nvPr/>
        </p:nvGrpSpPr>
        <p:grpSpPr>
          <a:xfrm>
            <a:off x="8352457" y="2063282"/>
            <a:ext cx="1271947" cy="1456468"/>
            <a:chOff x="6264343" y="2063281"/>
            <a:chExt cx="953960" cy="1456468"/>
          </a:xfrm>
        </p:grpSpPr>
        <p:sp>
          <p:nvSpPr>
            <p:cNvPr id="66" name="Freeform 65"/>
            <p:cNvSpPr/>
            <p:nvPr/>
          </p:nvSpPr>
          <p:spPr>
            <a:xfrm rot="10800000" flipH="1" flipV="1">
              <a:off x="6921096" y="3222510"/>
              <a:ext cx="233045" cy="232903"/>
            </a:xfrm>
            <a:custGeom>
              <a:avLst/>
              <a:gdLst>
                <a:gd name="connsiteX0" fmla="*/ 1574800 w 1783953"/>
                <a:gd name="connsiteY0" fmla="*/ 0 h 1783953"/>
                <a:gd name="connsiteX1" fmla="*/ 1735814 w 1783953"/>
                <a:gd name="connsiteY1" fmla="*/ 8131 h 1783953"/>
                <a:gd name="connsiteX2" fmla="*/ 1783953 w 1783953"/>
                <a:gd name="connsiteY2" fmla="*/ 15478 h 1783953"/>
                <a:gd name="connsiteX3" fmla="*/ 1783953 w 1783953"/>
                <a:gd name="connsiteY3" fmla="*/ 438812 h 1783953"/>
                <a:gd name="connsiteX4" fmla="*/ 1692978 w 1783953"/>
                <a:gd name="connsiteY4" fmla="*/ 424928 h 1783953"/>
                <a:gd name="connsiteX5" fmla="*/ 1574800 w 1783953"/>
                <a:gd name="connsiteY5" fmla="*/ 418960 h 1783953"/>
                <a:gd name="connsiteX6" fmla="*/ 418960 w 1783953"/>
                <a:gd name="connsiteY6" fmla="*/ 1574800 h 1783953"/>
                <a:gd name="connsiteX7" fmla="*/ 440045 w 1783953"/>
                <a:gd name="connsiteY7" fmla="*/ 1783953 h 1783953"/>
                <a:gd name="connsiteX8" fmla="*/ 15478 w 1783953"/>
                <a:gd name="connsiteY8" fmla="*/ 1783953 h 1783953"/>
                <a:gd name="connsiteX9" fmla="*/ 8131 w 1783953"/>
                <a:gd name="connsiteY9" fmla="*/ 1735814 h 1783953"/>
                <a:gd name="connsiteX10" fmla="*/ 0 w 1783953"/>
                <a:gd name="connsiteY10" fmla="*/ 1574800 h 1783953"/>
                <a:gd name="connsiteX11" fmla="*/ 1574800 w 1783953"/>
                <a:gd name="connsiteY11" fmla="*/ 0 h 178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3953" h="1783953">
                  <a:moveTo>
                    <a:pt x="1574800" y="0"/>
                  </a:moveTo>
                  <a:cubicBezTo>
                    <a:pt x="1629159" y="0"/>
                    <a:pt x="1682874" y="2754"/>
                    <a:pt x="1735814" y="8131"/>
                  </a:cubicBezTo>
                  <a:lnTo>
                    <a:pt x="1783953" y="15478"/>
                  </a:lnTo>
                  <a:lnTo>
                    <a:pt x="1783953" y="438812"/>
                  </a:lnTo>
                  <a:lnTo>
                    <a:pt x="1692978" y="424928"/>
                  </a:lnTo>
                  <a:cubicBezTo>
                    <a:pt x="1654122" y="420982"/>
                    <a:pt x="1614697" y="418960"/>
                    <a:pt x="1574800" y="418960"/>
                  </a:cubicBezTo>
                  <a:cubicBezTo>
                    <a:pt x="936447" y="418960"/>
                    <a:pt x="418960" y="936447"/>
                    <a:pt x="418960" y="1574800"/>
                  </a:cubicBezTo>
                  <a:lnTo>
                    <a:pt x="440045" y="1783953"/>
                  </a:lnTo>
                  <a:lnTo>
                    <a:pt x="15478" y="1783953"/>
                  </a:lnTo>
                  <a:lnTo>
                    <a:pt x="8131" y="1735814"/>
                  </a:lnTo>
                  <a:cubicBezTo>
                    <a:pt x="2754" y="1682874"/>
                    <a:pt x="0" y="1629159"/>
                    <a:pt x="0" y="1574800"/>
                  </a:cubicBezTo>
                  <a:cubicBezTo>
                    <a:pt x="0" y="705062"/>
                    <a:pt x="705062" y="0"/>
                    <a:pt x="1574800" y="0"/>
                  </a:cubicBezTo>
                  <a:close/>
                </a:path>
              </a:pathLst>
            </a:custGeom>
            <a:solidFill>
              <a:srgbClr val="007A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67" name="Rectangle 66"/>
            <p:cNvSpPr/>
            <p:nvPr/>
          </p:nvSpPr>
          <p:spPr>
            <a:xfrm rot="16200000" flipH="1" flipV="1">
              <a:off x="6529087" y="2633688"/>
              <a:ext cx="1195459" cy="54645"/>
            </a:xfrm>
            <a:prstGeom prst="rect">
              <a:avLst/>
            </a:prstGeom>
            <a:solidFill>
              <a:srgbClr val="007A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Oval 67"/>
            <p:cNvSpPr/>
            <p:nvPr/>
          </p:nvSpPr>
          <p:spPr>
            <a:xfrm rot="10800000" flipH="1" flipV="1">
              <a:off x="7035333" y="3336890"/>
              <a:ext cx="182970" cy="182859"/>
            </a:xfrm>
            <a:prstGeom prst="ellipse">
              <a:avLst/>
            </a:prstGeom>
            <a:solidFill>
              <a:srgbClr val="007A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Freeform 69"/>
            <p:cNvSpPr/>
            <p:nvPr/>
          </p:nvSpPr>
          <p:spPr>
            <a:xfrm rot="10800000" flipV="1">
              <a:off x="6264343" y="3222510"/>
              <a:ext cx="233315" cy="232903"/>
            </a:xfrm>
            <a:custGeom>
              <a:avLst/>
              <a:gdLst>
                <a:gd name="connsiteX0" fmla="*/ 1574800 w 1783953"/>
                <a:gd name="connsiteY0" fmla="*/ 0 h 1783953"/>
                <a:gd name="connsiteX1" fmla="*/ 1735814 w 1783953"/>
                <a:gd name="connsiteY1" fmla="*/ 8131 h 1783953"/>
                <a:gd name="connsiteX2" fmla="*/ 1783953 w 1783953"/>
                <a:gd name="connsiteY2" fmla="*/ 15478 h 1783953"/>
                <a:gd name="connsiteX3" fmla="*/ 1783953 w 1783953"/>
                <a:gd name="connsiteY3" fmla="*/ 438812 h 1783953"/>
                <a:gd name="connsiteX4" fmla="*/ 1692978 w 1783953"/>
                <a:gd name="connsiteY4" fmla="*/ 424928 h 1783953"/>
                <a:gd name="connsiteX5" fmla="*/ 1574800 w 1783953"/>
                <a:gd name="connsiteY5" fmla="*/ 418960 h 1783953"/>
                <a:gd name="connsiteX6" fmla="*/ 418960 w 1783953"/>
                <a:gd name="connsiteY6" fmla="*/ 1574800 h 1783953"/>
                <a:gd name="connsiteX7" fmla="*/ 440045 w 1783953"/>
                <a:gd name="connsiteY7" fmla="*/ 1783953 h 1783953"/>
                <a:gd name="connsiteX8" fmla="*/ 15478 w 1783953"/>
                <a:gd name="connsiteY8" fmla="*/ 1783953 h 1783953"/>
                <a:gd name="connsiteX9" fmla="*/ 8131 w 1783953"/>
                <a:gd name="connsiteY9" fmla="*/ 1735814 h 1783953"/>
                <a:gd name="connsiteX10" fmla="*/ 0 w 1783953"/>
                <a:gd name="connsiteY10" fmla="*/ 1574800 h 1783953"/>
                <a:gd name="connsiteX11" fmla="*/ 1574800 w 1783953"/>
                <a:gd name="connsiteY11" fmla="*/ 0 h 178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3953" h="1783953">
                  <a:moveTo>
                    <a:pt x="1574800" y="0"/>
                  </a:moveTo>
                  <a:cubicBezTo>
                    <a:pt x="1629159" y="0"/>
                    <a:pt x="1682874" y="2754"/>
                    <a:pt x="1735814" y="8131"/>
                  </a:cubicBezTo>
                  <a:lnTo>
                    <a:pt x="1783953" y="15478"/>
                  </a:lnTo>
                  <a:lnTo>
                    <a:pt x="1783953" y="438812"/>
                  </a:lnTo>
                  <a:lnTo>
                    <a:pt x="1692978" y="424928"/>
                  </a:lnTo>
                  <a:cubicBezTo>
                    <a:pt x="1654122" y="420982"/>
                    <a:pt x="1614697" y="418960"/>
                    <a:pt x="1574800" y="418960"/>
                  </a:cubicBezTo>
                  <a:cubicBezTo>
                    <a:pt x="936447" y="418960"/>
                    <a:pt x="418960" y="936447"/>
                    <a:pt x="418960" y="1574800"/>
                  </a:cubicBezTo>
                  <a:lnTo>
                    <a:pt x="440045" y="1783953"/>
                  </a:lnTo>
                  <a:lnTo>
                    <a:pt x="15478" y="1783953"/>
                  </a:lnTo>
                  <a:lnTo>
                    <a:pt x="8131" y="1735814"/>
                  </a:lnTo>
                  <a:cubicBezTo>
                    <a:pt x="2754" y="1682874"/>
                    <a:pt x="0" y="1629159"/>
                    <a:pt x="0" y="1574800"/>
                  </a:cubicBezTo>
                  <a:cubicBezTo>
                    <a:pt x="0" y="705062"/>
                    <a:pt x="705062" y="0"/>
                    <a:pt x="1574800" y="0"/>
                  </a:cubicBezTo>
                  <a:close/>
                </a:path>
              </a:pathLst>
            </a:custGeom>
            <a:solidFill>
              <a:srgbClr val="007A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71" name="Rectangle 70"/>
            <p:cNvSpPr/>
            <p:nvPr/>
          </p:nvSpPr>
          <p:spPr>
            <a:xfrm rot="10800000" flipV="1">
              <a:off x="6450601" y="3400643"/>
              <a:ext cx="521178" cy="54612"/>
            </a:xfrm>
            <a:prstGeom prst="rect">
              <a:avLst/>
            </a:prstGeom>
            <a:solidFill>
              <a:srgbClr val="007A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 name="Group 92"/>
          <p:cNvGrpSpPr/>
          <p:nvPr/>
        </p:nvGrpSpPr>
        <p:grpSpPr>
          <a:xfrm>
            <a:off x="10599595" y="3208772"/>
            <a:ext cx="1107420" cy="310983"/>
            <a:chOff x="8662923" y="3208765"/>
            <a:chExt cx="830565" cy="310983"/>
          </a:xfrm>
          <a:solidFill>
            <a:srgbClr val="00D1C1"/>
          </a:solidFill>
        </p:grpSpPr>
        <p:sp>
          <p:nvSpPr>
            <p:cNvPr id="94" name="Freeform 93"/>
            <p:cNvSpPr/>
            <p:nvPr/>
          </p:nvSpPr>
          <p:spPr>
            <a:xfrm rot="10800000" flipV="1">
              <a:off x="8662923" y="3208765"/>
              <a:ext cx="233315" cy="232904"/>
            </a:xfrm>
            <a:custGeom>
              <a:avLst/>
              <a:gdLst>
                <a:gd name="connsiteX0" fmla="*/ 1574800 w 1783953"/>
                <a:gd name="connsiteY0" fmla="*/ 0 h 1783953"/>
                <a:gd name="connsiteX1" fmla="*/ 1735814 w 1783953"/>
                <a:gd name="connsiteY1" fmla="*/ 8131 h 1783953"/>
                <a:gd name="connsiteX2" fmla="*/ 1783953 w 1783953"/>
                <a:gd name="connsiteY2" fmla="*/ 15478 h 1783953"/>
                <a:gd name="connsiteX3" fmla="*/ 1783953 w 1783953"/>
                <a:gd name="connsiteY3" fmla="*/ 438812 h 1783953"/>
                <a:gd name="connsiteX4" fmla="*/ 1692978 w 1783953"/>
                <a:gd name="connsiteY4" fmla="*/ 424928 h 1783953"/>
                <a:gd name="connsiteX5" fmla="*/ 1574800 w 1783953"/>
                <a:gd name="connsiteY5" fmla="*/ 418960 h 1783953"/>
                <a:gd name="connsiteX6" fmla="*/ 418960 w 1783953"/>
                <a:gd name="connsiteY6" fmla="*/ 1574800 h 1783953"/>
                <a:gd name="connsiteX7" fmla="*/ 440045 w 1783953"/>
                <a:gd name="connsiteY7" fmla="*/ 1783953 h 1783953"/>
                <a:gd name="connsiteX8" fmla="*/ 15478 w 1783953"/>
                <a:gd name="connsiteY8" fmla="*/ 1783953 h 1783953"/>
                <a:gd name="connsiteX9" fmla="*/ 8131 w 1783953"/>
                <a:gd name="connsiteY9" fmla="*/ 1735814 h 1783953"/>
                <a:gd name="connsiteX10" fmla="*/ 0 w 1783953"/>
                <a:gd name="connsiteY10" fmla="*/ 1574800 h 1783953"/>
                <a:gd name="connsiteX11" fmla="*/ 1574800 w 1783953"/>
                <a:gd name="connsiteY11" fmla="*/ 0 h 178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3953" h="1783953">
                  <a:moveTo>
                    <a:pt x="1574800" y="0"/>
                  </a:moveTo>
                  <a:cubicBezTo>
                    <a:pt x="1629159" y="0"/>
                    <a:pt x="1682874" y="2754"/>
                    <a:pt x="1735814" y="8131"/>
                  </a:cubicBezTo>
                  <a:lnTo>
                    <a:pt x="1783953" y="15478"/>
                  </a:lnTo>
                  <a:lnTo>
                    <a:pt x="1783953" y="438812"/>
                  </a:lnTo>
                  <a:lnTo>
                    <a:pt x="1692978" y="424928"/>
                  </a:lnTo>
                  <a:cubicBezTo>
                    <a:pt x="1654122" y="420982"/>
                    <a:pt x="1614697" y="418960"/>
                    <a:pt x="1574800" y="418960"/>
                  </a:cubicBezTo>
                  <a:cubicBezTo>
                    <a:pt x="936447" y="418960"/>
                    <a:pt x="418960" y="936447"/>
                    <a:pt x="418960" y="1574800"/>
                  </a:cubicBezTo>
                  <a:lnTo>
                    <a:pt x="440045" y="1783953"/>
                  </a:lnTo>
                  <a:lnTo>
                    <a:pt x="15478" y="1783953"/>
                  </a:lnTo>
                  <a:lnTo>
                    <a:pt x="8131" y="1735814"/>
                  </a:lnTo>
                  <a:cubicBezTo>
                    <a:pt x="2754" y="1682874"/>
                    <a:pt x="0" y="1629159"/>
                    <a:pt x="0" y="1574800"/>
                  </a:cubicBezTo>
                  <a:cubicBezTo>
                    <a:pt x="0" y="705062"/>
                    <a:pt x="705062" y="0"/>
                    <a:pt x="1574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95" name="Rectangle 94"/>
            <p:cNvSpPr/>
            <p:nvPr/>
          </p:nvSpPr>
          <p:spPr>
            <a:xfrm rot="10800000" flipV="1">
              <a:off x="8849181" y="3386898"/>
              <a:ext cx="521178" cy="546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6" name="Oval 95"/>
            <p:cNvSpPr/>
            <p:nvPr/>
          </p:nvSpPr>
          <p:spPr>
            <a:xfrm>
              <a:off x="9272069" y="3298329"/>
              <a:ext cx="221419" cy="2214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 name="Group 7"/>
          <p:cNvGrpSpPr/>
          <p:nvPr/>
        </p:nvGrpSpPr>
        <p:grpSpPr>
          <a:xfrm>
            <a:off x="2655109" y="3336567"/>
            <a:ext cx="1271947" cy="1674740"/>
            <a:chOff x="1991331" y="3336567"/>
            <a:chExt cx="953960" cy="1674740"/>
          </a:xfrm>
        </p:grpSpPr>
        <p:sp>
          <p:nvSpPr>
            <p:cNvPr id="73" name="Freeform 72"/>
            <p:cNvSpPr/>
            <p:nvPr/>
          </p:nvSpPr>
          <p:spPr>
            <a:xfrm rot="10800000">
              <a:off x="1991331" y="3401017"/>
              <a:ext cx="233315" cy="233315"/>
            </a:xfrm>
            <a:custGeom>
              <a:avLst/>
              <a:gdLst>
                <a:gd name="connsiteX0" fmla="*/ 1574800 w 1783953"/>
                <a:gd name="connsiteY0" fmla="*/ 0 h 1783953"/>
                <a:gd name="connsiteX1" fmla="*/ 1735814 w 1783953"/>
                <a:gd name="connsiteY1" fmla="*/ 8131 h 1783953"/>
                <a:gd name="connsiteX2" fmla="*/ 1783953 w 1783953"/>
                <a:gd name="connsiteY2" fmla="*/ 15478 h 1783953"/>
                <a:gd name="connsiteX3" fmla="*/ 1783953 w 1783953"/>
                <a:gd name="connsiteY3" fmla="*/ 438812 h 1783953"/>
                <a:gd name="connsiteX4" fmla="*/ 1692978 w 1783953"/>
                <a:gd name="connsiteY4" fmla="*/ 424928 h 1783953"/>
                <a:gd name="connsiteX5" fmla="*/ 1574800 w 1783953"/>
                <a:gd name="connsiteY5" fmla="*/ 418960 h 1783953"/>
                <a:gd name="connsiteX6" fmla="*/ 418960 w 1783953"/>
                <a:gd name="connsiteY6" fmla="*/ 1574800 h 1783953"/>
                <a:gd name="connsiteX7" fmla="*/ 440045 w 1783953"/>
                <a:gd name="connsiteY7" fmla="*/ 1783953 h 1783953"/>
                <a:gd name="connsiteX8" fmla="*/ 15478 w 1783953"/>
                <a:gd name="connsiteY8" fmla="*/ 1783953 h 1783953"/>
                <a:gd name="connsiteX9" fmla="*/ 8131 w 1783953"/>
                <a:gd name="connsiteY9" fmla="*/ 1735814 h 1783953"/>
                <a:gd name="connsiteX10" fmla="*/ 0 w 1783953"/>
                <a:gd name="connsiteY10" fmla="*/ 1574800 h 1783953"/>
                <a:gd name="connsiteX11" fmla="*/ 1574800 w 1783953"/>
                <a:gd name="connsiteY11" fmla="*/ 0 h 178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3953" h="1783953">
                  <a:moveTo>
                    <a:pt x="1574800" y="0"/>
                  </a:moveTo>
                  <a:cubicBezTo>
                    <a:pt x="1629159" y="0"/>
                    <a:pt x="1682874" y="2754"/>
                    <a:pt x="1735814" y="8131"/>
                  </a:cubicBezTo>
                  <a:lnTo>
                    <a:pt x="1783953" y="15478"/>
                  </a:lnTo>
                  <a:lnTo>
                    <a:pt x="1783953" y="438812"/>
                  </a:lnTo>
                  <a:lnTo>
                    <a:pt x="1692978" y="424928"/>
                  </a:lnTo>
                  <a:cubicBezTo>
                    <a:pt x="1654122" y="420982"/>
                    <a:pt x="1614697" y="418960"/>
                    <a:pt x="1574800" y="418960"/>
                  </a:cubicBezTo>
                  <a:cubicBezTo>
                    <a:pt x="936447" y="418960"/>
                    <a:pt x="418960" y="936447"/>
                    <a:pt x="418960" y="1574800"/>
                  </a:cubicBezTo>
                  <a:lnTo>
                    <a:pt x="440045" y="1783953"/>
                  </a:lnTo>
                  <a:lnTo>
                    <a:pt x="15478" y="1783953"/>
                  </a:lnTo>
                  <a:lnTo>
                    <a:pt x="8131" y="1735814"/>
                  </a:lnTo>
                  <a:cubicBezTo>
                    <a:pt x="2754" y="1682874"/>
                    <a:pt x="0" y="1629159"/>
                    <a:pt x="0" y="1574800"/>
                  </a:cubicBezTo>
                  <a:cubicBezTo>
                    <a:pt x="0" y="705062"/>
                    <a:pt x="705062" y="0"/>
                    <a:pt x="1574800" y="0"/>
                  </a:cubicBezTo>
                  <a:close/>
                </a:path>
              </a:pathLst>
            </a:custGeom>
            <a:solidFill>
              <a:srgbClr val="8CE07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74" name="Rectangle 73"/>
            <p:cNvSpPr/>
            <p:nvPr/>
          </p:nvSpPr>
          <p:spPr>
            <a:xfrm rot="10800000">
              <a:off x="2177589" y="3401176"/>
              <a:ext cx="521178" cy="54709"/>
            </a:xfrm>
            <a:prstGeom prst="rect">
              <a:avLst/>
            </a:prstGeom>
            <a:solidFill>
              <a:srgbClr val="8CE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Freeform 74"/>
            <p:cNvSpPr/>
            <p:nvPr/>
          </p:nvSpPr>
          <p:spPr>
            <a:xfrm rot="10800000" flipH="1">
              <a:off x="2648084" y="3401017"/>
              <a:ext cx="233045" cy="233315"/>
            </a:xfrm>
            <a:custGeom>
              <a:avLst/>
              <a:gdLst>
                <a:gd name="connsiteX0" fmla="*/ 1574800 w 1783953"/>
                <a:gd name="connsiteY0" fmla="*/ 0 h 1783953"/>
                <a:gd name="connsiteX1" fmla="*/ 1735814 w 1783953"/>
                <a:gd name="connsiteY1" fmla="*/ 8131 h 1783953"/>
                <a:gd name="connsiteX2" fmla="*/ 1783953 w 1783953"/>
                <a:gd name="connsiteY2" fmla="*/ 15478 h 1783953"/>
                <a:gd name="connsiteX3" fmla="*/ 1783953 w 1783953"/>
                <a:gd name="connsiteY3" fmla="*/ 438812 h 1783953"/>
                <a:gd name="connsiteX4" fmla="*/ 1692978 w 1783953"/>
                <a:gd name="connsiteY4" fmla="*/ 424928 h 1783953"/>
                <a:gd name="connsiteX5" fmla="*/ 1574800 w 1783953"/>
                <a:gd name="connsiteY5" fmla="*/ 418960 h 1783953"/>
                <a:gd name="connsiteX6" fmla="*/ 418960 w 1783953"/>
                <a:gd name="connsiteY6" fmla="*/ 1574800 h 1783953"/>
                <a:gd name="connsiteX7" fmla="*/ 440045 w 1783953"/>
                <a:gd name="connsiteY7" fmla="*/ 1783953 h 1783953"/>
                <a:gd name="connsiteX8" fmla="*/ 15478 w 1783953"/>
                <a:gd name="connsiteY8" fmla="*/ 1783953 h 1783953"/>
                <a:gd name="connsiteX9" fmla="*/ 8131 w 1783953"/>
                <a:gd name="connsiteY9" fmla="*/ 1735814 h 1783953"/>
                <a:gd name="connsiteX10" fmla="*/ 0 w 1783953"/>
                <a:gd name="connsiteY10" fmla="*/ 1574800 h 1783953"/>
                <a:gd name="connsiteX11" fmla="*/ 1574800 w 1783953"/>
                <a:gd name="connsiteY11" fmla="*/ 0 h 178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3953" h="1783953">
                  <a:moveTo>
                    <a:pt x="1574800" y="0"/>
                  </a:moveTo>
                  <a:cubicBezTo>
                    <a:pt x="1629159" y="0"/>
                    <a:pt x="1682874" y="2754"/>
                    <a:pt x="1735814" y="8131"/>
                  </a:cubicBezTo>
                  <a:lnTo>
                    <a:pt x="1783953" y="15478"/>
                  </a:lnTo>
                  <a:lnTo>
                    <a:pt x="1783953" y="438812"/>
                  </a:lnTo>
                  <a:lnTo>
                    <a:pt x="1692978" y="424928"/>
                  </a:lnTo>
                  <a:cubicBezTo>
                    <a:pt x="1654122" y="420982"/>
                    <a:pt x="1614697" y="418960"/>
                    <a:pt x="1574800" y="418960"/>
                  </a:cubicBezTo>
                  <a:cubicBezTo>
                    <a:pt x="936447" y="418960"/>
                    <a:pt x="418960" y="936447"/>
                    <a:pt x="418960" y="1574800"/>
                  </a:cubicBezTo>
                  <a:lnTo>
                    <a:pt x="440045" y="1783953"/>
                  </a:lnTo>
                  <a:lnTo>
                    <a:pt x="15478" y="1783953"/>
                  </a:lnTo>
                  <a:lnTo>
                    <a:pt x="8131" y="1735814"/>
                  </a:lnTo>
                  <a:cubicBezTo>
                    <a:pt x="2754" y="1682874"/>
                    <a:pt x="0" y="1629159"/>
                    <a:pt x="0" y="1574800"/>
                  </a:cubicBezTo>
                  <a:cubicBezTo>
                    <a:pt x="0" y="705062"/>
                    <a:pt x="705062" y="0"/>
                    <a:pt x="1574800" y="0"/>
                  </a:cubicBezTo>
                  <a:close/>
                </a:path>
              </a:pathLst>
            </a:custGeom>
            <a:solidFill>
              <a:srgbClr val="8CE07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76" name="Oval 75"/>
            <p:cNvSpPr/>
            <p:nvPr/>
          </p:nvSpPr>
          <p:spPr>
            <a:xfrm rot="10800000" flipH="1">
              <a:off x="2762321" y="3336567"/>
              <a:ext cx="182970" cy="183182"/>
            </a:xfrm>
            <a:prstGeom prst="ellipse">
              <a:avLst/>
            </a:prstGeom>
            <a:solidFill>
              <a:srgbClr val="8CE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8" name="Rectangle 77"/>
            <p:cNvSpPr/>
            <p:nvPr/>
          </p:nvSpPr>
          <p:spPr>
            <a:xfrm rot="5400000" flipH="1">
              <a:off x="2146178" y="4276357"/>
              <a:ext cx="1415254" cy="54645"/>
            </a:xfrm>
            <a:prstGeom prst="rect">
              <a:avLst/>
            </a:prstGeom>
            <a:solidFill>
              <a:srgbClr val="8CE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 name="Group 16"/>
          <p:cNvGrpSpPr/>
          <p:nvPr/>
        </p:nvGrpSpPr>
        <p:grpSpPr>
          <a:xfrm>
            <a:off x="7212989" y="3338254"/>
            <a:ext cx="1271947" cy="1673057"/>
            <a:chOff x="5409740" y="3338250"/>
            <a:chExt cx="953960" cy="1673057"/>
          </a:xfrm>
        </p:grpSpPr>
        <p:sp>
          <p:nvSpPr>
            <p:cNvPr id="80" name="Freeform 79"/>
            <p:cNvSpPr/>
            <p:nvPr/>
          </p:nvSpPr>
          <p:spPr>
            <a:xfrm rot="10800000">
              <a:off x="5409740" y="3402700"/>
              <a:ext cx="233315" cy="233315"/>
            </a:xfrm>
            <a:custGeom>
              <a:avLst/>
              <a:gdLst>
                <a:gd name="connsiteX0" fmla="*/ 1574800 w 1783953"/>
                <a:gd name="connsiteY0" fmla="*/ 0 h 1783953"/>
                <a:gd name="connsiteX1" fmla="*/ 1735814 w 1783953"/>
                <a:gd name="connsiteY1" fmla="*/ 8131 h 1783953"/>
                <a:gd name="connsiteX2" fmla="*/ 1783953 w 1783953"/>
                <a:gd name="connsiteY2" fmla="*/ 15478 h 1783953"/>
                <a:gd name="connsiteX3" fmla="*/ 1783953 w 1783953"/>
                <a:gd name="connsiteY3" fmla="*/ 438812 h 1783953"/>
                <a:gd name="connsiteX4" fmla="*/ 1692978 w 1783953"/>
                <a:gd name="connsiteY4" fmla="*/ 424928 h 1783953"/>
                <a:gd name="connsiteX5" fmla="*/ 1574800 w 1783953"/>
                <a:gd name="connsiteY5" fmla="*/ 418960 h 1783953"/>
                <a:gd name="connsiteX6" fmla="*/ 418960 w 1783953"/>
                <a:gd name="connsiteY6" fmla="*/ 1574800 h 1783953"/>
                <a:gd name="connsiteX7" fmla="*/ 440045 w 1783953"/>
                <a:gd name="connsiteY7" fmla="*/ 1783953 h 1783953"/>
                <a:gd name="connsiteX8" fmla="*/ 15478 w 1783953"/>
                <a:gd name="connsiteY8" fmla="*/ 1783953 h 1783953"/>
                <a:gd name="connsiteX9" fmla="*/ 8131 w 1783953"/>
                <a:gd name="connsiteY9" fmla="*/ 1735814 h 1783953"/>
                <a:gd name="connsiteX10" fmla="*/ 0 w 1783953"/>
                <a:gd name="connsiteY10" fmla="*/ 1574800 h 1783953"/>
                <a:gd name="connsiteX11" fmla="*/ 1574800 w 1783953"/>
                <a:gd name="connsiteY11" fmla="*/ 0 h 178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3953" h="1783953">
                  <a:moveTo>
                    <a:pt x="1574800" y="0"/>
                  </a:moveTo>
                  <a:cubicBezTo>
                    <a:pt x="1629159" y="0"/>
                    <a:pt x="1682874" y="2754"/>
                    <a:pt x="1735814" y="8131"/>
                  </a:cubicBezTo>
                  <a:lnTo>
                    <a:pt x="1783953" y="15478"/>
                  </a:lnTo>
                  <a:lnTo>
                    <a:pt x="1783953" y="438812"/>
                  </a:lnTo>
                  <a:lnTo>
                    <a:pt x="1692978" y="424928"/>
                  </a:lnTo>
                  <a:cubicBezTo>
                    <a:pt x="1654122" y="420982"/>
                    <a:pt x="1614697" y="418960"/>
                    <a:pt x="1574800" y="418960"/>
                  </a:cubicBezTo>
                  <a:cubicBezTo>
                    <a:pt x="936447" y="418960"/>
                    <a:pt x="418960" y="936447"/>
                    <a:pt x="418960" y="1574800"/>
                  </a:cubicBezTo>
                  <a:lnTo>
                    <a:pt x="440045" y="1783953"/>
                  </a:lnTo>
                  <a:lnTo>
                    <a:pt x="15478" y="1783953"/>
                  </a:lnTo>
                  <a:lnTo>
                    <a:pt x="8131" y="1735814"/>
                  </a:lnTo>
                  <a:cubicBezTo>
                    <a:pt x="2754" y="1682874"/>
                    <a:pt x="0" y="1629159"/>
                    <a:pt x="0" y="1574800"/>
                  </a:cubicBezTo>
                  <a:cubicBezTo>
                    <a:pt x="0" y="705062"/>
                    <a:pt x="705062" y="0"/>
                    <a:pt x="1574800" y="0"/>
                  </a:cubicBezTo>
                  <a:close/>
                </a:path>
              </a:pathLst>
            </a:custGeom>
            <a:solidFill>
              <a:srgbClr val="7B005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81" name="Rectangle 80"/>
            <p:cNvSpPr/>
            <p:nvPr/>
          </p:nvSpPr>
          <p:spPr>
            <a:xfrm rot="10800000">
              <a:off x="5595998" y="3402859"/>
              <a:ext cx="521178" cy="54709"/>
            </a:xfrm>
            <a:prstGeom prst="rect">
              <a:avLst/>
            </a:prstGeom>
            <a:solidFill>
              <a:srgbClr val="7B0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2" name="Freeform 81"/>
            <p:cNvSpPr/>
            <p:nvPr/>
          </p:nvSpPr>
          <p:spPr>
            <a:xfrm rot="10800000" flipH="1">
              <a:off x="6066493" y="3402700"/>
              <a:ext cx="233045" cy="233315"/>
            </a:xfrm>
            <a:custGeom>
              <a:avLst/>
              <a:gdLst>
                <a:gd name="connsiteX0" fmla="*/ 1574800 w 1783953"/>
                <a:gd name="connsiteY0" fmla="*/ 0 h 1783953"/>
                <a:gd name="connsiteX1" fmla="*/ 1735814 w 1783953"/>
                <a:gd name="connsiteY1" fmla="*/ 8131 h 1783953"/>
                <a:gd name="connsiteX2" fmla="*/ 1783953 w 1783953"/>
                <a:gd name="connsiteY2" fmla="*/ 15478 h 1783953"/>
                <a:gd name="connsiteX3" fmla="*/ 1783953 w 1783953"/>
                <a:gd name="connsiteY3" fmla="*/ 438812 h 1783953"/>
                <a:gd name="connsiteX4" fmla="*/ 1692978 w 1783953"/>
                <a:gd name="connsiteY4" fmla="*/ 424928 h 1783953"/>
                <a:gd name="connsiteX5" fmla="*/ 1574800 w 1783953"/>
                <a:gd name="connsiteY5" fmla="*/ 418960 h 1783953"/>
                <a:gd name="connsiteX6" fmla="*/ 418960 w 1783953"/>
                <a:gd name="connsiteY6" fmla="*/ 1574800 h 1783953"/>
                <a:gd name="connsiteX7" fmla="*/ 440045 w 1783953"/>
                <a:gd name="connsiteY7" fmla="*/ 1783953 h 1783953"/>
                <a:gd name="connsiteX8" fmla="*/ 15478 w 1783953"/>
                <a:gd name="connsiteY8" fmla="*/ 1783953 h 1783953"/>
                <a:gd name="connsiteX9" fmla="*/ 8131 w 1783953"/>
                <a:gd name="connsiteY9" fmla="*/ 1735814 h 1783953"/>
                <a:gd name="connsiteX10" fmla="*/ 0 w 1783953"/>
                <a:gd name="connsiteY10" fmla="*/ 1574800 h 1783953"/>
                <a:gd name="connsiteX11" fmla="*/ 1574800 w 1783953"/>
                <a:gd name="connsiteY11" fmla="*/ 0 h 178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3953" h="1783953">
                  <a:moveTo>
                    <a:pt x="1574800" y="0"/>
                  </a:moveTo>
                  <a:cubicBezTo>
                    <a:pt x="1629159" y="0"/>
                    <a:pt x="1682874" y="2754"/>
                    <a:pt x="1735814" y="8131"/>
                  </a:cubicBezTo>
                  <a:lnTo>
                    <a:pt x="1783953" y="15478"/>
                  </a:lnTo>
                  <a:lnTo>
                    <a:pt x="1783953" y="438812"/>
                  </a:lnTo>
                  <a:lnTo>
                    <a:pt x="1692978" y="424928"/>
                  </a:lnTo>
                  <a:cubicBezTo>
                    <a:pt x="1654122" y="420982"/>
                    <a:pt x="1614697" y="418960"/>
                    <a:pt x="1574800" y="418960"/>
                  </a:cubicBezTo>
                  <a:cubicBezTo>
                    <a:pt x="936447" y="418960"/>
                    <a:pt x="418960" y="936447"/>
                    <a:pt x="418960" y="1574800"/>
                  </a:cubicBezTo>
                  <a:lnTo>
                    <a:pt x="440045" y="1783953"/>
                  </a:lnTo>
                  <a:lnTo>
                    <a:pt x="15478" y="1783953"/>
                  </a:lnTo>
                  <a:lnTo>
                    <a:pt x="8131" y="1735814"/>
                  </a:lnTo>
                  <a:cubicBezTo>
                    <a:pt x="2754" y="1682874"/>
                    <a:pt x="0" y="1629159"/>
                    <a:pt x="0" y="1574800"/>
                  </a:cubicBezTo>
                  <a:cubicBezTo>
                    <a:pt x="0" y="705062"/>
                    <a:pt x="705062" y="0"/>
                    <a:pt x="1574800" y="0"/>
                  </a:cubicBezTo>
                  <a:close/>
                </a:path>
              </a:pathLst>
            </a:custGeom>
            <a:solidFill>
              <a:srgbClr val="7B005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83" name="Oval 82"/>
            <p:cNvSpPr/>
            <p:nvPr/>
          </p:nvSpPr>
          <p:spPr>
            <a:xfrm rot="10800000" flipH="1">
              <a:off x="6180730" y="3338250"/>
              <a:ext cx="182970" cy="183182"/>
            </a:xfrm>
            <a:prstGeom prst="ellipse">
              <a:avLst/>
            </a:prstGeom>
            <a:solidFill>
              <a:srgbClr val="7B0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Rectangle 84"/>
            <p:cNvSpPr/>
            <p:nvPr/>
          </p:nvSpPr>
          <p:spPr>
            <a:xfrm rot="5400000" flipH="1">
              <a:off x="5564587" y="4276357"/>
              <a:ext cx="1415254" cy="54645"/>
            </a:xfrm>
            <a:prstGeom prst="rect">
              <a:avLst/>
            </a:prstGeom>
            <a:solidFill>
              <a:srgbClr val="7B0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7" name="Group 18"/>
          <p:cNvGrpSpPr/>
          <p:nvPr/>
        </p:nvGrpSpPr>
        <p:grpSpPr>
          <a:xfrm>
            <a:off x="9491929" y="3324908"/>
            <a:ext cx="1271947" cy="1686407"/>
            <a:chOff x="7118945" y="3324900"/>
            <a:chExt cx="953960" cy="1686407"/>
          </a:xfrm>
        </p:grpSpPr>
        <p:sp>
          <p:nvSpPr>
            <p:cNvPr id="87" name="Freeform 86"/>
            <p:cNvSpPr/>
            <p:nvPr/>
          </p:nvSpPr>
          <p:spPr>
            <a:xfrm rot="10800000">
              <a:off x="7118945" y="3389350"/>
              <a:ext cx="233315" cy="233315"/>
            </a:xfrm>
            <a:custGeom>
              <a:avLst/>
              <a:gdLst>
                <a:gd name="connsiteX0" fmla="*/ 1574800 w 1783953"/>
                <a:gd name="connsiteY0" fmla="*/ 0 h 1783953"/>
                <a:gd name="connsiteX1" fmla="*/ 1735814 w 1783953"/>
                <a:gd name="connsiteY1" fmla="*/ 8131 h 1783953"/>
                <a:gd name="connsiteX2" fmla="*/ 1783953 w 1783953"/>
                <a:gd name="connsiteY2" fmla="*/ 15478 h 1783953"/>
                <a:gd name="connsiteX3" fmla="*/ 1783953 w 1783953"/>
                <a:gd name="connsiteY3" fmla="*/ 438812 h 1783953"/>
                <a:gd name="connsiteX4" fmla="*/ 1692978 w 1783953"/>
                <a:gd name="connsiteY4" fmla="*/ 424928 h 1783953"/>
                <a:gd name="connsiteX5" fmla="*/ 1574800 w 1783953"/>
                <a:gd name="connsiteY5" fmla="*/ 418960 h 1783953"/>
                <a:gd name="connsiteX6" fmla="*/ 418960 w 1783953"/>
                <a:gd name="connsiteY6" fmla="*/ 1574800 h 1783953"/>
                <a:gd name="connsiteX7" fmla="*/ 440045 w 1783953"/>
                <a:gd name="connsiteY7" fmla="*/ 1783953 h 1783953"/>
                <a:gd name="connsiteX8" fmla="*/ 15478 w 1783953"/>
                <a:gd name="connsiteY8" fmla="*/ 1783953 h 1783953"/>
                <a:gd name="connsiteX9" fmla="*/ 8131 w 1783953"/>
                <a:gd name="connsiteY9" fmla="*/ 1735814 h 1783953"/>
                <a:gd name="connsiteX10" fmla="*/ 0 w 1783953"/>
                <a:gd name="connsiteY10" fmla="*/ 1574800 h 1783953"/>
                <a:gd name="connsiteX11" fmla="*/ 1574800 w 1783953"/>
                <a:gd name="connsiteY11" fmla="*/ 0 h 178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3953" h="1783953">
                  <a:moveTo>
                    <a:pt x="1574800" y="0"/>
                  </a:moveTo>
                  <a:cubicBezTo>
                    <a:pt x="1629159" y="0"/>
                    <a:pt x="1682874" y="2754"/>
                    <a:pt x="1735814" y="8131"/>
                  </a:cubicBezTo>
                  <a:lnTo>
                    <a:pt x="1783953" y="15478"/>
                  </a:lnTo>
                  <a:lnTo>
                    <a:pt x="1783953" y="438812"/>
                  </a:lnTo>
                  <a:lnTo>
                    <a:pt x="1692978" y="424928"/>
                  </a:lnTo>
                  <a:cubicBezTo>
                    <a:pt x="1654122" y="420982"/>
                    <a:pt x="1614697" y="418960"/>
                    <a:pt x="1574800" y="418960"/>
                  </a:cubicBezTo>
                  <a:cubicBezTo>
                    <a:pt x="936447" y="418960"/>
                    <a:pt x="418960" y="936447"/>
                    <a:pt x="418960" y="1574800"/>
                  </a:cubicBezTo>
                  <a:lnTo>
                    <a:pt x="440045" y="1783953"/>
                  </a:lnTo>
                  <a:lnTo>
                    <a:pt x="15478" y="1783953"/>
                  </a:lnTo>
                  <a:lnTo>
                    <a:pt x="8131" y="1735814"/>
                  </a:lnTo>
                  <a:cubicBezTo>
                    <a:pt x="2754" y="1682874"/>
                    <a:pt x="0" y="1629159"/>
                    <a:pt x="0" y="1574800"/>
                  </a:cubicBezTo>
                  <a:cubicBezTo>
                    <a:pt x="0" y="705062"/>
                    <a:pt x="705062" y="0"/>
                    <a:pt x="1574800" y="0"/>
                  </a:cubicBezTo>
                  <a:close/>
                </a:path>
              </a:pathLst>
            </a:custGeom>
            <a:solidFill>
              <a:srgbClr val="565A5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88" name="Freeform 87"/>
            <p:cNvSpPr/>
            <p:nvPr/>
          </p:nvSpPr>
          <p:spPr>
            <a:xfrm rot="10800000" flipH="1">
              <a:off x="7775698" y="3389350"/>
              <a:ext cx="233045" cy="233315"/>
            </a:xfrm>
            <a:custGeom>
              <a:avLst/>
              <a:gdLst>
                <a:gd name="connsiteX0" fmla="*/ 1574800 w 1783953"/>
                <a:gd name="connsiteY0" fmla="*/ 0 h 1783953"/>
                <a:gd name="connsiteX1" fmla="*/ 1735814 w 1783953"/>
                <a:gd name="connsiteY1" fmla="*/ 8131 h 1783953"/>
                <a:gd name="connsiteX2" fmla="*/ 1783953 w 1783953"/>
                <a:gd name="connsiteY2" fmla="*/ 15478 h 1783953"/>
                <a:gd name="connsiteX3" fmla="*/ 1783953 w 1783953"/>
                <a:gd name="connsiteY3" fmla="*/ 438812 h 1783953"/>
                <a:gd name="connsiteX4" fmla="*/ 1692978 w 1783953"/>
                <a:gd name="connsiteY4" fmla="*/ 424928 h 1783953"/>
                <a:gd name="connsiteX5" fmla="*/ 1574800 w 1783953"/>
                <a:gd name="connsiteY5" fmla="*/ 418960 h 1783953"/>
                <a:gd name="connsiteX6" fmla="*/ 418960 w 1783953"/>
                <a:gd name="connsiteY6" fmla="*/ 1574800 h 1783953"/>
                <a:gd name="connsiteX7" fmla="*/ 440045 w 1783953"/>
                <a:gd name="connsiteY7" fmla="*/ 1783953 h 1783953"/>
                <a:gd name="connsiteX8" fmla="*/ 15478 w 1783953"/>
                <a:gd name="connsiteY8" fmla="*/ 1783953 h 1783953"/>
                <a:gd name="connsiteX9" fmla="*/ 8131 w 1783953"/>
                <a:gd name="connsiteY9" fmla="*/ 1735814 h 1783953"/>
                <a:gd name="connsiteX10" fmla="*/ 0 w 1783953"/>
                <a:gd name="connsiteY10" fmla="*/ 1574800 h 1783953"/>
                <a:gd name="connsiteX11" fmla="*/ 1574800 w 1783953"/>
                <a:gd name="connsiteY11" fmla="*/ 0 h 178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3953" h="1783953">
                  <a:moveTo>
                    <a:pt x="1574800" y="0"/>
                  </a:moveTo>
                  <a:cubicBezTo>
                    <a:pt x="1629159" y="0"/>
                    <a:pt x="1682874" y="2754"/>
                    <a:pt x="1735814" y="8131"/>
                  </a:cubicBezTo>
                  <a:lnTo>
                    <a:pt x="1783953" y="15478"/>
                  </a:lnTo>
                  <a:lnTo>
                    <a:pt x="1783953" y="438812"/>
                  </a:lnTo>
                  <a:lnTo>
                    <a:pt x="1692978" y="424928"/>
                  </a:lnTo>
                  <a:cubicBezTo>
                    <a:pt x="1654122" y="420982"/>
                    <a:pt x="1614697" y="418960"/>
                    <a:pt x="1574800" y="418960"/>
                  </a:cubicBezTo>
                  <a:cubicBezTo>
                    <a:pt x="936447" y="418960"/>
                    <a:pt x="418960" y="936447"/>
                    <a:pt x="418960" y="1574800"/>
                  </a:cubicBezTo>
                  <a:lnTo>
                    <a:pt x="440045" y="1783953"/>
                  </a:lnTo>
                  <a:lnTo>
                    <a:pt x="15478" y="1783953"/>
                  </a:lnTo>
                  <a:lnTo>
                    <a:pt x="8131" y="1735814"/>
                  </a:lnTo>
                  <a:cubicBezTo>
                    <a:pt x="2754" y="1682874"/>
                    <a:pt x="0" y="1629159"/>
                    <a:pt x="0" y="1574800"/>
                  </a:cubicBezTo>
                  <a:cubicBezTo>
                    <a:pt x="0" y="705062"/>
                    <a:pt x="705062" y="0"/>
                    <a:pt x="1574800" y="0"/>
                  </a:cubicBezTo>
                  <a:close/>
                </a:path>
              </a:pathLst>
            </a:custGeom>
            <a:solidFill>
              <a:srgbClr val="565A5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89" name="Rectangle 88"/>
            <p:cNvSpPr/>
            <p:nvPr/>
          </p:nvSpPr>
          <p:spPr>
            <a:xfrm rot="10800000" flipH="1">
              <a:off x="7302127" y="3389509"/>
              <a:ext cx="520574" cy="54709"/>
            </a:xfrm>
            <a:prstGeom prst="rect">
              <a:avLst/>
            </a:prstGeom>
            <a:solidFill>
              <a:srgbClr val="565A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1" name="Oval 90"/>
            <p:cNvSpPr/>
            <p:nvPr/>
          </p:nvSpPr>
          <p:spPr>
            <a:xfrm rot="10800000" flipH="1">
              <a:off x="7889935" y="3324900"/>
              <a:ext cx="182970" cy="183182"/>
            </a:xfrm>
            <a:prstGeom prst="ellipse">
              <a:avLst/>
            </a:prstGeom>
            <a:solidFill>
              <a:srgbClr val="565A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0" name="Rectangle 89"/>
            <p:cNvSpPr/>
            <p:nvPr/>
          </p:nvSpPr>
          <p:spPr>
            <a:xfrm rot="5400000" flipH="1">
              <a:off x="7273792" y="4276357"/>
              <a:ext cx="1415254" cy="54645"/>
            </a:xfrm>
            <a:prstGeom prst="rect">
              <a:avLst/>
            </a:prstGeom>
            <a:solidFill>
              <a:srgbClr val="565A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8" name="Group 13"/>
          <p:cNvGrpSpPr/>
          <p:nvPr/>
        </p:nvGrpSpPr>
        <p:grpSpPr>
          <a:xfrm>
            <a:off x="4934049" y="3334012"/>
            <a:ext cx="1271947" cy="1677303"/>
            <a:chOff x="3700536" y="3334005"/>
            <a:chExt cx="953960" cy="1677302"/>
          </a:xfrm>
        </p:grpSpPr>
        <p:sp>
          <p:nvSpPr>
            <p:cNvPr id="98" name="Freeform 97"/>
            <p:cNvSpPr/>
            <p:nvPr/>
          </p:nvSpPr>
          <p:spPr>
            <a:xfrm rot="10800000">
              <a:off x="3700536" y="3398455"/>
              <a:ext cx="233315" cy="233315"/>
            </a:xfrm>
            <a:custGeom>
              <a:avLst/>
              <a:gdLst>
                <a:gd name="connsiteX0" fmla="*/ 1574800 w 1783953"/>
                <a:gd name="connsiteY0" fmla="*/ 0 h 1783953"/>
                <a:gd name="connsiteX1" fmla="*/ 1735814 w 1783953"/>
                <a:gd name="connsiteY1" fmla="*/ 8131 h 1783953"/>
                <a:gd name="connsiteX2" fmla="*/ 1783953 w 1783953"/>
                <a:gd name="connsiteY2" fmla="*/ 15478 h 1783953"/>
                <a:gd name="connsiteX3" fmla="*/ 1783953 w 1783953"/>
                <a:gd name="connsiteY3" fmla="*/ 438812 h 1783953"/>
                <a:gd name="connsiteX4" fmla="*/ 1692978 w 1783953"/>
                <a:gd name="connsiteY4" fmla="*/ 424928 h 1783953"/>
                <a:gd name="connsiteX5" fmla="*/ 1574800 w 1783953"/>
                <a:gd name="connsiteY5" fmla="*/ 418960 h 1783953"/>
                <a:gd name="connsiteX6" fmla="*/ 418960 w 1783953"/>
                <a:gd name="connsiteY6" fmla="*/ 1574800 h 1783953"/>
                <a:gd name="connsiteX7" fmla="*/ 440045 w 1783953"/>
                <a:gd name="connsiteY7" fmla="*/ 1783953 h 1783953"/>
                <a:gd name="connsiteX8" fmla="*/ 15478 w 1783953"/>
                <a:gd name="connsiteY8" fmla="*/ 1783953 h 1783953"/>
                <a:gd name="connsiteX9" fmla="*/ 8131 w 1783953"/>
                <a:gd name="connsiteY9" fmla="*/ 1735814 h 1783953"/>
                <a:gd name="connsiteX10" fmla="*/ 0 w 1783953"/>
                <a:gd name="connsiteY10" fmla="*/ 1574800 h 1783953"/>
                <a:gd name="connsiteX11" fmla="*/ 1574800 w 1783953"/>
                <a:gd name="connsiteY11" fmla="*/ 0 h 178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3953" h="1783953">
                  <a:moveTo>
                    <a:pt x="1574800" y="0"/>
                  </a:moveTo>
                  <a:cubicBezTo>
                    <a:pt x="1629159" y="0"/>
                    <a:pt x="1682874" y="2754"/>
                    <a:pt x="1735814" y="8131"/>
                  </a:cubicBezTo>
                  <a:lnTo>
                    <a:pt x="1783953" y="15478"/>
                  </a:lnTo>
                  <a:lnTo>
                    <a:pt x="1783953" y="438812"/>
                  </a:lnTo>
                  <a:lnTo>
                    <a:pt x="1692978" y="424928"/>
                  </a:lnTo>
                  <a:cubicBezTo>
                    <a:pt x="1654122" y="420982"/>
                    <a:pt x="1614697" y="418960"/>
                    <a:pt x="1574800" y="418960"/>
                  </a:cubicBezTo>
                  <a:cubicBezTo>
                    <a:pt x="936447" y="418960"/>
                    <a:pt x="418960" y="936447"/>
                    <a:pt x="418960" y="1574800"/>
                  </a:cubicBezTo>
                  <a:lnTo>
                    <a:pt x="440045" y="1783953"/>
                  </a:lnTo>
                  <a:lnTo>
                    <a:pt x="15478" y="1783953"/>
                  </a:lnTo>
                  <a:lnTo>
                    <a:pt x="8131" y="1735814"/>
                  </a:lnTo>
                  <a:cubicBezTo>
                    <a:pt x="2754" y="1682874"/>
                    <a:pt x="0" y="1629159"/>
                    <a:pt x="0" y="1574800"/>
                  </a:cubicBezTo>
                  <a:cubicBezTo>
                    <a:pt x="0" y="705062"/>
                    <a:pt x="705062" y="0"/>
                    <a:pt x="1574800" y="0"/>
                  </a:cubicBezTo>
                  <a:close/>
                </a:path>
              </a:pathLst>
            </a:custGeom>
            <a:solidFill>
              <a:srgbClr val="B4A76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99" name="Freeform 98"/>
            <p:cNvSpPr/>
            <p:nvPr/>
          </p:nvSpPr>
          <p:spPr>
            <a:xfrm rot="10800000" flipH="1">
              <a:off x="4357289" y="3398455"/>
              <a:ext cx="233045" cy="233315"/>
            </a:xfrm>
            <a:custGeom>
              <a:avLst/>
              <a:gdLst>
                <a:gd name="connsiteX0" fmla="*/ 1574800 w 1783953"/>
                <a:gd name="connsiteY0" fmla="*/ 0 h 1783953"/>
                <a:gd name="connsiteX1" fmla="*/ 1735814 w 1783953"/>
                <a:gd name="connsiteY1" fmla="*/ 8131 h 1783953"/>
                <a:gd name="connsiteX2" fmla="*/ 1783953 w 1783953"/>
                <a:gd name="connsiteY2" fmla="*/ 15478 h 1783953"/>
                <a:gd name="connsiteX3" fmla="*/ 1783953 w 1783953"/>
                <a:gd name="connsiteY3" fmla="*/ 438812 h 1783953"/>
                <a:gd name="connsiteX4" fmla="*/ 1692978 w 1783953"/>
                <a:gd name="connsiteY4" fmla="*/ 424928 h 1783953"/>
                <a:gd name="connsiteX5" fmla="*/ 1574800 w 1783953"/>
                <a:gd name="connsiteY5" fmla="*/ 418960 h 1783953"/>
                <a:gd name="connsiteX6" fmla="*/ 418960 w 1783953"/>
                <a:gd name="connsiteY6" fmla="*/ 1574800 h 1783953"/>
                <a:gd name="connsiteX7" fmla="*/ 440045 w 1783953"/>
                <a:gd name="connsiteY7" fmla="*/ 1783953 h 1783953"/>
                <a:gd name="connsiteX8" fmla="*/ 15478 w 1783953"/>
                <a:gd name="connsiteY8" fmla="*/ 1783953 h 1783953"/>
                <a:gd name="connsiteX9" fmla="*/ 8131 w 1783953"/>
                <a:gd name="connsiteY9" fmla="*/ 1735814 h 1783953"/>
                <a:gd name="connsiteX10" fmla="*/ 0 w 1783953"/>
                <a:gd name="connsiteY10" fmla="*/ 1574800 h 1783953"/>
                <a:gd name="connsiteX11" fmla="*/ 1574800 w 1783953"/>
                <a:gd name="connsiteY11" fmla="*/ 0 h 178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3953" h="1783953">
                  <a:moveTo>
                    <a:pt x="1574800" y="0"/>
                  </a:moveTo>
                  <a:cubicBezTo>
                    <a:pt x="1629159" y="0"/>
                    <a:pt x="1682874" y="2754"/>
                    <a:pt x="1735814" y="8131"/>
                  </a:cubicBezTo>
                  <a:lnTo>
                    <a:pt x="1783953" y="15478"/>
                  </a:lnTo>
                  <a:lnTo>
                    <a:pt x="1783953" y="438812"/>
                  </a:lnTo>
                  <a:lnTo>
                    <a:pt x="1692978" y="424928"/>
                  </a:lnTo>
                  <a:cubicBezTo>
                    <a:pt x="1654122" y="420982"/>
                    <a:pt x="1614697" y="418960"/>
                    <a:pt x="1574800" y="418960"/>
                  </a:cubicBezTo>
                  <a:cubicBezTo>
                    <a:pt x="936447" y="418960"/>
                    <a:pt x="418960" y="936447"/>
                    <a:pt x="418960" y="1574800"/>
                  </a:cubicBezTo>
                  <a:lnTo>
                    <a:pt x="440045" y="1783953"/>
                  </a:lnTo>
                  <a:lnTo>
                    <a:pt x="15478" y="1783953"/>
                  </a:lnTo>
                  <a:lnTo>
                    <a:pt x="8131" y="1735814"/>
                  </a:lnTo>
                  <a:cubicBezTo>
                    <a:pt x="2754" y="1682874"/>
                    <a:pt x="0" y="1629159"/>
                    <a:pt x="0" y="1574800"/>
                  </a:cubicBezTo>
                  <a:cubicBezTo>
                    <a:pt x="0" y="705062"/>
                    <a:pt x="705062" y="0"/>
                    <a:pt x="1574800" y="0"/>
                  </a:cubicBezTo>
                  <a:close/>
                </a:path>
              </a:pathLst>
            </a:custGeom>
            <a:solidFill>
              <a:srgbClr val="B4A76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0" name="Oval 99"/>
            <p:cNvSpPr/>
            <p:nvPr/>
          </p:nvSpPr>
          <p:spPr>
            <a:xfrm rot="10800000" flipH="1">
              <a:off x="4471526" y="3334005"/>
              <a:ext cx="182970" cy="183182"/>
            </a:xfrm>
            <a:prstGeom prst="ellipse">
              <a:avLst/>
            </a:prstGeom>
            <a:solidFill>
              <a:srgbClr val="B4A7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2" name="Rectangle 101"/>
            <p:cNvSpPr/>
            <p:nvPr/>
          </p:nvSpPr>
          <p:spPr>
            <a:xfrm rot="5400000" flipH="1">
              <a:off x="3855383" y="4276357"/>
              <a:ext cx="1415254" cy="54645"/>
            </a:xfrm>
            <a:prstGeom prst="rect">
              <a:avLst/>
            </a:prstGeom>
            <a:solidFill>
              <a:srgbClr val="B4A7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 name="Rectangle 102"/>
            <p:cNvSpPr/>
            <p:nvPr/>
          </p:nvSpPr>
          <p:spPr>
            <a:xfrm rot="10800000">
              <a:off x="3886794" y="3398614"/>
              <a:ext cx="521178" cy="54709"/>
            </a:xfrm>
            <a:prstGeom prst="rect">
              <a:avLst/>
            </a:prstGeom>
            <a:solidFill>
              <a:srgbClr val="B4A7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9" name="Group 105"/>
          <p:cNvGrpSpPr/>
          <p:nvPr/>
        </p:nvGrpSpPr>
        <p:grpSpPr>
          <a:xfrm>
            <a:off x="4556101" y="996547"/>
            <a:ext cx="776867" cy="1004329"/>
            <a:chOff x="4130308" y="996540"/>
            <a:chExt cx="582650" cy="1004329"/>
          </a:xfrm>
        </p:grpSpPr>
        <p:sp>
          <p:nvSpPr>
            <p:cNvPr id="107" name="Freeform 106"/>
            <p:cNvSpPr/>
            <p:nvPr/>
          </p:nvSpPr>
          <p:spPr>
            <a:xfrm rot="10800000">
              <a:off x="4130308" y="996540"/>
              <a:ext cx="582650" cy="1004329"/>
            </a:xfrm>
            <a:custGeom>
              <a:avLst/>
              <a:gdLst>
                <a:gd name="connsiteX0" fmla="*/ 713638 w 1427274"/>
                <a:gd name="connsiteY0" fmla="*/ 1325798 h 2460229"/>
                <a:gd name="connsiteX1" fmla="*/ 292844 w 1427274"/>
                <a:gd name="connsiteY1" fmla="*/ 1746592 h 2460229"/>
                <a:gd name="connsiteX2" fmla="*/ 713638 w 1427274"/>
                <a:gd name="connsiteY2" fmla="*/ 2167386 h 2460229"/>
                <a:gd name="connsiteX3" fmla="*/ 1134432 w 1427274"/>
                <a:gd name="connsiteY3" fmla="*/ 1746592 h 2460229"/>
                <a:gd name="connsiteX4" fmla="*/ 713638 w 1427274"/>
                <a:gd name="connsiteY4" fmla="*/ 1325798 h 2460229"/>
                <a:gd name="connsiteX5" fmla="*/ 713637 w 1427274"/>
                <a:gd name="connsiteY5" fmla="*/ 0 h 2460229"/>
                <a:gd name="connsiteX6" fmla="*/ 1071620 w 1427274"/>
                <a:gd name="connsiteY6" fmla="*/ 1132569 h 2460229"/>
                <a:gd name="connsiteX7" fmla="*/ 1112638 w 1427274"/>
                <a:gd name="connsiteY7" fmla="*/ 1154833 h 2460229"/>
                <a:gd name="connsiteX8" fmla="*/ 1427274 w 1427274"/>
                <a:gd name="connsiteY8" fmla="*/ 1746592 h 2460229"/>
                <a:gd name="connsiteX9" fmla="*/ 713637 w 1427274"/>
                <a:gd name="connsiteY9" fmla="*/ 2460229 h 2460229"/>
                <a:gd name="connsiteX10" fmla="*/ 0 w 1427274"/>
                <a:gd name="connsiteY10" fmla="*/ 1746592 h 2460229"/>
                <a:gd name="connsiteX11" fmla="*/ 314636 w 1427274"/>
                <a:gd name="connsiteY11" fmla="*/ 1154833 h 2460229"/>
                <a:gd name="connsiteX12" fmla="*/ 355653 w 1427274"/>
                <a:gd name="connsiteY12" fmla="*/ 1132570 h 2460229"/>
                <a:gd name="connsiteX0" fmla="*/ 713638 w 1427274"/>
                <a:gd name="connsiteY0" fmla="*/ 1325798 h 2460229"/>
                <a:gd name="connsiteX1" fmla="*/ 292844 w 1427274"/>
                <a:gd name="connsiteY1" fmla="*/ 1746592 h 2460229"/>
                <a:gd name="connsiteX2" fmla="*/ 713638 w 1427274"/>
                <a:gd name="connsiteY2" fmla="*/ 2167386 h 2460229"/>
                <a:gd name="connsiteX3" fmla="*/ 1134432 w 1427274"/>
                <a:gd name="connsiteY3" fmla="*/ 1746592 h 2460229"/>
                <a:gd name="connsiteX4" fmla="*/ 713638 w 1427274"/>
                <a:gd name="connsiteY4" fmla="*/ 1325798 h 2460229"/>
                <a:gd name="connsiteX5" fmla="*/ 713637 w 1427274"/>
                <a:gd name="connsiteY5" fmla="*/ 0 h 2460229"/>
                <a:gd name="connsiteX6" fmla="*/ 1112638 w 1427274"/>
                <a:gd name="connsiteY6" fmla="*/ 1154833 h 2460229"/>
                <a:gd name="connsiteX7" fmla="*/ 1427274 w 1427274"/>
                <a:gd name="connsiteY7" fmla="*/ 1746592 h 2460229"/>
                <a:gd name="connsiteX8" fmla="*/ 713637 w 1427274"/>
                <a:gd name="connsiteY8" fmla="*/ 2460229 h 2460229"/>
                <a:gd name="connsiteX9" fmla="*/ 0 w 1427274"/>
                <a:gd name="connsiteY9" fmla="*/ 1746592 h 2460229"/>
                <a:gd name="connsiteX10" fmla="*/ 314636 w 1427274"/>
                <a:gd name="connsiteY10" fmla="*/ 1154833 h 2460229"/>
                <a:gd name="connsiteX11" fmla="*/ 355653 w 1427274"/>
                <a:gd name="connsiteY11" fmla="*/ 1132570 h 2460229"/>
                <a:gd name="connsiteX12" fmla="*/ 713637 w 1427274"/>
                <a:gd name="connsiteY12" fmla="*/ 0 h 2460229"/>
                <a:gd name="connsiteX0" fmla="*/ 713638 w 1427274"/>
                <a:gd name="connsiteY0" fmla="*/ 1325798 h 2460229"/>
                <a:gd name="connsiteX1" fmla="*/ 292844 w 1427274"/>
                <a:gd name="connsiteY1" fmla="*/ 1746592 h 2460229"/>
                <a:gd name="connsiteX2" fmla="*/ 713638 w 1427274"/>
                <a:gd name="connsiteY2" fmla="*/ 2167386 h 2460229"/>
                <a:gd name="connsiteX3" fmla="*/ 1134432 w 1427274"/>
                <a:gd name="connsiteY3" fmla="*/ 1746592 h 2460229"/>
                <a:gd name="connsiteX4" fmla="*/ 713638 w 1427274"/>
                <a:gd name="connsiteY4" fmla="*/ 1325798 h 2460229"/>
                <a:gd name="connsiteX5" fmla="*/ 713637 w 1427274"/>
                <a:gd name="connsiteY5" fmla="*/ 0 h 2460229"/>
                <a:gd name="connsiteX6" fmla="*/ 1112638 w 1427274"/>
                <a:gd name="connsiteY6" fmla="*/ 1154833 h 2460229"/>
                <a:gd name="connsiteX7" fmla="*/ 1427274 w 1427274"/>
                <a:gd name="connsiteY7" fmla="*/ 1746592 h 2460229"/>
                <a:gd name="connsiteX8" fmla="*/ 713637 w 1427274"/>
                <a:gd name="connsiteY8" fmla="*/ 2460229 h 2460229"/>
                <a:gd name="connsiteX9" fmla="*/ 0 w 1427274"/>
                <a:gd name="connsiteY9" fmla="*/ 1746592 h 2460229"/>
                <a:gd name="connsiteX10" fmla="*/ 314636 w 1427274"/>
                <a:gd name="connsiteY10" fmla="*/ 1154833 h 2460229"/>
                <a:gd name="connsiteX11" fmla="*/ 713637 w 1427274"/>
                <a:gd name="connsiteY11" fmla="*/ 0 h 2460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7274" h="2460229">
                  <a:moveTo>
                    <a:pt x="713638" y="1325798"/>
                  </a:moveTo>
                  <a:cubicBezTo>
                    <a:pt x="481240" y="1325798"/>
                    <a:pt x="292844" y="1514194"/>
                    <a:pt x="292844" y="1746592"/>
                  </a:cubicBezTo>
                  <a:cubicBezTo>
                    <a:pt x="292844" y="1978990"/>
                    <a:pt x="481240" y="2167386"/>
                    <a:pt x="713638" y="2167386"/>
                  </a:cubicBezTo>
                  <a:cubicBezTo>
                    <a:pt x="946036" y="2167386"/>
                    <a:pt x="1134432" y="1978990"/>
                    <a:pt x="1134432" y="1746592"/>
                  </a:cubicBezTo>
                  <a:cubicBezTo>
                    <a:pt x="1134432" y="1514194"/>
                    <a:pt x="946036" y="1325798"/>
                    <a:pt x="713638" y="1325798"/>
                  </a:cubicBezTo>
                  <a:close/>
                  <a:moveTo>
                    <a:pt x="713637" y="0"/>
                  </a:moveTo>
                  <a:lnTo>
                    <a:pt x="1112638" y="1154833"/>
                  </a:lnTo>
                  <a:cubicBezTo>
                    <a:pt x="1302467" y="1283079"/>
                    <a:pt x="1427274" y="1500260"/>
                    <a:pt x="1427274" y="1746592"/>
                  </a:cubicBezTo>
                  <a:cubicBezTo>
                    <a:pt x="1427274" y="2140723"/>
                    <a:pt x="1107768" y="2460229"/>
                    <a:pt x="713637" y="2460229"/>
                  </a:cubicBezTo>
                  <a:cubicBezTo>
                    <a:pt x="319506" y="2460229"/>
                    <a:pt x="0" y="2140723"/>
                    <a:pt x="0" y="1746592"/>
                  </a:cubicBezTo>
                  <a:cubicBezTo>
                    <a:pt x="0" y="1500260"/>
                    <a:pt x="124807" y="1283079"/>
                    <a:pt x="314636" y="1154833"/>
                  </a:cubicBezTo>
                  <a:lnTo>
                    <a:pt x="713637" y="0"/>
                  </a:lnTo>
                  <a:close/>
                </a:path>
              </a:pathLst>
            </a:custGeom>
            <a:solidFill>
              <a:srgbClr val="FFAA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reeform 107"/>
            <p:cNvSpPr/>
            <p:nvPr/>
          </p:nvSpPr>
          <p:spPr>
            <a:xfrm rot="10800000">
              <a:off x="4421632" y="996540"/>
              <a:ext cx="291326" cy="1004329"/>
            </a:xfrm>
            <a:custGeom>
              <a:avLst/>
              <a:gdLst>
                <a:gd name="connsiteX0" fmla="*/ 291325 w 291326"/>
                <a:gd name="connsiteY0" fmla="*/ 1004329 h 1004329"/>
                <a:gd name="connsiteX1" fmla="*/ 0 w 291326"/>
                <a:gd name="connsiteY1" fmla="*/ 713004 h 1004329"/>
                <a:gd name="connsiteX2" fmla="*/ 128443 w 291326"/>
                <a:gd name="connsiteY2" fmla="*/ 471433 h 1004329"/>
                <a:gd name="connsiteX3" fmla="*/ 291325 w 291326"/>
                <a:gd name="connsiteY3" fmla="*/ 0 h 1004329"/>
                <a:gd name="connsiteX4" fmla="*/ 291326 w 291326"/>
                <a:gd name="connsiteY4" fmla="*/ 3 h 1004329"/>
                <a:gd name="connsiteX5" fmla="*/ 291326 w 291326"/>
                <a:gd name="connsiteY5" fmla="*/ 541225 h 1004329"/>
                <a:gd name="connsiteX6" fmla="*/ 291326 w 291326"/>
                <a:gd name="connsiteY6" fmla="*/ 541225 h 1004329"/>
                <a:gd name="connsiteX7" fmla="*/ 119547 w 291326"/>
                <a:gd name="connsiteY7" fmla="*/ 713004 h 1004329"/>
                <a:gd name="connsiteX8" fmla="*/ 291326 w 291326"/>
                <a:gd name="connsiteY8" fmla="*/ 884783 h 1004329"/>
                <a:gd name="connsiteX9" fmla="*/ 291326 w 291326"/>
                <a:gd name="connsiteY9" fmla="*/ 884783 h 1004329"/>
                <a:gd name="connsiteX10" fmla="*/ 291326 w 291326"/>
                <a:gd name="connsiteY10" fmla="*/ 1004329 h 100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1326" h="1004329">
                  <a:moveTo>
                    <a:pt x="291325" y="1004329"/>
                  </a:moveTo>
                  <a:cubicBezTo>
                    <a:pt x="130431" y="1004329"/>
                    <a:pt x="0" y="873898"/>
                    <a:pt x="0" y="713004"/>
                  </a:cubicBezTo>
                  <a:cubicBezTo>
                    <a:pt x="0" y="612445"/>
                    <a:pt x="50950" y="523786"/>
                    <a:pt x="128443" y="471433"/>
                  </a:cubicBezTo>
                  <a:lnTo>
                    <a:pt x="291325" y="0"/>
                  </a:lnTo>
                  <a:lnTo>
                    <a:pt x="291326" y="3"/>
                  </a:lnTo>
                  <a:lnTo>
                    <a:pt x="291326" y="541225"/>
                  </a:lnTo>
                  <a:lnTo>
                    <a:pt x="291326" y="541225"/>
                  </a:lnTo>
                  <a:cubicBezTo>
                    <a:pt x="196455" y="541225"/>
                    <a:pt x="119547" y="618133"/>
                    <a:pt x="119547" y="713004"/>
                  </a:cubicBezTo>
                  <a:cubicBezTo>
                    <a:pt x="119547" y="807875"/>
                    <a:pt x="196455" y="884783"/>
                    <a:pt x="291326" y="884783"/>
                  </a:cubicBezTo>
                  <a:lnTo>
                    <a:pt x="291326" y="884783"/>
                  </a:lnTo>
                  <a:lnTo>
                    <a:pt x="291326" y="1004329"/>
                  </a:lnTo>
                  <a:close/>
                </a:path>
              </a:pathLst>
            </a:custGeom>
            <a:solidFill>
              <a:schemeClr val="tx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rot="10800000">
              <a:off x="4236602" y="1116086"/>
              <a:ext cx="343557" cy="343558"/>
            </a:xfrm>
            <a:prstGeom prst="ellipse">
              <a:avLst/>
            </a:prstGeom>
            <a:solidFill>
              <a:schemeClr val="bg1"/>
            </a:solidFill>
            <a:ln w="28575">
              <a:solidFill>
                <a:srgbClr val="C483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0800000"/>
                </a:camera>
                <a:lightRig rig="threePt" dir="t"/>
              </a:scene3d>
            </a:bodyPr>
            <a:lstStyle/>
            <a:p>
              <a:pPr algn="ctr"/>
              <a:r>
                <a:rPr lang="en-US" dirty="0" smtClean="0">
                  <a:solidFill>
                    <a:schemeClr val="accent3">
                      <a:lumMod val="50000"/>
                    </a:schemeClr>
                  </a:solidFill>
                </a:rPr>
                <a:t>3</a:t>
              </a:r>
              <a:endParaRPr lang="en-US" dirty="0">
                <a:solidFill>
                  <a:schemeClr val="accent3">
                    <a:lumMod val="50000"/>
                  </a:schemeClr>
                </a:solidFill>
              </a:endParaRPr>
            </a:p>
          </p:txBody>
        </p:sp>
      </p:grpSp>
      <p:grpSp>
        <p:nvGrpSpPr>
          <p:cNvPr id="10" name="Group 109"/>
          <p:cNvGrpSpPr/>
          <p:nvPr/>
        </p:nvGrpSpPr>
        <p:grpSpPr>
          <a:xfrm>
            <a:off x="2303149" y="996547"/>
            <a:ext cx="776867" cy="1004329"/>
            <a:chOff x="4130308" y="996540"/>
            <a:chExt cx="582650" cy="1004329"/>
          </a:xfrm>
        </p:grpSpPr>
        <p:sp>
          <p:nvSpPr>
            <p:cNvPr id="111" name="Freeform 110"/>
            <p:cNvSpPr/>
            <p:nvPr/>
          </p:nvSpPr>
          <p:spPr>
            <a:xfrm rot="10800000">
              <a:off x="4130308" y="996540"/>
              <a:ext cx="582650" cy="1004329"/>
            </a:xfrm>
            <a:custGeom>
              <a:avLst/>
              <a:gdLst>
                <a:gd name="connsiteX0" fmla="*/ 713638 w 1427274"/>
                <a:gd name="connsiteY0" fmla="*/ 1325798 h 2460229"/>
                <a:gd name="connsiteX1" fmla="*/ 292844 w 1427274"/>
                <a:gd name="connsiteY1" fmla="*/ 1746592 h 2460229"/>
                <a:gd name="connsiteX2" fmla="*/ 713638 w 1427274"/>
                <a:gd name="connsiteY2" fmla="*/ 2167386 h 2460229"/>
                <a:gd name="connsiteX3" fmla="*/ 1134432 w 1427274"/>
                <a:gd name="connsiteY3" fmla="*/ 1746592 h 2460229"/>
                <a:gd name="connsiteX4" fmla="*/ 713638 w 1427274"/>
                <a:gd name="connsiteY4" fmla="*/ 1325798 h 2460229"/>
                <a:gd name="connsiteX5" fmla="*/ 713637 w 1427274"/>
                <a:gd name="connsiteY5" fmla="*/ 0 h 2460229"/>
                <a:gd name="connsiteX6" fmla="*/ 1071620 w 1427274"/>
                <a:gd name="connsiteY6" fmla="*/ 1132569 h 2460229"/>
                <a:gd name="connsiteX7" fmla="*/ 1112638 w 1427274"/>
                <a:gd name="connsiteY7" fmla="*/ 1154833 h 2460229"/>
                <a:gd name="connsiteX8" fmla="*/ 1427274 w 1427274"/>
                <a:gd name="connsiteY8" fmla="*/ 1746592 h 2460229"/>
                <a:gd name="connsiteX9" fmla="*/ 713637 w 1427274"/>
                <a:gd name="connsiteY9" fmla="*/ 2460229 h 2460229"/>
                <a:gd name="connsiteX10" fmla="*/ 0 w 1427274"/>
                <a:gd name="connsiteY10" fmla="*/ 1746592 h 2460229"/>
                <a:gd name="connsiteX11" fmla="*/ 314636 w 1427274"/>
                <a:gd name="connsiteY11" fmla="*/ 1154833 h 2460229"/>
                <a:gd name="connsiteX12" fmla="*/ 355653 w 1427274"/>
                <a:gd name="connsiteY12" fmla="*/ 1132570 h 2460229"/>
                <a:gd name="connsiteX0" fmla="*/ 713638 w 1427274"/>
                <a:gd name="connsiteY0" fmla="*/ 1325798 h 2460229"/>
                <a:gd name="connsiteX1" fmla="*/ 292844 w 1427274"/>
                <a:gd name="connsiteY1" fmla="*/ 1746592 h 2460229"/>
                <a:gd name="connsiteX2" fmla="*/ 713638 w 1427274"/>
                <a:gd name="connsiteY2" fmla="*/ 2167386 h 2460229"/>
                <a:gd name="connsiteX3" fmla="*/ 1134432 w 1427274"/>
                <a:gd name="connsiteY3" fmla="*/ 1746592 h 2460229"/>
                <a:gd name="connsiteX4" fmla="*/ 713638 w 1427274"/>
                <a:gd name="connsiteY4" fmla="*/ 1325798 h 2460229"/>
                <a:gd name="connsiteX5" fmla="*/ 713637 w 1427274"/>
                <a:gd name="connsiteY5" fmla="*/ 0 h 2460229"/>
                <a:gd name="connsiteX6" fmla="*/ 1112638 w 1427274"/>
                <a:gd name="connsiteY6" fmla="*/ 1154833 h 2460229"/>
                <a:gd name="connsiteX7" fmla="*/ 1427274 w 1427274"/>
                <a:gd name="connsiteY7" fmla="*/ 1746592 h 2460229"/>
                <a:gd name="connsiteX8" fmla="*/ 713637 w 1427274"/>
                <a:gd name="connsiteY8" fmla="*/ 2460229 h 2460229"/>
                <a:gd name="connsiteX9" fmla="*/ 0 w 1427274"/>
                <a:gd name="connsiteY9" fmla="*/ 1746592 h 2460229"/>
                <a:gd name="connsiteX10" fmla="*/ 314636 w 1427274"/>
                <a:gd name="connsiteY10" fmla="*/ 1154833 h 2460229"/>
                <a:gd name="connsiteX11" fmla="*/ 355653 w 1427274"/>
                <a:gd name="connsiteY11" fmla="*/ 1132570 h 2460229"/>
                <a:gd name="connsiteX12" fmla="*/ 713637 w 1427274"/>
                <a:gd name="connsiteY12" fmla="*/ 0 h 2460229"/>
                <a:gd name="connsiteX0" fmla="*/ 713638 w 1427274"/>
                <a:gd name="connsiteY0" fmla="*/ 1325798 h 2460229"/>
                <a:gd name="connsiteX1" fmla="*/ 292844 w 1427274"/>
                <a:gd name="connsiteY1" fmla="*/ 1746592 h 2460229"/>
                <a:gd name="connsiteX2" fmla="*/ 713638 w 1427274"/>
                <a:gd name="connsiteY2" fmla="*/ 2167386 h 2460229"/>
                <a:gd name="connsiteX3" fmla="*/ 1134432 w 1427274"/>
                <a:gd name="connsiteY3" fmla="*/ 1746592 h 2460229"/>
                <a:gd name="connsiteX4" fmla="*/ 713638 w 1427274"/>
                <a:gd name="connsiteY4" fmla="*/ 1325798 h 2460229"/>
                <a:gd name="connsiteX5" fmla="*/ 713637 w 1427274"/>
                <a:gd name="connsiteY5" fmla="*/ 0 h 2460229"/>
                <a:gd name="connsiteX6" fmla="*/ 1112638 w 1427274"/>
                <a:gd name="connsiteY6" fmla="*/ 1154833 h 2460229"/>
                <a:gd name="connsiteX7" fmla="*/ 1427274 w 1427274"/>
                <a:gd name="connsiteY7" fmla="*/ 1746592 h 2460229"/>
                <a:gd name="connsiteX8" fmla="*/ 713637 w 1427274"/>
                <a:gd name="connsiteY8" fmla="*/ 2460229 h 2460229"/>
                <a:gd name="connsiteX9" fmla="*/ 0 w 1427274"/>
                <a:gd name="connsiteY9" fmla="*/ 1746592 h 2460229"/>
                <a:gd name="connsiteX10" fmla="*/ 314636 w 1427274"/>
                <a:gd name="connsiteY10" fmla="*/ 1154833 h 2460229"/>
                <a:gd name="connsiteX11" fmla="*/ 713637 w 1427274"/>
                <a:gd name="connsiteY11" fmla="*/ 0 h 2460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7274" h="2460229">
                  <a:moveTo>
                    <a:pt x="713638" y="1325798"/>
                  </a:moveTo>
                  <a:cubicBezTo>
                    <a:pt x="481240" y="1325798"/>
                    <a:pt x="292844" y="1514194"/>
                    <a:pt x="292844" y="1746592"/>
                  </a:cubicBezTo>
                  <a:cubicBezTo>
                    <a:pt x="292844" y="1978990"/>
                    <a:pt x="481240" y="2167386"/>
                    <a:pt x="713638" y="2167386"/>
                  </a:cubicBezTo>
                  <a:cubicBezTo>
                    <a:pt x="946036" y="2167386"/>
                    <a:pt x="1134432" y="1978990"/>
                    <a:pt x="1134432" y="1746592"/>
                  </a:cubicBezTo>
                  <a:cubicBezTo>
                    <a:pt x="1134432" y="1514194"/>
                    <a:pt x="946036" y="1325798"/>
                    <a:pt x="713638" y="1325798"/>
                  </a:cubicBezTo>
                  <a:close/>
                  <a:moveTo>
                    <a:pt x="713637" y="0"/>
                  </a:moveTo>
                  <a:lnTo>
                    <a:pt x="1112638" y="1154833"/>
                  </a:lnTo>
                  <a:cubicBezTo>
                    <a:pt x="1302467" y="1283079"/>
                    <a:pt x="1427274" y="1500260"/>
                    <a:pt x="1427274" y="1746592"/>
                  </a:cubicBezTo>
                  <a:cubicBezTo>
                    <a:pt x="1427274" y="2140723"/>
                    <a:pt x="1107768" y="2460229"/>
                    <a:pt x="713637" y="2460229"/>
                  </a:cubicBezTo>
                  <a:cubicBezTo>
                    <a:pt x="319506" y="2460229"/>
                    <a:pt x="0" y="2140723"/>
                    <a:pt x="0" y="1746592"/>
                  </a:cubicBezTo>
                  <a:cubicBezTo>
                    <a:pt x="0" y="1500260"/>
                    <a:pt x="124807" y="1283079"/>
                    <a:pt x="314636" y="1154833"/>
                  </a:cubicBezTo>
                  <a:lnTo>
                    <a:pt x="713637" y="0"/>
                  </a:lnTo>
                  <a:close/>
                </a:path>
              </a:pathLst>
            </a:custGeom>
            <a:solidFill>
              <a:srgbClr val="FF5A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reeform 111"/>
            <p:cNvSpPr/>
            <p:nvPr/>
          </p:nvSpPr>
          <p:spPr>
            <a:xfrm rot="10800000">
              <a:off x="4421632" y="996540"/>
              <a:ext cx="291326" cy="1004329"/>
            </a:xfrm>
            <a:custGeom>
              <a:avLst/>
              <a:gdLst>
                <a:gd name="connsiteX0" fmla="*/ 291325 w 291326"/>
                <a:gd name="connsiteY0" fmla="*/ 1004329 h 1004329"/>
                <a:gd name="connsiteX1" fmla="*/ 0 w 291326"/>
                <a:gd name="connsiteY1" fmla="*/ 713004 h 1004329"/>
                <a:gd name="connsiteX2" fmla="*/ 128443 w 291326"/>
                <a:gd name="connsiteY2" fmla="*/ 471433 h 1004329"/>
                <a:gd name="connsiteX3" fmla="*/ 291325 w 291326"/>
                <a:gd name="connsiteY3" fmla="*/ 0 h 1004329"/>
                <a:gd name="connsiteX4" fmla="*/ 291326 w 291326"/>
                <a:gd name="connsiteY4" fmla="*/ 3 h 1004329"/>
                <a:gd name="connsiteX5" fmla="*/ 291326 w 291326"/>
                <a:gd name="connsiteY5" fmla="*/ 541225 h 1004329"/>
                <a:gd name="connsiteX6" fmla="*/ 291326 w 291326"/>
                <a:gd name="connsiteY6" fmla="*/ 541225 h 1004329"/>
                <a:gd name="connsiteX7" fmla="*/ 119547 w 291326"/>
                <a:gd name="connsiteY7" fmla="*/ 713004 h 1004329"/>
                <a:gd name="connsiteX8" fmla="*/ 291326 w 291326"/>
                <a:gd name="connsiteY8" fmla="*/ 884783 h 1004329"/>
                <a:gd name="connsiteX9" fmla="*/ 291326 w 291326"/>
                <a:gd name="connsiteY9" fmla="*/ 884783 h 1004329"/>
                <a:gd name="connsiteX10" fmla="*/ 291326 w 291326"/>
                <a:gd name="connsiteY10" fmla="*/ 1004329 h 100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1326" h="1004329">
                  <a:moveTo>
                    <a:pt x="291325" y="1004329"/>
                  </a:moveTo>
                  <a:cubicBezTo>
                    <a:pt x="130431" y="1004329"/>
                    <a:pt x="0" y="873898"/>
                    <a:pt x="0" y="713004"/>
                  </a:cubicBezTo>
                  <a:cubicBezTo>
                    <a:pt x="0" y="612445"/>
                    <a:pt x="50950" y="523786"/>
                    <a:pt x="128443" y="471433"/>
                  </a:cubicBezTo>
                  <a:lnTo>
                    <a:pt x="291325" y="0"/>
                  </a:lnTo>
                  <a:lnTo>
                    <a:pt x="291326" y="3"/>
                  </a:lnTo>
                  <a:lnTo>
                    <a:pt x="291326" y="541225"/>
                  </a:lnTo>
                  <a:lnTo>
                    <a:pt x="291326" y="541225"/>
                  </a:lnTo>
                  <a:cubicBezTo>
                    <a:pt x="196455" y="541225"/>
                    <a:pt x="119547" y="618133"/>
                    <a:pt x="119547" y="713004"/>
                  </a:cubicBezTo>
                  <a:cubicBezTo>
                    <a:pt x="119547" y="807875"/>
                    <a:pt x="196455" y="884783"/>
                    <a:pt x="291326" y="884783"/>
                  </a:cubicBezTo>
                  <a:lnTo>
                    <a:pt x="291326" y="884783"/>
                  </a:lnTo>
                  <a:lnTo>
                    <a:pt x="291326" y="1004329"/>
                  </a:lnTo>
                  <a:close/>
                </a:path>
              </a:pathLst>
            </a:custGeom>
            <a:solidFill>
              <a:schemeClr val="tx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rot="10800000">
              <a:off x="4249854" y="1116086"/>
              <a:ext cx="343557" cy="343558"/>
            </a:xfrm>
            <a:prstGeom prst="ellipse">
              <a:avLst/>
            </a:prstGeom>
            <a:solidFill>
              <a:schemeClr val="bg1"/>
            </a:solidFill>
            <a:ln w="28575">
              <a:solidFill>
                <a:srgbClr val="C445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0799999"/>
                </a:camera>
                <a:lightRig rig="threePt" dir="t"/>
              </a:scene3d>
            </a:bodyPr>
            <a:lstStyle/>
            <a:p>
              <a:pPr algn="ctr"/>
              <a:r>
                <a:rPr lang="en-US" dirty="0" smtClean="0">
                  <a:solidFill>
                    <a:schemeClr val="accent3">
                      <a:lumMod val="50000"/>
                    </a:schemeClr>
                  </a:solidFill>
                </a:rPr>
                <a:t>1</a:t>
              </a:r>
              <a:endParaRPr lang="en-US" dirty="0">
                <a:solidFill>
                  <a:schemeClr val="accent3">
                    <a:lumMod val="50000"/>
                  </a:schemeClr>
                </a:solidFill>
              </a:endParaRPr>
            </a:p>
          </p:txBody>
        </p:sp>
      </p:grpSp>
      <p:grpSp>
        <p:nvGrpSpPr>
          <p:cNvPr id="11" name="Group 113"/>
          <p:cNvGrpSpPr/>
          <p:nvPr/>
        </p:nvGrpSpPr>
        <p:grpSpPr>
          <a:xfrm>
            <a:off x="6837697" y="996547"/>
            <a:ext cx="776867" cy="1004329"/>
            <a:chOff x="4130308" y="996540"/>
            <a:chExt cx="582650" cy="1004329"/>
          </a:xfrm>
        </p:grpSpPr>
        <p:sp>
          <p:nvSpPr>
            <p:cNvPr id="115" name="Freeform 114"/>
            <p:cNvSpPr/>
            <p:nvPr/>
          </p:nvSpPr>
          <p:spPr>
            <a:xfrm rot="10800000">
              <a:off x="4130308" y="996540"/>
              <a:ext cx="582650" cy="1004329"/>
            </a:xfrm>
            <a:custGeom>
              <a:avLst/>
              <a:gdLst>
                <a:gd name="connsiteX0" fmla="*/ 713638 w 1427274"/>
                <a:gd name="connsiteY0" fmla="*/ 1325798 h 2460229"/>
                <a:gd name="connsiteX1" fmla="*/ 292844 w 1427274"/>
                <a:gd name="connsiteY1" fmla="*/ 1746592 h 2460229"/>
                <a:gd name="connsiteX2" fmla="*/ 713638 w 1427274"/>
                <a:gd name="connsiteY2" fmla="*/ 2167386 h 2460229"/>
                <a:gd name="connsiteX3" fmla="*/ 1134432 w 1427274"/>
                <a:gd name="connsiteY3" fmla="*/ 1746592 h 2460229"/>
                <a:gd name="connsiteX4" fmla="*/ 713638 w 1427274"/>
                <a:gd name="connsiteY4" fmla="*/ 1325798 h 2460229"/>
                <a:gd name="connsiteX5" fmla="*/ 713637 w 1427274"/>
                <a:gd name="connsiteY5" fmla="*/ 0 h 2460229"/>
                <a:gd name="connsiteX6" fmla="*/ 1071620 w 1427274"/>
                <a:gd name="connsiteY6" fmla="*/ 1132569 h 2460229"/>
                <a:gd name="connsiteX7" fmla="*/ 1112638 w 1427274"/>
                <a:gd name="connsiteY7" fmla="*/ 1154833 h 2460229"/>
                <a:gd name="connsiteX8" fmla="*/ 1427274 w 1427274"/>
                <a:gd name="connsiteY8" fmla="*/ 1746592 h 2460229"/>
                <a:gd name="connsiteX9" fmla="*/ 713637 w 1427274"/>
                <a:gd name="connsiteY9" fmla="*/ 2460229 h 2460229"/>
                <a:gd name="connsiteX10" fmla="*/ 0 w 1427274"/>
                <a:gd name="connsiteY10" fmla="*/ 1746592 h 2460229"/>
                <a:gd name="connsiteX11" fmla="*/ 314636 w 1427274"/>
                <a:gd name="connsiteY11" fmla="*/ 1154833 h 2460229"/>
                <a:gd name="connsiteX12" fmla="*/ 355653 w 1427274"/>
                <a:gd name="connsiteY12" fmla="*/ 1132570 h 2460229"/>
                <a:gd name="connsiteX0" fmla="*/ 713638 w 1427274"/>
                <a:gd name="connsiteY0" fmla="*/ 1325798 h 2460229"/>
                <a:gd name="connsiteX1" fmla="*/ 292844 w 1427274"/>
                <a:gd name="connsiteY1" fmla="*/ 1746592 h 2460229"/>
                <a:gd name="connsiteX2" fmla="*/ 713638 w 1427274"/>
                <a:gd name="connsiteY2" fmla="*/ 2167386 h 2460229"/>
                <a:gd name="connsiteX3" fmla="*/ 1134432 w 1427274"/>
                <a:gd name="connsiteY3" fmla="*/ 1746592 h 2460229"/>
                <a:gd name="connsiteX4" fmla="*/ 713638 w 1427274"/>
                <a:gd name="connsiteY4" fmla="*/ 1325798 h 2460229"/>
                <a:gd name="connsiteX5" fmla="*/ 713637 w 1427274"/>
                <a:gd name="connsiteY5" fmla="*/ 0 h 2460229"/>
                <a:gd name="connsiteX6" fmla="*/ 1112638 w 1427274"/>
                <a:gd name="connsiteY6" fmla="*/ 1154833 h 2460229"/>
                <a:gd name="connsiteX7" fmla="*/ 1427274 w 1427274"/>
                <a:gd name="connsiteY7" fmla="*/ 1746592 h 2460229"/>
                <a:gd name="connsiteX8" fmla="*/ 713637 w 1427274"/>
                <a:gd name="connsiteY8" fmla="*/ 2460229 h 2460229"/>
                <a:gd name="connsiteX9" fmla="*/ 0 w 1427274"/>
                <a:gd name="connsiteY9" fmla="*/ 1746592 h 2460229"/>
                <a:gd name="connsiteX10" fmla="*/ 314636 w 1427274"/>
                <a:gd name="connsiteY10" fmla="*/ 1154833 h 2460229"/>
                <a:gd name="connsiteX11" fmla="*/ 355653 w 1427274"/>
                <a:gd name="connsiteY11" fmla="*/ 1132570 h 2460229"/>
                <a:gd name="connsiteX12" fmla="*/ 713637 w 1427274"/>
                <a:gd name="connsiteY12" fmla="*/ 0 h 2460229"/>
                <a:gd name="connsiteX0" fmla="*/ 713638 w 1427274"/>
                <a:gd name="connsiteY0" fmla="*/ 1325798 h 2460229"/>
                <a:gd name="connsiteX1" fmla="*/ 292844 w 1427274"/>
                <a:gd name="connsiteY1" fmla="*/ 1746592 h 2460229"/>
                <a:gd name="connsiteX2" fmla="*/ 713638 w 1427274"/>
                <a:gd name="connsiteY2" fmla="*/ 2167386 h 2460229"/>
                <a:gd name="connsiteX3" fmla="*/ 1134432 w 1427274"/>
                <a:gd name="connsiteY3" fmla="*/ 1746592 h 2460229"/>
                <a:gd name="connsiteX4" fmla="*/ 713638 w 1427274"/>
                <a:gd name="connsiteY4" fmla="*/ 1325798 h 2460229"/>
                <a:gd name="connsiteX5" fmla="*/ 713637 w 1427274"/>
                <a:gd name="connsiteY5" fmla="*/ 0 h 2460229"/>
                <a:gd name="connsiteX6" fmla="*/ 1112638 w 1427274"/>
                <a:gd name="connsiteY6" fmla="*/ 1154833 h 2460229"/>
                <a:gd name="connsiteX7" fmla="*/ 1427274 w 1427274"/>
                <a:gd name="connsiteY7" fmla="*/ 1746592 h 2460229"/>
                <a:gd name="connsiteX8" fmla="*/ 713637 w 1427274"/>
                <a:gd name="connsiteY8" fmla="*/ 2460229 h 2460229"/>
                <a:gd name="connsiteX9" fmla="*/ 0 w 1427274"/>
                <a:gd name="connsiteY9" fmla="*/ 1746592 h 2460229"/>
                <a:gd name="connsiteX10" fmla="*/ 314636 w 1427274"/>
                <a:gd name="connsiteY10" fmla="*/ 1154833 h 2460229"/>
                <a:gd name="connsiteX11" fmla="*/ 713637 w 1427274"/>
                <a:gd name="connsiteY11" fmla="*/ 0 h 2460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7274" h="2460229">
                  <a:moveTo>
                    <a:pt x="713638" y="1325798"/>
                  </a:moveTo>
                  <a:cubicBezTo>
                    <a:pt x="481240" y="1325798"/>
                    <a:pt x="292844" y="1514194"/>
                    <a:pt x="292844" y="1746592"/>
                  </a:cubicBezTo>
                  <a:cubicBezTo>
                    <a:pt x="292844" y="1978990"/>
                    <a:pt x="481240" y="2167386"/>
                    <a:pt x="713638" y="2167386"/>
                  </a:cubicBezTo>
                  <a:cubicBezTo>
                    <a:pt x="946036" y="2167386"/>
                    <a:pt x="1134432" y="1978990"/>
                    <a:pt x="1134432" y="1746592"/>
                  </a:cubicBezTo>
                  <a:cubicBezTo>
                    <a:pt x="1134432" y="1514194"/>
                    <a:pt x="946036" y="1325798"/>
                    <a:pt x="713638" y="1325798"/>
                  </a:cubicBezTo>
                  <a:close/>
                  <a:moveTo>
                    <a:pt x="713637" y="0"/>
                  </a:moveTo>
                  <a:lnTo>
                    <a:pt x="1112638" y="1154833"/>
                  </a:lnTo>
                  <a:cubicBezTo>
                    <a:pt x="1302467" y="1283079"/>
                    <a:pt x="1427274" y="1500260"/>
                    <a:pt x="1427274" y="1746592"/>
                  </a:cubicBezTo>
                  <a:cubicBezTo>
                    <a:pt x="1427274" y="2140723"/>
                    <a:pt x="1107768" y="2460229"/>
                    <a:pt x="713637" y="2460229"/>
                  </a:cubicBezTo>
                  <a:cubicBezTo>
                    <a:pt x="319506" y="2460229"/>
                    <a:pt x="0" y="2140723"/>
                    <a:pt x="0" y="1746592"/>
                  </a:cubicBezTo>
                  <a:cubicBezTo>
                    <a:pt x="0" y="1500260"/>
                    <a:pt x="124807" y="1283079"/>
                    <a:pt x="314636" y="1154833"/>
                  </a:cubicBezTo>
                  <a:lnTo>
                    <a:pt x="713637" y="0"/>
                  </a:lnTo>
                  <a:close/>
                </a:path>
              </a:pathLst>
            </a:custGeom>
            <a:solidFill>
              <a:srgbClr val="FFB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115"/>
            <p:cNvSpPr/>
            <p:nvPr/>
          </p:nvSpPr>
          <p:spPr>
            <a:xfrm rot="10800000">
              <a:off x="4421632" y="996540"/>
              <a:ext cx="291326" cy="1004329"/>
            </a:xfrm>
            <a:custGeom>
              <a:avLst/>
              <a:gdLst>
                <a:gd name="connsiteX0" fmla="*/ 291325 w 291326"/>
                <a:gd name="connsiteY0" fmla="*/ 1004329 h 1004329"/>
                <a:gd name="connsiteX1" fmla="*/ 0 w 291326"/>
                <a:gd name="connsiteY1" fmla="*/ 713004 h 1004329"/>
                <a:gd name="connsiteX2" fmla="*/ 128443 w 291326"/>
                <a:gd name="connsiteY2" fmla="*/ 471433 h 1004329"/>
                <a:gd name="connsiteX3" fmla="*/ 291325 w 291326"/>
                <a:gd name="connsiteY3" fmla="*/ 0 h 1004329"/>
                <a:gd name="connsiteX4" fmla="*/ 291326 w 291326"/>
                <a:gd name="connsiteY4" fmla="*/ 3 h 1004329"/>
                <a:gd name="connsiteX5" fmla="*/ 291326 w 291326"/>
                <a:gd name="connsiteY5" fmla="*/ 541225 h 1004329"/>
                <a:gd name="connsiteX6" fmla="*/ 291326 w 291326"/>
                <a:gd name="connsiteY6" fmla="*/ 541225 h 1004329"/>
                <a:gd name="connsiteX7" fmla="*/ 119547 w 291326"/>
                <a:gd name="connsiteY7" fmla="*/ 713004 h 1004329"/>
                <a:gd name="connsiteX8" fmla="*/ 291326 w 291326"/>
                <a:gd name="connsiteY8" fmla="*/ 884783 h 1004329"/>
                <a:gd name="connsiteX9" fmla="*/ 291326 w 291326"/>
                <a:gd name="connsiteY9" fmla="*/ 884783 h 1004329"/>
                <a:gd name="connsiteX10" fmla="*/ 291326 w 291326"/>
                <a:gd name="connsiteY10" fmla="*/ 1004329 h 100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1326" h="1004329">
                  <a:moveTo>
                    <a:pt x="291325" y="1004329"/>
                  </a:moveTo>
                  <a:cubicBezTo>
                    <a:pt x="130431" y="1004329"/>
                    <a:pt x="0" y="873898"/>
                    <a:pt x="0" y="713004"/>
                  </a:cubicBezTo>
                  <a:cubicBezTo>
                    <a:pt x="0" y="612445"/>
                    <a:pt x="50950" y="523786"/>
                    <a:pt x="128443" y="471433"/>
                  </a:cubicBezTo>
                  <a:lnTo>
                    <a:pt x="291325" y="0"/>
                  </a:lnTo>
                  <a:lnTo>
                    <a:pt x="291326" y="3"/>
                  </a:lnTo>
                  <a:lnTo>
                    <a:pt x="291326" y="541225"/>
                  </a:lnTo>
                  <a:lnTo>
                    <a:pt x="291326" y="541225"/>
                  </a:lnTo>
                  <a:cubicBezTo>
                    <a:pt x="196455" y="541225"/>
                    <a:pt x="119547" y="618133"/>
                    <a:pt x="119547" y="713004"/>
                  </a:cubicBezTo>
                  <a:cubicBezTo>
                    <a:pt x="119547" y="807875"/>
                    <a:pt x="196455" y="884783"/>
                    <a:pt x="291326" y="884783"/>
                  </a:cubicBezTo>
                  <a:lnTo>
                    <a:pt x="291326" y="884783"/>
                  </a:lnTo>
                  <a:lnTo>
                    <a:pt x="291326" y="1004329"/>
                  </a:lnTo>
                  <a:close/>
                </a:path>
              </a:pathLst>
            </a:custGeom>
            <a:solidFill>
              <a:schemeClr val="tx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rot="10800000">
              <a:off x="4249854" y="1116086"/>
              <a:ext cx="343557" cy="343558"/>
            </a:xfrm>
            <a:prstGeom prst="ellipse">
              <a:avLst/>
            </a:prstGeom>
            <a:solidFill>
              <a:schemeClr val="bg1"/>
            </a:solidFill>
            <a:ln w="28575">
              <a:solidFill>
                <a:srgbClr val="C48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0800000"/>
                </a:camera>
                <a:lightRig rig="threePt" dir="t"/>
              </a:scene3d>
            </a:bodyPr>
            <a:lstStyle/>
            <a:p>
              <a:pPr algn="ctr"/>
              <a:r>
                <a:rPr lang="en-US" dirty="0" smtClean="0">
                  <a:solidFill>
                    <a:schemeClr val="accent3">
                      <a:lumMod val="50000"/>
                    </a:schemeClr>
                  </a:solidFill>
                </a:rPr>
                <a:t>5</a:t>
              </a:r>
              <a:endParaRPr lang="en-US" dirty="0">
                <a:solidFill>
                  <a:schemeClr val="accent3">
                    <a:lumMod val="50000"/>
                  </a:schemeClr>
                </a:solidFill>
              </a:endParaRPr>
            </a:p>
          </p:txBody>
        </p:sp>
      </p:grpSp>
      <p:grpSp>
        <p:nvGrpSpPr>
          <p:cNvPr id="12" name="Group 117"/>
          <p:cNvGrpSpPr/>
          <p:nvPr/>
        </p:nvGrpSpPr>
        <p:grpSpPr>
          <a:xfrm>
            <a:off x="9113989" y="996547"/>
            <a:ext cx="776867" cy="1004329"/>
            <a:chOff x="4130308" y="996540"/>
            <a:chExt cx="582650" cy="1004329"/>
          </a:xfrm>
        </p:grpSpPr>
        <p:sp>
          <p:nvSpPr>
            <p:cNvPr id="119" name="Freeform 118"/>
            <p:cNvSpPr/>
            <p:nvPr/>
          </p:nvSpPr>
          <p:spPr>
            <a:xfrm rot="10800000">
              <a:off x="4130308" y="996540"/>
              <a:ext cx="582650" cy="1004329"/>
            </a:xfrm>
            <a:custGeom>
              <a:avLst/>
              <a:gdLst>
                <a:gd name="connsiteX0" fmla="*/ 713638 w 1427274"/>
                <a:gd name="connsiteY0" fmla="*/ 1325798 h 2460229"/>
                <a:gd name="connsiteX1" fmla="*/ 292844 w 1427274"/>
                <a:gd name="connsiteY1" fmla="*/ 1746592 h 2460229"/>
                <a:gd name="connsiteX2" fmla="*/ 713638 w 1427274"/>
                <a:gd name="connsiteY2" fmla="*/ 2167386 h 2460229"/>
                <a:gd name="connsiteX3" fmla="*/ 1134432 w 1427274"/>
                <a:gd name="connsiteY3" fmla="*/ 1746592 h 2460229"/>
                <a:gd name="connsiteX4" fmla="*/ 713638 w 1427274"/>
                <a:gd name="connsiteY4" fmla="*/ 1325798 h 2460229"/>
                <a:gd name="connsiteX5" fmla="*/ 713637 w 1427274"/>
                <a:gd name="connsiteY5" fmla="*/ 0 h 2460229"/>
                <a:gd name="connsiteX6" fmla="*/ 1071620 w 1427274"/>
                <a:gd name="connsiteY6" fmla="*/ 1132569 h 2460229"/>
                <a:gd name="connsiteX7" fmla="*/ 1112638 w 1427274"/>
                <a:gd name="connsiteY7" fmla="*/ 1154833 h 2460229"/>
                <a:gd name="connsiteX8" fmla="*/ 1427274 w 1427274"/>
                <a:gd name="connsiteY8" fmla="*/ 1746592 h 2460229"/>
                <a:gd name="connsiteX9" fmla="*/ 713637 w 1427274"/>
                <a:gd name="connsiteY9" fmla="*/ 2460229 h 2460229"/>
                <a:gd name="connsiteX10" fmla="*/ 0 w 1427274"/>
                <a:gd name="connsiteY10" fmla="*/ 1746592 h 2460229"/>
                <a:gd name="connsiteX11" fmla="*/ 314636 w 1427274"/>
                <a:gd name="connsiteY11" fmla="*/ 1154833 h 2460229"/>
                <a:gd name="connsiteX12" fmla="*/ 355653 w 1427274"/>
                <a:gd name="connsiteY12" fmla="*/ 1132570 h 2460229"/>
                <a:gd name="connsiteX0" fmla="*/ 713638 w 1427274"/>
                <a:gd name="connsiteY0" fmla="*/ 1325798 h 2460229"/>
                <a:gd name="connsiteX1" fmla="*/ 292844 w 1427274"/>
                <a:gd name="connsiteY1" fmla="*/ 1746592 h 2460229"/>
                <a:gd name="connsiteX2" fmla="*/ 713638 w 1427274"/>
                <a:gd name="connsiteY2" fmla="*/ 2167386 h 2460229"/>
                <a:gd name="connsiteX3" fmla="*/ 1134432 w 1427274"/>
                <a:gd name="connsiteY3" fmla="*/ 1746592 h 2460229"/>
                <a:gd name="connsiteX4" fmla="*/ 713638 w 1427274"/>
                <a:gd name="connsiteY4" fmla="*/ 1325798 h 2460229"/>
                <a:gd name="connsiteX5" fmla="*/ 713637 w 1427274"/>
                <a:gd name="connsiteY5" fmla="*/ 0 h 2460229"/>
                <a:gd name="connsiteX6" fmla="*/ 1112638 w 1427274"/>
                <a:gd name="connsiteY6" fmla="*/ 1154833 h 2460229"/>
                <a:gd name="connsiteX7" fmla="*/ 1427274 w 1427274"/>
                <a:gd name="connsiteY7" fmla="*/ 1746592 h 2460229"/>
                <a:gd name="connsiteX8" fmla="*/ 713637 w 1427274"/>
                <a:gd name="connsiteY8" fmla="*/ 2460229 h 2460229"/>
                <a:gd name="connsiteX9" fmla="*/ 0 w 1427274"/>
                <a:gd name="connsiteY9" fmla="*/ 1746592 h 2460229"/>
                <a:gd name="connsiteX10" fmla="*/ 314636 w 1427274"/>
                <a:gd name="connsiteY10" fmla="*/ 1154833 h 2460229"/>
                <a:gd name="connsiteX11" fmla="*/ 355653 w 1427274"/>
                <a:gd name="connsiteY11" fmla="*/ 1132570 h 2460229"/>
                <a:gd name="connsiteX12" fmla="*/ 713637 w 1427274"/>
                <a:gd name="connsiteY12" fmla="*/ 0 h 2460229"/>
                <a:gd name="connsiteX0" fmla="*/ 713638 w 1427274"/>
                <a:gd name="connsiteY0" fmla="*/ 1325798 h 2460229"/>
                <a:gd name="connsiteX1" fmla="*/ 292844 w 1427274"/>
                <a:gd name="connsiteY1" fmla="*/ 1746592 h 2460229"/>
                <a:gd name="connsiteX2" fmla="*/ 713638 w 1427274"/>
                <a:gd name="connsiteY2" fmla="*/ 2167386 h 2460229"/>
                <a:gd name="connsiteX3" fmla="*/ 1134432 w 1427274"/>
                <a:gd name="connsiteY3" fmla="*/ 1746592 h 2460229"/>
                <a:gd name="connsiteX4" fmla="*/ 713638 w 1427274"/>
                <a:gd name="connsiteY4" fmla="*/ 1325798 h 2460229"/>
                <a:gd name="connsiteX5" fmla="*/ 713637 w 1427274"/>
                <a:gd name="connsiteY5" fmla="*/ 0 h 2460229"/>
                <a:gd name="connsiteX6" fmla="*/ 1112638 w 1427274"/>
                <a:gd name="connsiteY6" fmla="*/ 1154833 h 2460229"/>
                <a:gd name="connsiteX7" fmla="*/ 1427274 w 1427274"/>
                <a:gd name="connsiteY7" fmla="*/ 1746592 h 2460229"/>
                <a:gd name="connsiteX8" fmla="*/ 713637 w 1427274"/>
                <a:gd name="connsiteY8" fmla="*/ 2460229 h 2460229"/>
                <a:gd name="connsiteX9" fmla="*/ 0 w 1427274"/>
                <a:gd name="connsiteY9" fmla="*/ 1746592 h 2460229"/>
                <a:gd name="connsiteX10" fmla="*/ 314636 w 1427274"/>
                <a:gd name="connsiteY10" fmla="*/ 1154833 h 2460229"/>
                <a:gd name="connsiteX11" fmla="*/ 713637 w 1427274"/>
                <a:gd name="connsiteY11" fmla="*/ 0 h 2460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7274" h="2460229">
                  <a:moveTo>
                    <a:pt x="713638" y="1325798"/>
                  </a:moveTo>
                  <a:cubicBezTo>
                    <a:pt x="481240" y="1325798"/>
                    <a:pt x="292844" y="1514194"/>
                    <a:pt x="292844" y="1746592"/>
                  </a:cubicBezTo>
                  <a:cubicBezTo>
                    <a:pt x="292844" y="1978990"/>
                    <a:pt x="481240" y="2167386"/>
                    <a:pt x="713638" y="2167386"/>
                  </a:cubicBezTo>
                  <a:cubicBezTo>
                    <a:pt x="946036" y="2167386"/>
                    <a:pt x="1134432" y="1978990"/>
                    <a:pt x="1134432" y="1746592"/>
                  </a:cubicBezTo>
                  <a:cubicBezTo>
                    <a:pt x="1134432" y="1514194"/>
                    <a:pt x="946036" y="1325798"/>
                    <a:pt x="713638" y="1325798"/>
                  </a:cubicBezTo>
                  <a:close/>
                  <a:moveTo>
                    <a:pt x="713637" y="0"/>
                  </a:moveTo>
                  <a:lnTo>
                    <a:pt x="1112638" y="1154833"/>
                  </a:lnTo>
                  <a:cubicBezTo>
                    <a:pt x="1302467" y="1283079"/>
                    <a:pt x="1427274" y="1500260"/>
                    <a:pt x="1427274" y="1746592"/>
                  </a:cubicBezTo>
                  <a:cubicBezTo>
                    <a:pt x="1427274" y="2140723"/>
                    <a:pt x="1107768" y="2460229"/>
                    <a:pt x="713637" y="2460229"/>
                  </a:cubicBezTo>
                  <a:cubicBezTo>
                    <a:pt x="319506" y="2460229"/>
                    <a:pt x="0" y="2140723"/>
                    <a:pt x="0" y="1746592"/>
                  </a:cubicBezTo>
                  <a:cubicBezTo>
                    <a:pt x="0" y="1500260"/>
                    <a:pt x="124807" y="1283079"/>
                    <a:pt x="314636" y="1154833"/>
                  </a:cubicBezTo>
                  <a:lnTo>
                    <a:pt x="713637" y="0"/>
                  </a:lnTo>
                  <a:close/>
                </a:path>
              </a:pathLst>
            </a:custGeom>
            <a:solidFill>
              <a:srgbClr val="007A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119"/>
            <p:cNvSpPr/>
            <p:nvPr/>
          </p:nvSpPr>
          <p:spPr>
            <a:xfrm rot="10800000">
              <a:off x="4421632" y="996540"/>
              <a:ext cx="291326" cy="1004329"/>
            </a:xfrm>
            <a:custGeom>
              <a:avLst/>
              <a:gdLst>
                <a:gd name="connsiteX0" fmla="*/ 291325 w 291326"/>
                <a:gd name="connsiteY0" fmla="*/ 1004329 h 1004329"/>
                <a:gd name="connsiteX1" fmla="*/ 0 w 291326"/>
                <a:gd name="connsiteY1" fmla="*/ 713004 h 1004329"/>
                <a:gd name="connsiteX2" fmla="*/ 128443 w 291326"/>
                <a:gd name="connsiteY2" fmla="*/ 471433 h 1004329"/>
                <a:gd name="connsiteX3" fmla="*/ 291325 w 291326"/>
                <a:gd name="connsiteY3" fmla="*/ 0 h 1004329"/>
                <a:gd name="connsiteX4" fmla="*/ 291326 w 291326"/>
                <a:gd name="connsiteY4" fmla="*/ 3 h 1004329"/>
                <a:gd name="connsiteX5" fmla="*/ 291326 w 291326"/>
                <a:gd name="connsiteY5" fmla="*/ 541225 h 1004329"/>
                <a:gd name="connsiteX6" fmla="*/ 291326 w 291326"/>
                <a:gd name="connsiteY6" fmla="*/ 541225 h 1004329"/>
                <a:gd name="connsiteX7" fmla="*/ 119547 w 291326"/>
                <a:gd name="connsiteY7" fmla="*/ 713004 h 1004329"/>
                <a:gd name="connsiteX8" fmla="*/ 291326 w 291326"/>
                <a:gd name="connsiteY8" fmla="*/ 884783 h 1004329"/>
                <a:gd name="connsiteX9" fmla="*/ 291326 w 291326"/>
                <a:gd name="connsiteY9" fmla="*/ 884783 h 1004329"/>
                <a:gd name="connsiteX10" fmla="*/ 291326 w 291326"/>
                <a:gd name="connsiteY10" fmla="*/ 1004329 h 100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1326" h="1004329">
                  <a:moveTo>
                    <a:pt x="291325" y="1004329"/>
                  </a:moveTo>
                  <a:cubicBezTo>
                    <a:pt x="130431" y="1004329"/>
                    <a:pt x="0" y="873898"/>
                    <a:pt x="0" y="713004"/>
                  </a:cubicBezTo>
                  <a:cubicBezTo>
                    <a:pt x="0" y="612445"/>
                    <a:pt x="50950" y="523786"/>
                    <a:pt x="128443" y="471433"/>
                  </a:cubicBezTo>
                  <a:lnTo>
                    <a:pt x="291325" y="0"/>
                  </a:lnTo>
                  <a:lnTo>
                    <a:pt x="291326" y="3"/>
                  </a:lnTo>
                  <a:lnTo>
                    <a:pt x="291326" y="541225"/>
                  </a:lnTo>
                  <a:lnTo>
                    <a:pt x="291326" y="541225"/>
                  </a:lnTo>
                  <a:cubicBezTo>
                    <a:pt x="196455" y="541225"/>
                    <a:pt x="119547" y="618133"/>
                    <a:pt x="119547" y="713004"/>
                  </a:cubicBezTo>
                  <a:cubicBezTo>
                    <a:pt x="119547" y="807875"/>
                    <a:pt x="196455" y="884783"/>
                    <a:pt x="291326" y="884783"/>
                  </a:cubicBezTo>
                  <a:lnTo>
                    <a:pt x="291326" y="884783"/>
                  </a:lnTo>
                  <a:lnTo>
                    <a:pt x="291326" y="1004329"/>
                  </a:lnTo>
                  <a:close/>
                </a:path>
              </a:pathLst>
            </a:custGeom>
            <a:solidFill>
              <a:schemeClr val="tx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rot="10800000">
              <a:off x="4249854" y="1116086"/>
              <a:ext cx="343557" cy="343558"/>
            </a:xfrm>
            <a:prstGeom prst="ellipse">
              <a:avLst/>
            </a:prstGeom>
            <a:solidFill>
              <a:schemeClr val="bg1"/>
            </a:solidFill>
            <a:ln w="28575">
              <a:solidFill>
                <a:srgbClr val="005E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0800000"/>
                </a:camera>
                <a:lightRig rig="threePt" dir="t"/>
              </a:scene3d>
            </a:bodyPr>
            <a:lstStyle/>
            <a:p>
              <a:pPr algn="ctr"/>
              <a:r>
                <a:rPr lang="en-US" dirty="0" smtClean="0">
                  <a:solidFill>
                    <a:schemeClr val="accent3">
                      <a:lumMod val="50000"/>
                    </a:schemeClr>
                  </a:solidFill>
                </a:rPr>
                <a:t>7</a:t>
              </a:r>
              <a:endParaRPr lang="en-US" dirty="0">
                <a:solidFill>
                  <a:schemeClr val="accent3">
                    <a:lumMod val="50000"/>
                  </a:schemeClr>
                </a:solidFill>
              </a:endParaRPr>
            </a:p>
          </p:txBody>
        </p:sp>
      </p:grpSp>
      <p:grpSp>
        <p:nvGrpSpPr>
          <p:cNvPr id="13" name="Group 121"/>
          <p:cNvGrpSpPr/>
          <p:nvPr/>
        </p:nvGrpSpPr>
        <p:grpSpPr>
          <a:xfrm rot="10800000">
            <a:off x="10253457" y="5076138"/>
            <a:ext cx="776867" cy="1004329"/>
            <a:chOff x="4130308" y="996540"/>
            <a:chExt cx="582650" cy="1004329"/>
          </a:xfrm>
        </p:grpSpPr>
        <p:sp>
          <p:nvSpPr>
            <p:cNvPr id="123" name="Freeform 122"/>
            <p:cNvSpPr/>
            <p:nvPr/>
          </p:nvSpPr>
          <p:spPr>
            <a:xfrm rot="10800000">
              <a:off x="4130308" y="996540"/>
              <a:ext cx="582650" cy="1004329"/>
            </a:xfrm>
            <a:custGeom>
              <a:avLst/>
              <a:gdLst>
                <a:gd name="connsiteX0" fmla="*/ 713638 w 1427274"/>
                <a:gd name="connsiteY0" fmla="*/ 1325798 h 2460229"/>
                <a:gd name="connsiteX1" fmla="*/ 292844 w 1427274"/>
                <a:gd name="connsiteY1" fmla="*/ 1746592 h 2460229"/>
                <a:gd name="connsiteX2" fmla="*/ 713638 w 1427274"/>
                <a:gd name="connsiteY2" fmla="*/ 2167386 h 2460229"/>
                <a:gd name="connsiteX3" fmla="*/ 1134432 w 1427274"/>
                <a:gd name="connsiteY3" fmla="*/ 1746592 h 2460229"/>
                <a:gd name="connsiteX4" fmla="*/ 713638 w 1427274"/>
                <a:gd name="connsiteY4" fmla="*/ 1325798 h 2460229"/>
                <a:gd name="connsiteX5" fmla="*/ 713637 w 1427274"/>
                <a:gd name="connsiteY5" fmla="*/ 0 h 2460229"/>
                <a:gd name="connsiteX6" fmla="*/ 1071620 w 1427274"/>
                <a:gd name="connsiteY6" fmla="*/ 1132569 h 2460229"/>
                <a:gd name="connsiteX7" fmla="*/ 1112638 w 1427274"/>
                <a:gd name="connsiteY7" fmla="*/ 1154833 h 2460229"/>
                <a:gd name="connsiteX8" fmla="*/ 1427274 w 1427274"/>
                <a:gd name="connsiteY8" fmla="*/ 1746592 h 2460229"/>
                <a:gd name="connsiteX9" fmla="*/ 713637 w 1427274"/>
                <a:gd name="connsiteY9" fmla="*/ 2460229 h 2460229"/>
                <a:gd name="connsiteX10" fmla="*/ 0 w 1427274"/>
                <a:gd name="connsiteY10" fmla="*/ 1746592 h 2460229"/>
                <a:gd name="connsiteX11" fmla="*/ 314636 w 1427274"/>
                <a:gd name="connsiteY11" fmla="*/ 1154833 h 2460229"/>
                <a:gd name="connsiteX12" fmla="*/ 355653 w 1427274"/>
                <a:gd name="connsiteY12" fmla="*/ 1132570 h 2460229"/>
                <a:gd name="connsiteX0" fmla="*/ 713638 w 1427274"/>
                <a:gd name="connsiteY0" fmla="*/ 1325798 h 2460229"/>
                <a:gd name="connsiteX1" fmla="*/ 292844 w 1427274"/>
                <a:gd name="connsiteY1" fmla="*/ 1746592 h 2460229"/>
                <a:gd name="connsiteX2" fmla="*/ 713638 w 1427274"/>
                <a:gd name="connsiteY2" fmla="*/ 2167386 h 2460229"/>
                <a:gd name="connsiteX3" fmla="*/ 1134432 w 1427274"/>
                <a:gd name="connsiteY3" fmla="*/ 1746592 h 2460229"/>
                <a:gd name="connsiteX4" fmla="*/ 713638 w 1427274"/>
                <a:gd name="connsiteY4" fmla="*/ 1325798 h 2460229"/>
                <a:gd name="connsiteX5" fmla="*/ 713637 w 1427274"/>
                <a:gd name="connsiteY5" fmla="*/ 0 h 2460229"/>
                <a:gd name="connsiteX6" fmla="*/ 1112638 w 1427274"/>
                <a:gd name="connsiteY6" fmla="*/ 1154833 h 2460229"/>
                <a:gd name="connsiteX7" fmla="*/ 1427274 w 1427274"/>
                <a:gd name="connsiteY7" fmla="*/ 1746592 h 2460229"/>
                <a:gd name="connsiteX8" fmla="*/ 713637 w 1427274"/>
                <a:gd name="connsiteY8" fmla="*/ 2460229 h 2460229"/>
                <a:gd name="connsiteX9" fmla="*/ 0 w 1427274"/>
                <a:gd name="connsiteY9" fmla="*/ 1746592 h 2460229"/>
                <a:gd name="connsiteX10" fmla="*/ 314636 w 1427274"/>
                <a:gd name="connsiteY10" fmla="*/ 1154833 h 2460229"/>
                <a:gd name="connsiteX11" fmla="*/ 355653 w 1427274"/>
                <a:gd name="connsiteY11" fmla="*/ 1132570 h 2460229"/>
                <a:gd name="connsiteX12" fmla="*/ 713637 w 1427274"/>
                <a:gd name="connsiteY12" fmla="*/ 0 h 2460229"/>
                <a:gd name="connsiteX0" fmla="*/ 713638 w 1427274"/>
                <a:gd name="connsiteY0" fmla="*/ 1325798 h 2460229"/>
                <a:gd name="connsiteX1" fmla="*/ 292844 w 1427274"/>
                <a:gd name="connsiteY1" fmla="*/ 1746592 h 2460229"/>
                <a:gd name="connsiteX2" fmla="*/ 713638 w 1427274"/>
                <a:gd name="connsiteY2" fmla="*/ 2167386 h 2460229"/>
                <a:gd name="connsiteX3" fmla="*/ 1134432 w 1427274"/>
                <a:gd name="connsiteY3" fmla="*/ 1746592 h 2460229"/>
                <a:gd name="connsiteX4" fmla="*/ 713638 w 1427274"/>
                <a:gd name="connsiteY4" fmla="*/ 1325798 h 2460229"/>
                <a:gd name="connsiteX5" fmla="*/ 713637 w 1427274"/>
                <a:gd name="connsiteY5" fmla="*/ 0 h 2460229"/>
                <a:gd name="connsiteX6" fmla="*/ 1112638 w 1427274"/>
                <a:gd name="connsiteY6" fmla="*/ 1154833 h 2460229"/>
                <a:gd name="connsiteX7" fmla="*/ 1427274 w 1427274"/>
                <a:gd name="connsiteY7" fmla="*/ 1746592 h 2460229"/>
                <a:gd name="connsiteX8" fmla="*/ 713637 w 1427274"/>
                <a:gd name="connsiteY8" fmla="*/ 2460229 h 2460229"/>
                <a:gd name="connsiteX9" fmla="*/ 0 w 1427274"/>
                <a:gd name="connsiteY9" fmla="*/ 1746592 h 2460229"/>
                <a:gd name="connsiteX10" fmla="*/ 314636 w 1427274"/>
                <a:gd name="connsiteY10" fmla="*/ 1154833 h 2460229"/>
                <a:gd name="connsiteX11" fmla="*/ 713637 w 1427274"/>
                <a:gd name="connsiteY11" fmla="*/ 0 h 2460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7274" h="2460229">
                  <a:moveTo>
                    <a:pt x="713638" y="1325798"/>
                  </a:moveTo>
                  <a:cubicBezTo>
                    <a:pt x="481240" y="1325798"/>
                    <a:pt x="292844" y="1514194"/>
                    <a:pt x="292844" y="1746592"/>
                  </a:cubicBezTo>
                  <a:cubicBezTo>
                    <a:pt x="292844" y="1978990"/>
                    <a:pt x="481240" y="2167386"/>
                    <a:pt x="713638" y="2167386"/>
                  </a:cubicBezTo>
                  <a:cubicBezTo>
                    <a:pt x="946036" y="2167386"/>
                    <a:pt x="1134432" y="1978990"/>
                    <a:pt x="1134432" y="1746592"/>
                  </a:cubicBezTo>
                  <a:cubicBezTo>
                    <a:pt x="1134432" y="1514194"/>
                    <a:pt x="946036" y="1325798"/>
                    <a:pt x="713638" y="1325798"/>
                  </a:cubicBezTo>
                  <a:close/>
                  <a:moveTo>
                    <a:pt x="713637" y="0"/>
                  </a:moveTo>
                  <a:lnTo>
                    <a:pt x="1112638" y="1154833"/>
                  </a:lnTo>
                  <a:cubicBezTo>
                    <a:pt x="1302467" y="1283079"/>
                    <a:pt x="1427274" y="1500260"/>
                    <a:pt x="1427274" y="1746592"/>
                  </a:cubicBezTo>
                  <a:cubicBezTo>
                    <a:pt x="1427274" y="2140723"/>
                    <a:pt x="1107768" y="2460229"/>
                    <a:pt x="713637" y="2460229"/>
                  </a:cubicBezTo>
                  <a:cubicBezTo>
                    <a:pt x="319506" y="2460229"/>
                    <a:pt x="0" y="2140723"/>
                    <a:pt x="0" y="1746592"/>
                  </a:cubicBezTo>
                  <a:cubicBezTo>
                    <a:pt x="0" y="1500260"/>
                    <a:pt x="124807" y="1283079"/>
                    <a:pt x="314636" y="1154833"/>
                  </a:cubicBezTo>
                  <a:lnTo>
                    <a:pt x="713637" y="0"/>
                  </a:lnTo>
                  <a:close/>
                </a:path>
              </a:pathLst>
            </a:custGeom>
            <a:solidFill>
              <a:srgbClr val="565A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123"/>
            <p:cNvSpPr/>
            <p:nvPr/>
          </p:nvSpPr>
          <p:spPr>
            <a:xfrm rot="10800000">
              <a:off x="4421632" y="996540"/>
              <a:ext cx="291326" cy="1004329"/>
            </a:xfrm>
            <a:custGeom>
              <a:avLst/>
              <a:gdLst>
                <a:gd name="connsiteX0" fmla="*/ 291325 w 291326"/>
                <a:gd name="connsiteY0" fmla="*/ 1004329 h 1004329"/>
                <a:gd name="connsiteX1" fmla="*/ 0 w 291326"/>
                <a:gd name="connsiteY1" fmla="*/ 713004 h 1004329"/>
                <a:gd name="connsiteX2" fmla="*/ 128443 w 291326"/>
                <a:gd name="connsiteY2" fmla="*/ 471433 h 1004329"/>
                <a:gd name="connsiteX3" fmla="*/ 291325 w 291326"/>
                <a:gd name="connsiteY3" fmla="*/ 0 h 1004329"/>
                <a:gd name="connsiteX4" fmla="*/ 291326 w 291326"/>
                <a:gd name="connsiteY4" fmla="*/ 3 h 1004329"/>
                <a:gd name="connsiteX5" fmla="*/ 291326 w 291326"/>
                <a:gd name="connsiteY5" fmla="*/ 541225 h 1004329"/>
                <a:gd name="connsiteX6" fmla="*/ 291326 w 291326"/>
                <a:gd name="connsiteY6" fmla="*/ 541225 h 1004329"/>
                <a:gd name="connsiteX7" fmla="*/ 119547 w 291326"/>
                <a:gd name="connsiteY7" fmla="*/ 713004 h 1004329"/>
                <a:gd name="connsiteX8" fmla="*/ 291326 w 291326"/>
                <a:gd name="connsiteY8" fmla="*/ 884783 h 1004329"/>
                <a:gd name="connsiteX9" fmla="*/ 291326 w 291326"/>
                <a:gd name="connsiteY9" fmla="*/ 884783 h 1004329"/>
                <a:gd name="connsiteX10" fmla="*/ 291326 w 291326"/>
                <a:gd name="connsiteY10" fmla="*/ 1004329 h 100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1326" h="1004329">
                  <a:moveTo>
                    <a:pt x="291325" y="1004329"/>
                  </a:moveTo>
                  <a:cubicBezTo>
                    <a:pt x="130431" y="1004329"/>
                    <a:pt x="0" y="873898"/>
                    <a:pt x="0" y="713004"/>
                  </a:cubicBezTo>
                  <a:cubicBezTo>
                    <a:pt x="0" y="612445"/>
                    <a:pt x="50950" y="523786"/>
                    <a:pt x="128443" y="471433"/>
                  </a:cubicBezTo>
                  <a:lnTo>
                    <a:pt x="291325" y="0"/>
                  </a:lnTo>
                  <a:lnTo>
                    <a:pt x="291326" y="3"/>
                  </a:lnTo>
                  <a:lnTo>
                    <a:pt x="291326" y="541225"/>
                  </a:lnTo>
                  <a:lnTo>
                    <a:pt x="291326" y="541225"/>
                  </a:lnTo>
                  <a:cubicBezTo>
                    <a:pt x="196455" y="541225"/>
                    <a:pt x="119547" y="618133"/>
                    <a:pt x="119547" y="713004"/>
                  </a:cubicBezTo>
                  <a:cubicBezTo>
                    <a:pt x="119547" y="807875"/>
                    <a:pt x="196455" y="884783"/>
                    <a:pt x="291326" y="884783"/>
                  </a:cubicBezTo>
                  <a:lnTo>
                    <a:pt x="291326" y="884783"/>
                  </a:lnTo>
                  <a:lnTo>
                    <a:pt x="291326" y="1004329"/>
                  </a:lnTo>
                  <a:close/>
                </a:path>
              </a:pathLst>
            </a:custGeom>
            <a:solidFill>
              <a:schemeClr val="tx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rot="10800000">
              <a:off x="4249854" y="1116085"/>
              <a:ext cx="343557" cy="343559"/>
            </a:xfrm>
            <a:prstGeom prst="ellipse">
              <a:avLst/>
            </a:prstGeom>
            <a:solidFill>
              <a:schemeClr val="bg1"/>
            </a:solidFill>
            <a:ln w="28575">
              <a:solidFill>
                <a:srgbClr val="4245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3">
                      <a:lumMod val="50000"/>
                    </a:schemeClr>
                  </a:solidFill>
                </a:rPr>
                <a:t>8</a:t>
              </a:r>
              <a:endParaRPr lang="en-US" dirty="0">
                <a:solidFill>
                  <a:schemeClr val="accent3">
                    <a:lumMod val="50000"/>
                  </a:schemeClr>
                </a:solidFill>
              </a:endParaRPr>
            </a:p>
          </p:txBody>
        </p:sp>
      </p:grpSp>
      <p:grpSp>
        <p:nvGrpSpPr>
          <p:cNvPr id="14" name="Group 125"/>
          <p:cNvGrpSpPr/>
          <p:nvPr/>
        </p:nvGrpSpPr>
        <p:grpSpPr>
          <a:xfrm rot="10800000">
            <a:off x="7972225" y="5076138"/>
            <a:ext cx="776867" cy="1004329"/>
            <a:chOff x="4130308" y="996540"/>
            <a:chExt cx="582650" cy="1004329"/>
          </a:xfrm>
        </p:grpSpPr>
        <p:sp>
          <p:nvSpPr>
            <p:cNvPr id="127" name="Freeform 126"/>
            <p:cNvSpPr/>
            <p:nvPr/>
          </p:nvSpPr>
          <p:spPr>
            <a:xfrm rot="10800000">
              <a:off x="4130308" y="996540"/>
              <a:ext cx="582650" cy="1004329"/>
            </a:xfrm>
            <a:custGeom>
              <a:avLst/>
              <a:gdLst>
                <a:gd name="connsiteX0" fmla="*/ 713638 w 1427274"/>
                <a:gd name="connsiteY0" fmla="*/ 1325798 h 2460229"/>
                <a:gd name="connsiteX1" fmla="*/ 292844 w 1427274"/>
                <a:gd name="connsiteY1" fmla="*/ 1746592 h 2460229"/>
                <a:gd name="connsiteX2" fmla="*/ 713638 w 1427274"/>
                <a:gd name="connsiteY2" fmla="*/ 2167386 h 2460229"/>
                <a:gd name="connsiteX3" fmla="*/ 1134432 w 1427274"/>
                <a:gd name="connsiteY3" fmla="*/ 1746592 h 2460229"/>
                <a:gd name="connsiteX4" fmla="*/ 713638 w 1427274"/>
                <a:gd name="connsiteY4" fmla="*/ 1325798 h 2460229"/>
                <a:gd name="connsiteX5" fmla="*/ 713637 w 1427274"/>
                <a:gd name="connsiteY5" fmla="*/ 0 h 2460229"/>
                <a:gd name="connsiteX6" fmla="*/ 1071620 w 1427274"/>
                <a:gd name="connsiteY6" fmla="*/ 1132569 h 2460229"/>
                <a:gd name="connsiteX7" fmla="*/ 1112638 w 1427274"/>
                <a:gd name="connsiteY7" fmla="*/ 1154833 h 2460229"/>
                <a:gd name="connsiteX8" fmla="*/ 1427274 w 1427274"/>
                <a:gd name="connsiteY8" fmla="*/ 1746592 h 2460229"/>
                <a:gd name="connsiteX9" fmla="*/ 713637 w 1427274"/>
                <a:gd name="connsiteY9" fmla="*/ 2460229 h 2460229"/>
                <a:gd name="connsiteX10" fmla="*/ 0 w 1427274"/>
                <a:gd name="connsiteY10" fmla="*/ 1746592 h 2460229"/>
                <a:gd name="connsiteX11" fmla="*/ 314636 w 1427274"/>
                <a:gd name="connsiteY11" fmla="*/ 1154833 h 2460229"/>
                <a:gd name="connsiteX12" fmla="*/ 355653 w 1427274"/>
                <a:gd name="connsiteY12" fmla="*/ 1132570 h 2460229"/>
                <a:gd name="connsiteX0" fmla="*/ 713638 w 1427274"/>
                <a:gd name="connsiteY0" fmla="*/ 1325798 h 2460229"/>
                <a:gd name="connsiteX1" fmla="*/ 292844 w 1427274"/>
                <a:gd name="connsiteY1" fmla="*/ 1746592 h 2460229"/>
                <a:gd name="connsiteX2" fmla="*/ 713638 w 1427274"/>
                <a:gd name="connsiteY2" fmla="*/ 2167386 h 2460229"/>
                <a:gd name="connsiteX3" fmla="*/ 1134432 w 1427274"/>
                <a:gd name="connsiteY3" fmla="*/ 1746592 h 2460229"/>
                <a:gd name="connsiteX4" fmla="*/ 713638 w 1427274"/>
                <a:gd name="connsiteY4" fmla="*/ 1325798 h 2460229"/>
                <a:gd name="connsiteX5" fmla="*/ 713637 w 1427274"/>
                <a:gd name="connsiteY5" fmla="*/ 0 h 2460229"/>
                <a:gd name="connsiteX6" fmla="*/ 1112638 w 1427274"/>
                <a:gd name="connsiteY6" fmla="*/ 1154833 h 2460229"/>
                <a:gd name="connsiteX7" fmla="*/ 1427274 w 1427274"/>
                <a:gd name="connsiteY7" fmla="*/ 1746592 h 2460229"/>
                <a:gd name="connsiteX8" fmla="*/ 713637 w 1427274"/>
                <a:gd name="connsiteY8" fmla="*/ 2460229 h 2460229"/>
                <a:gd name="connsiteX9" fmla="*/ 0 w 1427274"/>
                <a:gd name="connsiteY9" fmla="*/ 1746592 h 2460229"/>
                <a:gd name="connsiteX10" fmla="*/ 314636 w 1427274"/>
                <a:gd name="connsiteY10" fmla="*/ 1154833 h 2460229"/>
                <a:gd name="connsiteX11" fmla="*/ 355653 w 1427274"/>
                <a:gd name="connsiteY11" fmla="*/ 1132570 h 2460229"/>
                <a:gd name="connsiteX12" fmla="*/ 713637 w 1427274"/>
                <a:gd name="connsiteY12" fmla="*/ 0 h 2460229"/>
                <a:gd name="connsiteX0" fmla="*/ 713638 w 1427274"/>
                <a:gd name="connsiteY0" fmla="*/ 1325798 h 2460229"/>
                <a:gd name="connsiteX1" fmla="*/ 292844 w 1427274"/>
                <a:gd name="connsiteY1" fmla="*/ 1746592 h 2460229"/>
                <a:gd name="connsiteX2" fmla="*/ 713638 w 1427274"/>
                <a:gd name="connsiteY2" fmla="*/ 2167386 h 2460229"/>
                <a:gd name="connsiteX3" fmla="*/ 1134432 w 1427274"/>
                <a:gd name="connsiteY3" fmla="*/ 1746592 h 2460229"/>
                <a:gd name="connsiteX4" fmla="*/ 713638 w 1427274"/>
                <a:gd name="connsiteY4" fmla="*/ 1325798 h 2460229"/>
                <a:gd name="connsiteX5" fmla="*/ 713637 w 1427274"/>
                <a:gd name="connsiteY5" fmla="*/ 0 h 2460229"/>
                <a:gd name="connsiteX6" fmla="*/ 1112638 w 1427274"/>
                <a:gd name="connsiteY6" fmla="*/ 1154833 h 2460229"/>
                <a:gd name="connsiteX7" fmla="*/ 1427274 w 1427274"/>
                <a:gd name="connsiteY7" fmla="*/ 1746592 h 2460229"/>
                <a:gd name="connsiteX8" fmla="*/ 713637 w 1427274"/>
                <a:gd name="connsiteY8" fmla="*/ 2460229 h 2460229"/>
                <a:gd name="connsiteX9" fmla="*/ 0 w 1427274"/>
                <a:gd name="connsiteY9" fmla="*/ 1746592 h 2460229"/>
                <a:gd name="connsiteX10" fmla="*/ 314636 w 1427274"/>
                <a:gd name="connsiteY10" fmla="*/ 1154833 h 2460229"/>
                <a:gd name="connsiteX11" fmla="*/ 713637 w 1427274"/>
                <a:gd name="connsiteY11" fmla="*/ 0 h 2460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7274" h="2460229">
                  <a:moveTo>
                    <a:pt x="713638" y="1325798"/>
                  </a:moveTo>
                  <a:cubicBezTo>
                    <a:pt x="481240" y="1325798"/>
                    <a:pt x="292844" y="1514194"/>
                    <a:pt x="292844" y="1746592"/>
                  </a:cubicBezTo>
                  <a:cubicBezTo>
                    <a:pt x="292844" y="1978990"/>
                    <a:pt x="481240" y="2167386"/>
                    <a:pt x="713638" y="2167386"/>
                  </a:cubicBezTo>
                  <a:cubicBezTo>
                    <a:pt x="946036" y="2167386"/>
                    <a:pt x="1134432" y="1978990"/>
                    <a:pt x="1134432" y="1746592"/>
                  </a:cubicBezTo>
                  <a:cubicBezTo>
                    <a:pt x="1134432" y="1514194"/>
                    <a:pt x="946036" y="1325798"/>
                    <a:pt x="713638" y="1325798"/>
                  </a:cubicBezTo>
                  <a:close/>
                  <a:moveTo>
                    <a:pt x="713637" y="0"/>
                  </a:moveTo>
                  <a:lnTo>
                    <a:pt x="1112638" y="1154833"/>
                  </a:lnTo>
                  <a:cubicBezTo>
                    <a:pt x="1302467" y="1283079"/>
                    <a:pt x="1427274" y="1500260"/>
                    <a:pt x="1427274" y="1746592"/>
                  </a:cubicBezTo>
                  <a:cubicBezTo>
                    <a:pt x="1427274" y="2140723"/>
                    <a:pt x="1107768" y="2460229"/>
                    <a:pt x="713637" y="2460229"/>
                  </a:cubicBezTo>
                  <a:cubicBezTo>
                    <a:pt x="319506" y="2460229"/>
                    <a:pt x="0" y="2140723"/>
                    <a:pt x="0" y="1746592"/>
                  </a:cubicBezTo>
                  <a:cubicBezTo>
                    <a:pt x="0" y="1500260"/>
                    <a:pt x="124807" y="1283079"/>
                    <a:pt x="314636" y="1154833"/>
                  </a:cubicBezTo>
                  <a:lnTo>
                    <a:pt x="713637" y="0"/>
                  </a:lnTo>
                  <a:close/>
                </a:path>
              </a:pathLst>
            </a:custGeom>
            <a:solidFill>
              <a:srgbClr val="7B0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reeform 127"/>
            <p:cNvSpPr/>
            <p:nvPr/>
          </p:nvSpPr>
          <p:spPr>
            <a:xfrm rot="10800000">
              <a:off x="4421632" y="996540"/>
              <a:ext cx="291326" cy="1004329"/>
            </a:xfrm>
            <a:custGeom>
              <a:avLst/>
              <a:gdLst>
                <a:gd name="connsiteX0" fmla="*/ 291325 w 291326"/>
                <a:gd name="connsiteY0" fmla="*/ 1004329 h 1004329"/>
                <a:gd name="connsiteX1" fmla="*/ 0 w 291326"/>
                <a:gd name="connsiteY1" fmla="*/ 713004 h 1004329"/>
                <a:gd name="connsiteX2" fmla="*/ 128443 w 291326"/>
                <a:gd name="connsiteY2" fmla="*/ 471433 h 1004329"/>
                <a:gd name="connsiteX3" fmla="*/ 291325 w 291326"/>
                <a:gd name="connsiteY3" fmla="*/ 0 h 1004329"/>
                <a:gd name="connsiteX4" fmla="*/ 291326 w 291326"/>
                <a:gd name="connsiteY4" fmla="*/ 3 h 1004329"/>
                <a:gd name="connsiteX5" fmla="*/ 291326 w 291326"/>
                <a:gd name="connsiteY5" fmla="*/ 541225 h 1004329"/>
                <a:gd name="connsiteX6" fmla="*/ 291326 w 291326"/>
                <a:gd name="connsiteY6" fmla="*/ 541225 h 1004329"/>
                <a:gd name="connsiteX7" fmla="*/ 119547 w 291326"/>
                <a:gd name="connsiteY7" fmla="*/ 713004 h 1004329"/>
                <a:gd name="connsiteX8" fmla="*/ 291326 w 291326"/>
                <a:gd name="connsiteY8" fmla="*/ 884783 h 1004329"/>
                <a:gd name="connsiteX9" fmla="*/ 291326 w 291326"/>
                <a:gd name="connsiteY9" fmla="*/ 884783 h 1004329"/>
                <a:gd name="connsiteX10" fmla="*/ 291326 w 291326"/>
                <a:gd name="connsiteY10" fmla="*/ 1004329 h 100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1326" h="1004329">
                  <a:moveTo>
                    <a:pt x="291325" y="1004329"/>
                  </a:moveTo>
                  <a:cubicBezTo>
                    <a:pt x="130431" y="1004329"/>
                    <a:pt x="0" y="873898"/>
                    <a:pt x="0" y="713004"/>
                  </a:cubicBezTo>
                  <a:cubicBezTo>
                    <a:pt x="0" y="612445"/>
                    <a:pt x="50950" y="523786"/>
                    <a:pt x="128443" y="471433"/>
                  </a:cubicBezTo>
                  <a:lnTo>
                    <a:pt x="291325" y="0"/>
                  </a:lnTo>
                  <a:lnTo>
                    <a:pt x="291326" y="3"/>
                  </a:lnTo>
                  <a:lnTo>
                    <a:pt x="291326" y="541225"/>
                  </a:lnTo>
                  <a:lnTo>
                    <a:pt x="291326" y="541225"/>
                  </a:lnTo>
                  <a:cubicBezTo>
                    <a:pt x="196455" y="541225"/>
                    <a:pt x="119547" y="618133"/>
                    <a:pt x="119547" y="713004"/>
                  </a:cubicBezTo>
                  <a:cubicBezTo>
                    <a:pt x="119547" y="807875"/>
                    <a:pt x="196455" y="884783"/>
                    <a:pt x="291326" y="884783"/>
                  </a:cubicBezTo>
                  <a:lnTo>
                    <a:pt x="291326" y="884783"/>
                  </a:lnTo>
                  <a:lnTo>
                    <a:pt x="291326" y="1004329"/>
                  </a:lnTo>
                  <a:close/>
                </a:path>
              </a:pathLst>
            </a:custGeom>
            <a:solidFill>
              <a:schemeClr val="tx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rot="10800000">
              <a:off x="4249854" y="1116086"/>
              <a:ext cx="343557" cy="343558"/>
            </a:xfrm>
            <a:prstGeom prst="ellipse">
              <a:avLst/>
            </a:prstGeom>
            <a:solidFill>
              <a:schemeClr val="bg1"/>
            </a:solidFill>
            <a:ln w="28575">
              <a:solidFill>
                <a:srgbClr val="5F00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3">
                      <a:lumMod val="50000"/>
                    </a:schemeClr>
                  </a:solidFill>
                </a:rPr>
                <a:t>6</a:t>
              </a:r>
              <a:endParaRPr lang="en-US" dirty="0">
                <a:solidFill>
                  <a:schemeClr val="accent3">
                    <a:lumMod val="50000"/>
                  </a:schemeClr>
                </a:solidFill>
              </a:endParaRPr>
            </a:p>
          </p:txBody>
        </p:sp>
      </p:grpSp>
      <p:grpSp>
        <p:nvGrpSpPr>
          <p:cNvPr id="15" name="Group 129"/>
          <p:cNvGrpSpPr/>
          <p:nvPr/>
        </p:nvGrpSpPr>
        <p:grpSpPr>
          <a:xfrm rot="10800000">
            <a:off x="5690629" y="5076138"/>
            <a:ext cx="776867" cy="1004329"/>
            <a:chOff x="4130308" y="996540"/>
            <a:chExt cx="582650" cy="1004329"/>
          </a:xfrm>
        </p:grpSpPr>
        <p:sp>
          <p:nvSpPr>
            <p:cNvPr id="131" name="Freeform 130"/>
            <p:cNvSpPr/>
            <p:nvPr/>
          </p:nvSpPr>
          <p:spPr>
            <a:xfrm rot="10800000">
              <a:off x="4130308" y="996540"/>
              <a:ext cx="582650" cy="1004329"/>
            </a:xfrm>
            <a:custGeom>
              <a:avLst/>
              <a:gdLst>
                <a:gd name="connsiteX0" fmla="*/ 713638 w 1427274"/>
                <a:gd name="connsiteY0" fmla="*/ 1325798 h 2460229"/>
                <a:gd name="connsiteX1" fmla="*/ 292844 w 1427274"/>
                <a:gd name="connsiteY1" fmla="*/ 1746592 h 2460229"/>
                <a:gd name="connsiteX2" fmla="*/ 713638 w 1427274"/>
                <a:gd name="connsiteY2" fmla="*/ 2167386 h 2460229"/>
                <a:gd name="connsiteX3" fmla="*/ 1134432 w 1427274"/>
                <a:gd name="connsiteY3" fmla="*/ 1746592 h 2460229"/>
                <a:gd name="connsiteX4" fmla="*/ 713638 w 1427274"/>
                <a:gd name="connsiteY4" fmla="*/ 1325798 h 2460229"/>
                <a:gd name="connsiteX5" fmla="*/ 713637 w 1427274"/>
                <a:gd name="connsiteY5" fmla="*/ 0 h 2460229"/>
                <a:gd name="connsiteX6" fmla="*/ 1071620 w 1427274"/>
                <a:gd name="connsiteY6" fmla="*/ 1132569 h 2460229"/>
                <a:gd name="connsiteX7" fmla="*/ 1112638 w 1427274"/>
                <a:gd name="connsiteY7" fmla="*/ 1154833 h 2460229"/>
                <a:gd name="connsiteX8" fmla="*/ 1427274 w 1427274"/>
                <a:gd name="connsiteY8" fmla="*/ 1746592 h 2460229"/>
                <a:gd name="connsiteX9" fmla="*/ 713637 w 1427274"/>
                <a:gd name="connsiteY9" fmla="*/ 2460229 h 2460229"/>
                <a:gd name="connsiteX10" fmla="*/ 0 w 1427274"/>
                <a:gd name="connsiteY10" fmla="*/ 1746592 h 2460229"/>
                <a:gd name="connsiteX11" fmla="*/ 314636 w 1427274"/>
                <a:gd name="connsiteY11" fmla="*/ 1154833 h 2460229"/>
                <a:gd name="connsiteX12" fmla="*/ 355653 w 1427274"/>
                <a:gd name="connsiteY12" fmla="*/ 1132570 h 2460229"/>
                <a:gd name="connsiteX0" fmla="*/ 713638 w 1427274"/>
                <a:gd name="connsiteY0" fmla="*/ 1325798 h 2460229"/>
                <a:gd name="connsiteX1" fmla="*/ 292844 w 1427274"/>
                <a:gd name="connsiteY1" fmla="*/ 1746592 h 2460229"/>
                <a:gd name="connsiteX2" fmla="*/ 713638 w 1427274"/>
                <a:gd name="connsiteY2" fmla="*/ 2167386 h 2460229"/>
                <a:gd name="connsiteX3" fmla="*/ 1134432 w 1427274"/>
                <a:gd name="connsiteY3" fmla="*/ 1746592 h 2460229"/>
                <a:gd name="connsiteX4" fmla="*/ 713638 w 1427274"/>
                <a:gd name="connsiteY4" fmla="*/ 1325798 h 2460229"/>
                <a:gd name="connsiteX5" fmla="*/ 713637 w 1427274"/>
                <a:gd name="connsiteY5" fmla="*/ 0 h 2460229"/>
                <a:gd name="connsiteX6" fmla="*/ 1112638 w 1427274"/>
                <a:gd name="connsiteY6" fmla="*/ 1154833 h 2460229"/>
                <a:gd name="connsiteX7" fmla="*/ 1427274 w 1427274"/>
                <a:gd name="connsiteY7" fmla="*/ 1746592 h 2460229"/>
                <a:gd name="connsiteX8" fmla="*/ 713637 w 1427274"/>
                <a:gd name="connsiteY8" fmla="*/ 2460229 h 2460229"/>
                <a:gd name="connsiteX9" fmla="*/ 0 w 1427274"/>
                <a:gd name="connsiteY9" fmla="*/ 1746592 h 2460229"/>
                <a:gd name="connsiteX10" fmla="*/ 314636 w 1427274"/>
                <a:gd name="connsiteY10" fmla="*/ 1154833 h 2460229"/>
                <a:gd name="connsiteX11" fmla="*/ 355653 w 1427274"/>
                <a:gd name="connsiteY11" fmla="*/ 1132570 h 2460229"/>
                <a:gd name="connsiteX12" fmla="*/ 713637 w 1427274"/>
                <a:gd name="connsiteY12" fmla="*/ 0 h 2460229"/>
                <a:gd name="connsiteX0" fmla="*/ 713638 w 1427274"/>
                <a:gd name="connsiteY0" fmla="*/ 1325798 h 2460229"/>
                <a:gd name="connsiteX1" fmla="*/ 292844 w 1427274"/>
                <a:gd name="connsiteY1" fmla="*/ 1746592 h 2460229"/>
                <a:gd name="connsiteX2" fmla="*/ 713638 w 1427274"/>
                <a:gd name="connsiteY2" fmla="*/ 2167386 h 2460229"/>
                <a:gd name="connsiteX3" fmla="*/ 1134432 w 1427274"/>
                <a:gd name="connsiteY3" fmla="*/ 1746592 h 2460229"/>
                <a:gd name="connsiteX4" fmla="*/ 713638 w 1427274"/>
                <a:gd name="connsiteY4" fmla="*/ 1325798 h 2460229"/>
                <a:gd name="connsiteX5" fmla="*/ 713637 w 1427274"/>
                <a:gd name="connsiteY5" fmla="*/ 0 h 2460229"/>
                <a:gd name="connsiteX6" fmla="*/ 1112638 w 1427274"/>
                <a:gd name="connsiteY6" fmla="*/ 1154833 h 2460229"/>
                <a:gd name="connsiteX7" fmla="*/ 1427274 w 1427274"/>
                <a:gd name="connsiteY7" fmla="*/ 1746592 h 2460229"/>
                <a:gd name="connsiteX8" fmla="*/ 713637 w 1427274"/>
                <a:gd name="connsiteY8" fmla="*/ 2460229 h 2460229"/>
                <a:gd name="connsiteX9" fmla="*/ 0 w 1427274"/>
                <a:gd name="connsiteY9" fmla="*/ 1746592 h 2460229"/>
                <a:gd name="connsiteX10" fmla="*/ 314636 w 1427274"/>
                <a:gd name="connsiteY10" fmla="*/ 1154833 h 2460229"/>
                <a:gd name="connsiteX11" fmla="*/ 713637 w 1427274"/>
                <a:gd name="connsiteY11" fmla="*/ 0 h 2460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7274" h="2460229">
                  <a:moveTo>
                    <a:pt x="713638" y="1325798"/>
                  </a:moveTo>
                  <a:cubicBezTo>
                    <a:pt x="481240" y="1325798"/>
                    <a:pt x="292844" y="1514194"/>
                    <a:pt x="292844" y="1746592"/>
                  </a:cubicBezTo>
                  <a:cubicBezTo>
                    <a:pt x="292844" y="1978990"/>
                    <a:pt x="481240" y="2167386"/>
                    <a:pt x="713638" y="2167386"/>
                  </a:cubicBezTo>
                  <a:cubicBezTo>
                    <a:pt x="946036" y="2167386"/>
                    <a:pt x="1134432" y="1978990"/>
                    <a:pt x="1134432" y="1746592"/>
                  </a:cubicBezTo>
                  <a:cubicBezTo>
                    <a:pt x="1134432" y="1514194"/>
                    <a:pt x="946036" y="1325798"/>
                    <a:pt x="713638" y="1325798"/>
                  </a:cubicBezTo>
                  <a:close/>
                  <a:moveTo>
                    <a:pt x="713637" y="0"/>
                  </a:moveTo>
                  <a:lnTo>
                    <a:pt x="1112638" y="1154833"/>
                  </a:lnTo>
                  <a:cubicBezTo>
                    <a:pt x="1302467" y="1283079"/>
                    <a:pt x="1427274" y="1500260"/>
                    <a:pt x="1427274" y="1746592"/>
                  </a:cubicBezTo>
                  <a:cubicBezTo>
                    <a:pt x="1427274" y="2140723"/>
                    <a:pt x="1107768" y="2460229"/>
                    <a:pt x="713637" y="2460229"/>
                  </a:cubicBezTo>
                  <a:cubicBezTo>
                    <a:pt x="319506" y="2460229"/>
                    <a:pt x="0" y="2140723"/>
                    <a:pt x="0" y="1746592"/>
                  </a:cubicBezTo>
                  <a:cubicBezTo>
                    <a:pt x="0" y="1500260"/>
                    <a:pt x="124807" y="1283079"/>
                    <a:pt x="314636" y="1154833"/>
                  </a:cubicBezTo>
                  <a:lnTo>
                    <a:pt x="713637" y="0"/>
                  </a:lnTo>
                  <a:close/>
                </a:path>
              </a:pathLst>
            </a:custGeom>
            <a:solidFill>
              <a:srgbClr val="B4A7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reeform 131"/>
            <p:cNvSpPr/>
            <p:nvPr/>
          </p:nvSpPr>
          <p:spPr>
            <a:xfrm rot="10800000">
              <a:off x="4421632" y="996540"/>
              <a:ext cx="291326" cy="1004329"/>
            </a:xfrm>
            <a:custGeom>
              <a:avLst/>
              <a:gdLst>
                <a:gd name="connsiteX0" fmla="*/ 291325 w 291326"/>
                <a:gd name="connsiteY0" fmla="*/ 1004329 h 1004329"/>
                <a:gd name="connsiteX1" fmla="*/ 0 w 291326"/>
                <a:gd name="connsiteY1" fmla="*/ 713004 h 1004329"/>
                <a:gd name="connsiteX2" fmla="*/ 128443 w 291326"/>
                <a:gd name="connsiteY2" fmla="*/ 471433 h 1004329"/>
                <a:gd name="connsiteX3" fmla="*/ 291325 w 291326"/>
                <a:gd name="connsiteY3" fmla="*/ 0 h 1004329"/>
                <a:gd name="connsiteX4" fmla="*/ 291326 w 291326"/>
                <a:gd name="connsiteY4" fmla="*/ 3 h 1004329"/>
                <a:gd name="connsiteX5" fmla="*/ 291326 w 291326"/>
                <a:gd name="connsiteY5" fmla="*/ 541225 h 1004329"/>
                <a:gd name="connsiteX6" fmla="*/ 291326 w 291326"/>
                <a:gd name="connsiteY6" fmla="*/ 541225 h 1004329"/>
                <a:gd name="connsiteX7" fmla="*/ 119547 w 291326"/>
                <a:gd name="connsiteY7" fmla="*/ 713004 h 1004329"/>
                <a:gd name="connsiteX8" fmla="*/ 291326 w 291326"/>
                <a:gd name="connsiteY8" fmla="*/ 884783 h 1004329"/>
                <a:gd name="connsiteX9" fmla="*/ 291326 w 291326"/>
                <a:gd name="connsiteY9" fmla="*/ 884783 h 1004329"/>
                <a:gd name="connsiteX10" fmla="*/ 291326 w 291326"/>
                <a:gd name="connsiteY10" fmla="*/ 1004329 h 100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1326" h="1004329">
                  <a:moveTo>
                    <a:pt x="291325" y="1004329"/>
                  </a:moveTo>
                  <a:cubicBezTo>
                    <a:pt x="130431" y="1004329"/>
                    <a:pt x="0" y="873898"/>
                    <a:pt x="0" y="713004"/>
                  </a:cubicBezTo>
                  <a:cubicBezTo>
                    <a:pt x="0" y="612445"/>
                    <a:pt x="50950" y="523786"/>
                    <a:pt x="128443" y="471433"/>
                  </a:cubicBezTo>
                  <a:lnTo>
                    <a:pt x="291325" y="0"/>
                  </a:lnTo>
                  <a:lnTo>
                    <a:pt x="291326" y="3"/>
                  </a:lnTo>
                  <a:lnTo>
                    <a:pt x="291326" y="541225"/>
                  </a:lnTo>
                  <a:lnTo>
                    <a:pt x="291326" y="541225"/>
                  </a:lnTo>
                  <a:cubicBezTo>
                    <a:pt x="196455" y="541225"/>
                    <a:pt x="119547" y="618133"/>
                    <a:pt x="119547" y="713004"/>
                  </a:cubicBezTo>
                  <a:cubicBezTo>
                    <a:pt x="119547" y="807875"/>
                    <a:pt x="196455" y="884783"/>
                    <a:pt x="291326" y="884783"/>
                  </a:cubicBezTo>
                  <a:lnTo>
                    <a:pt x="291326" y="884783"/>
                  </a:lnTo>
                  <a:lnTo>
                    <a:pt x="291326" y="1004329"/>
                  </a:lnTo>
                  <a:close/>
                </a:path>
              </a:pathLst>
            </a:custGeom>
            <a:solidFill>
              <a:schemeClr val="tx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rot="10800000">
              <a:off x="4249854" y="1116086"/>
              <a:ext cx="343557" cy="343558"/>
            </a:xfrm>
            <a:prstGeom prst="ellipse">
              <a:avLst/>
            </a:prstGeom>
            <a:solidFill>
              <a:schemeClr val="bg1"/>
            </a:solidFill>
            <a:ln w="28575">
              <a:solidFill>
                <a:srgbClr val="8A80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3">
                      <a:lumMod val="50000"/>
                    </a:schemeClr>
                  </a:solidFill>
                </a:rPr>
                <a:t>4</a:t>
              </a:r>
              <a:endParaRPr lang="en-US" dirty="0">
                <a:solidFill>
                  <a:schemeClr val="accent3">
                    <a:lumMod val="50000"/>
                  </a:schemeClr>
                </a:solidFill>
              </a:endParaRPr>
            </a:p>
          </p:txBody>
        </p:sp>
      </p:grpSp>
      <p:grpSp>
        <p:nvGrpSpPr>
          <p:cNvPr id="16" name="Group 133"/>
          <p:cNvGrpSpPr/>
          <p:nvPr/>
        </p:nvGrpSpPr>
        <p:grpSpPr>
          <a:xfrm rot="10800000">
            <a:off x="3419633" y="5076139"/>
            <a:ext cx="776867" cy="1004329"/>
            <a:chOff x="4130308" y="996540"/>
            <a:chExt cx="582650" cy="1004329"/>
          </a:xfrm>
        </p:grpSpPr>
        <p:sp>
          <p:nvSpPr>
            <p:cNvPr id="135" name="Freeform 134"/>
            <p:cNvSpPr/>
            <p:nvPr/>
          </p:nvSpPr>
          <p:spPr>
            <a:xfrm rot="10800000">
              <a:off x="4130308" y="996540"/>
              <a:ext cx="582650" cy="1004329"/>
            </a:xfrm>
            <a:custGeom>
              <a:avLst/>
              <a:gdLst>
                <a:gd name="connsiteX0" fmla="*/ 713638 w 1427274"/>
                <a:gd name="connsiteY0" fmla="*/ 1325798 h 2460229"/>
                <a:gd name="connsiteX1" fmla="*/ 292844 w 1427274"/>
                <a:gd name="connsiteY1" fmla="*/ 1746592 h 2460229"/>
                <a:gd name="connsiteX2" fmla="*/ 713638 w 1427274"/>
                <a:gd name="connsiteY2" fmla="*/ 2167386 h 2460229"/>
                <a:gd name="connsiteX3" fmla="*/ 1134432 w 1427274"/>
                <a:gd name="connsiteY3" fmla="*/ 1746592 h 2460229"/>
                <a:gd name="connsiteX4" fmla="*/ 713638 w 1427274"/>
                <a:gd name="connsiteY4" fmla="*/ 1325798 h 2460229"/>
                <a:gd name="connsiteX5" fmla="*/ 713637 w 1427274"/>
                <a:gd name="connsiteY5" fmla="*/ 0 h 2460229"/>
                <a:gd name="connsiteX6" fmla="*/ 1071620 w 1427274"/>
                <a:gd name="connsiteY6" fmla="*/ 1132569 h 2460229"/>
                <a:gd name="connsiteX7" fmla="*/ 1112638 w 1427274"/>
                <a:gd name="connsiteY7" fmla="*/ 1154833 h 2460229"/>
                <a:gd name="connsiteX8" fmla="*/ 1427274 w 1427274"/>
                <a:gd name="connsiteY8" fmla="*/ 1746592 h 2460229"/>
                <a:gd name="connsiteX9" fmla="*/ 713637 w 1427274"/>
                <a:gd name="connsiteY9" fmla="*/ 2460229 h 2460229"/>
                <a:gd name="connsiteX10" fmla="*/ 0 w 1427274"/>
                <a:gd name="connsiteY10" fmla="*/ 1746592 h 2460229"/>
                <a:gd name="connsiteX11" fmla="*/ 314636 w 1427274"/>
                <a:gd name="connsiteY11" fmla="*/ 1154833 h 2460229"/>
                <a:gd name="connsiteX12" fmla="*/ 355653 w 1427274"/>
                <a:gd name="connsiteY12" fmla="*/ 1132570 h 2460229"/>
                <a:gd name="connsiteX0" fmla="*/ 713638 w 1427274"/>
                <a:gd name="connsiteY0" fmla="*/ 1325798 h 2460229"/>
                <a:gd name="connsiteX1" fmla="*/ 292844 w 1427274"/>
                <a:gd name="connsiteY1" fmla="*/ 1746592 h 2460229"/>
                <a:gd name="connsiteX2" fmla="*/ 713638 w 1427274"/>
                <a:gd name="connsiteY2" fmla="*/ 2167386 h 2460229"/>
                <a:gd name="connsiteX3" fmla="*/ 1134432 w 1427274"/>
                <a:gd name="connsiteY3" fmla="*/ 1746592 h 2460229"/>
                <a:gd name="connsiteX4" fmla="*/ 713638 w 1427274"/>
                <a:gd name="connsiteY4" fmla="*/ 1325798 h 2460229"/>
                <a:gd name="connsiteX5" fmla="*/ 713637 w 1427274"/>
                <a:gd name="connsiteY5" fmla="*/ 0 h 2460229"/>
                <a:gd name="connsiteX6" fmla="*/ 1112638 w 1427274"/>
                <a:gd name="connsiteY6" fmla="*/ 1154833 h 2460229"/>
                <a:gd name="connsiteX7" fmla="*/ 1427274 w 1427274"/>
                <a:gd name="connsiteY7" fmla="*/ 1746592 h 2460229"/>
                <a:gd name="connsiteX8" fmla="*/ 713637 w 1427274"/>
                <a:gd name="connsiteY8" fmla="*/ 2460229 h 2460229"/>
                <a:gd name="connsiteX9" fmla="*/ 0 w 1427274"/>
                <a:gd name="connsiteY9" fmla="*/ 1746592 h 2460229"/>
                <a:gd name="connsiteX10" fmla="*/ 314636 w 1427274"/>
                <a:gd name="connsiteY10" fmla="*/ 1154833 h 2460229"/>
                <a:gd name="connsiteX11" fmla="*/ 355653 w 1427274"/>
                <a:gd name="connsiteY11" fmla="*/ 1132570 h 2460229"/>
                <a:gd name="connsiteX12" fmla="*/ 713637 w 1427274"/>
                <a:gd name="connsiteY12" fmla="*/ 0 h 2460229"/>
                <a:gd name="connsiteX0" fmla="*/ 713638 w 1427274"/>
                <a:gd name="connsiteY0" fmla="*/ 1325798 h 2460229"/>
                <a:gd name="connsiteX1" fmla="*/ 292844 w 1427274"/>
                <a:gd name="connsiteY1" fmla="*/ 1746592 h 2460229"/>
                <a:gd name="connsiteX2" fmla="*/ 713638 w 1427274"/>
                <a:gd name="connsiteY2" fmla="*/ 2167386 h 2460229"/>
                <a:gd name="connsiteX3" fmla="*/ 1134432 w 1427274"/>
                <a:gd name="connsiteY3" fmla="*/ 1746592 h 2460229"/>
                <a:gd name="connsiteX4" fmla="*/ 713638 w 1427274"/>
                <a:gd name="connsiteY4" fmla="*/ 1325798 h 2460229"/>
                <a:gd name="connsiteX5" fmla="*/ 713637 w 1427274"/>
                <a:gd name="connsiteY5" fmla="*/ 0 h 2460229"/>
                <a:gd name="connsiteX6" fmla="*/ 1112638 w 1427274"/>
                <a:gd name="connsiteY6" fmla="*/ 1154833 h 2460229"/>
                <a:gd name="connsiteX7" fmla="*/ 1427274 w 1427274"/>
                <a:gd name="connsiteY7" fmla="*/ 1746592 h 2460229"/>
                <a:gd name="connsiteX8" fmla="*/ 713637 w 1427274"/>
                <a:gd name="connsiteY8" fmla="*/ 2460229 h 2460229"/>
                <a:gd name="connsiteX9" fmla="*/ 0 w 1427274"/>
                <a:gd name="connsiteY9" fmla="*/ 1746592 h 2460229"/>
                <a:gd name="connsiteX10" fmla="*/ 314636 w 1427274"/>
                <a:gd name="connsiteY10" fmla="*/ 1154833 h 2460229"/>
                <a:gd name="connsiteX11" fmla="*/ 713637 w 1427274"/>
                <a:gd name="connsiteY11" fmla="*/ 0 h 2460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7274" h="2460229">
                  <a:moveTo>
                    <a:pt x="713638" y="1325798"/>
                  </a:moveTo>
                  <a:cubicBezTo>
                    <a:pt x="481240" y="1325798"/>
                    <a:pt x="292844" y="1514194"/>
                    <a:pt x="292844" y="1746592"/>
                  </a:cubicBezTo>
                  <a:cubicBezTo>
                    <a:pt x="292844" y="1978990"/>
                    <a:pt x="481240" y="2167386"/>
                    <a:pt x="713638" y="2167386"/>
                  </a:cubicBezTo>
                  <a:cubicBezTo>
                    <a:pt x="946036" y="2167386"/>
                    <a:pt x="1134432" y="1978990"/>
                    <a:pt x="1134432" y="1746592"/>
                  </a:cubicBezTo>
                  <a:cubicBezTo>
                    <a:pt x="1134432" y="1514194"/>
                    <a:pt x="946036" y="1325798"/>
                    <a:pt x="713638" y="1325798"/>
                  </a:cubicBezTo>
                  <a:close/>
                  <a:moveTo>
                    <a:pt x="713637" y="0"/>
                  </a:moveTo>
                  <a:lnTo>
                    <a:pt x="1112638" y="1154833"/>
                  </a:lnTo>
                  <a:cubicBezTo>
                    <a:pt x="1302467" y="1283079"/>
                    <a:pt x="1427274" y="1500260"/>
                    <a:pt x="1427274" y="1746592"/>
                  </a:cubicBezTo>
                  <a:cubicBezTo>
                    <a:pt x="1427274" y="2140723"/>
                    <a:pt x="1107768" y="2460229"/>
                    <a:pt x="713637" y="2460229"/>
                  </a:cubicBezTo>
                  <a:cubicBezTo>
                    <a:pt x="319506" y="2460229"/>
                    <a:pt x="0" y="2140723"/>
                    <a:pt x="0" y="1746592"/>
                  </a:cubicBezTo>
                  <a:cubicBezTo>
                    <a:pt x="0" y="1500260"/>
                    <a:pt x="124807" y="1283079"/>
                    <a:pt x="314636" y="1154833"/>
                  </a:cubicBezTo>
                  <a:lnTo>
                    <a:pt x="713637" y="0"/>
                  </a:lnTo>
                  <a:close/>
                </a:path>
              </a:pathLst>
            </a:custGeom>
            <a:solidFill>
              <a:srgbClr val="8CE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135"/>
            <p:cNvSpPr/>
            <p:nvPr/>
          </p:nvSpPr>
          <p:spPr>
            <a:xfrm rot="10800000">
              <a:off x="4421632" y="996540"/>
              <a:ext cx="291326" cy="1004329"/>
            </a:xfrm>
            <a:custGeom>
              <a:avLst/>
              <a:gdLst>
                <a:gd name="connsiteX0" fmla="*/ 291325 w 291326"/>
                <a:gd name="connsiteY0" fmla="*/ 1004329 h 1004329"/>
                <a:gd name="connsiteX1" fmla="*/ 0 w 291326"/>
                <a:gd name="connsiteY1" fmla="*/ 713004 h 1004329"/>
                <a:gd name="connsiteX2" fmla="*/ 128443 w 291326"/>
                <a:gd name="connsiteY2" fmla="*/ 471433 h 1004329"/>
                <a:gd name="connsiteX3" fmla="*/ 291325 w 291326"/>
                <a:gd name="connsiteY3" fmla="*/ 0 h 1004329"/>
                <a:gd name="connsiteX4" fmla="*/ 291326 w 291326"/>
                <a:gd name="connsiteY4" fmla="*/ 3 h 1004329"/>
                <a:gd name="connsiteX5" fmla="*/ 291326 w 291326"/>
                <a:gd name="connsiteY5" fmla="*/ 541225 h 1004329"/>
                <a:gd name="connsiteX6" fmla="*/ 291326 w 291326"/>
                <a:gd name="connsiteY6" fmla="*/ 541225 h 1004329"/>
                <a:gd name="connsiteX7" fmla="*/ 119547 w 291326"/>
                <a:gd name="connsiteY7" fmla="*/ 713004 h 1004329"/>
                <a:gd name="connsiteX8" fmla="*/ 291326 w 291326"/>
                <a:gd name="connsiteY8" fmla="*/ 884783 h 1004329"/>
                <a:gd name="connsiteX9" fmla="*/ 291326 w 291326"/>
                <a:gd name="connsiteY9" fmla="*/ 884783 h 1004329"/>
                <a:gd name="connsiteX10" fmla="*/ 291326 w 291326"/>
                <a:gd name="connsiteY10" fmla="*/ 1004329 h 100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1326" h="1004329">
                  <a:moveTo>
                    <a:pt x="291325" y="1004329"/>
                  </a:moveTo>
                  <a:cubicBezTo>
                    <a:pt x="130431" y="1004329"/>
                    <a:pt x="0" y="873898"/>
                    <a:pt x="0" y="713004"/>
                  </a:cubicBezTo>
                  <a:cubicBezTo>
                    <a:pt x="0" y="612445"/>
                    <a:pt x="50950" y="523786"/>
                    <a:pt x="128443" y="471433"/>
                  </a:cubicBezTo>
                  <a:lnTo>
                    <a:pt x="291325" y="0"/>
                  </a:lnTo>
                  <a:lnTo>
                    <a:pt x="291326" y="3"/>
                  </a:lnTo>
                  <a:lnTo>
                    <a:pt x="291326" y="541225"/>
                  </a:lnTo>
                  <a:lnTo>
                    <a:pt x="291326" y="541225"/>
                  </a:lnTo>
                  <a:cubicBezTo>
                    <a:pt x="196455" y="541225"/>
                    <a:pt x="119547" y="618133"/>
                    <a:pt x="119547" y="713004"/>
                  </a:cubicBezTo>
                  <a:cubicBezTo>
                    <a:pt x="119547" y="807875"/>
                    <a:pt x="196455" y="884783"/>
                    <a:pt x="291326" y="884783"/>
                  </a:cubicBezTo>
                  <a:lnTo>
                    <a:pt x="291326" y="884783"/>
                  </a:lnTo>
                  <a:lnTo>
                    <a:pt x="291326" y="1004329"/>
                  </a:lnTo>
                  <a:close/>
                </a:path>
              </a:pathLst>
            </a:custGeom>
            <a:solidFill>
              <a:schemeClr val="tx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rot="10800000">
              <a:off x="4249854" y="1116086"/>
              <a:ext cx="343557" cy="343558"/>
            </a:xfrm>
            <a:prstGeom prst="ellipse">
              <a:avLst/>
            </a:prstGeom>
            <a:solidFill>
              <a:schemeClr val="bg1"/>
            </a:solidFill>
            <a:ln w="28575">
              <a:solidFill>
                <a:srgbClr val="6CAC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3">
                      <a:lumMod val="50000"/>
                    </a:schemeClr>
                  </a:solidFill>
                </a:rPr>
                <a:t>2</a:t>
              </a:r>
              <a:endParaRPr lang="en-US" dirty="0">
                <a:solidFill>
                  <a:schemeClr val="accent3">
                    <a:lumMod val="50000"/>
                  </a:schemeClr>
                </a:solidFill>
              </a:endParaRPr>
            </a:p>
          </p:txBody>
        </p:sp>
      </p:grpSp>
      <p:grpSp>
        <p:nvGrpSpPr>
          <p:cNvPr id="17" name="Group 29"/>
          <p:cNvGrpSpPr/>
          <p:nvPr/>
        </p:nvGrpSpPr>
        <p:grpSpPr>
          <a:xfrm>
            <a:off x="1506972" y="2060648"/>
            <a:ext cx="1306737" cy="1477855"/>
            <a:chOff x="1130224" y="2060641"/>
            <a:chExt cx="980053" cy="1477854"/>
          </a:xfrm>
        </p:grpSpPr>
        <p:sp>
          <p:nvSpPr>
            <p:cNvPr id="35" name="Freeform 34"/>
            <p:cNvSpPr/>
            <p:nvPr/>
          </p:nvSpPr>
          <p:spPr>
            <a:xfrm>
              <a:off x="1812725" y="3221984"/>
              <a:ext cx="233315" cy="233315"/>
            </a:xfrm>
            <a:custGeom>
              <a:avLst/>
              <a:gdLst>
                <a:gd name="connsiteX0" fmla="*/ 1574800 w 1783953"/>
                <a:gd name="connsiteY0" fmla="*/ 0 h 1783953"/>
                <a:gd name="connsiteX1" fmla="*/ 1735814 w 1783953"/>
                <a:gd name="connsiteY1" fmla="*/ 8131 h 1783953"/>
                <a:gd name="connsiteX2" fmla="*/ 1783953 w 1783953"/>
                <a:gd name="connsiteY2" fmla="*/ 15478 h 1783953"/>
                <a:gd name="connsiteX3" fmla="*/ 1783953 w 1783953"/>
                <a:gd name="connsiteY3" fmla="*/ 438812 h 1783953"/>
                <a:gd name="connsiteX4" fmla="*/ 1692978 w 1783953"/>
                <a:gd name="connsiteY4" fmla="*/ 424928 h 1783953"/>
                <a:gd name="connsiteX5" fmla="*/ 1574800 w 1783953"/>
                <a:gd name="connsiteY5" fmla="*/ 418960 h 1783953"/>
                <a:gd name="connsiteX6" fmla="*/ 418960 w 1783953"/>
                <a:gd name="connsiteY6" fmla="*/ 1574800 h 1783953"/>
                <a:gd name="connsiteX7" fmla="*/ 440045 w 1783953"/>
                <a:gd name="connsiteY7" fmla="*/ 1783953 h 1783953"/>
                <a:gd name="connsiteX8" fmla="*/ 15478 w 1783953"/>
                <a:gd name="connsiteY8" fmla="*/ 1783953 h 1783953"/>
                <a:gd name="connsiteX9" fmla="*/ 8131 w 1783953"/>
                <a:gd name="connsiteY9" fmla="*/ 1735814 h 1783953"/>
                <a:gd name="connsiteX10" fmla="*/ 0 w 1783953"/>
                <a:gd name="connsiteY10" fmla="*/ 1574800 h 1783953"/>
                <a:gd name="connsiteX11" fmla="*/ 1574800 w 1783953"/>
                <a:gd name="connsiteY11" fmla="*/ 0 h 178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3953" h="1783953">
                  <a:moveTo>
                    <a:pt x="1574800" y="0"/>
                  </a:moveTo>
                  <a:cubicBezTo>
                    <a:pt x="1629159" y="0"/>
                    <a:pt x="1682874" y="2754"/>
                    <a:pt x="1735814" y="8131"/>
                  </a:cubicBezTo>
                  <a:lnTo>
                    <a:pt x="1783953" y="15478"/>
                  </a:lnTo>
                  <a:lnTo>
                    <a:pt x="1783953" y="438812"/>
                  </a:lnTo>
                  <a:lnTo>
                    <a:pt x="1692978" y="424928"/>
                  </a:lnTo>
                  <a:cubicBezTo>
                    <a:pt x="1654122" y="420982"/>
                    <a:pt x="1614697" y="418960"/>
                    <a:pt x="1574800" y="418960"/>
                  </a:cubicBezTo>
                  <a:cubicBezTo>
                    <a:pt x="936447" y="418960"/>
                    <a:pt x="418960" y="936447"/>
                    <a:pt x="418960" y="1574800"/>
                  </a:cubicBezTo>
                  <a:lnTo>
                    <a:pt x="440045" y="1783953"/>
                  </a:lnTo>
                  <a:lnTo>
                    <a:pt x="15478" y="1783953"/>
                  </a:lnTo>
                  <a:lnTo>
                    <a:pt x="8131" y="1735814"/>
                  </a:lnTo>
                  <a:cubicBezTo>
                    <a:pt x="2754" y="1682874"/>
                    <a:pt x="0" y="1629159"/>
                    <a:pt x="0" y="1574800"/>
                  </a:cubicBezTo>
                  <a:cubicBezTo>
                    <a:pt x="0" y="705062"/>
                    <a:pt x="705062" y="0"/>
                    <a:pt x="1574800" y="0"/>
                  </a:cubicBezTo>
                  <a:close/>
                </a:path>
              </a:pathLst>
            </a:custGeom>
            <a:solidFill>
              <a:srgbClr val="FF5A5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7" name="Rectangle 36"/>
            <p:cNvSpPr/>
            <p:nvPr/>
          </p:nvSpPr>
          <p:spPr>
            <a:xfrm>
              <a:off x="1338605" y="3400431"/>
              <a:ext cx="521178" cy="54709"/>
            </a:xfrm>
            <a:prstGeom prst="rect">
              <a:avLst/>
            </a:prstGeom>
            <a:solidFill>
              <a:srgbClr val="FF5A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Oval 37"/>
            <p:cNvSpPr/>
            <p:nvPr/>
          </p:nvSpPr>
          <p:spPr>
            <a:xfrm>
              <a:off x="1927095" y="3336567"/>
              <a:ext cx="183182" cy="183182"/>
            </a:xfrm>
            <a:prstGeom prst="ellipse">
              <a:avLst/>
            </a:prstGeom>
            <a:solidFill>
              <a:srgbClr val="FF5A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Oval 39"/>
            <p:cNvSpPr/>
            <p:nvPr/>
          </p:nvSpPr>
          <p:spPr>
            <a:xfrm>
              <a:off x="1130224" y="3317076"/>
              <a:ext cx="221419" cy="221419"/>
            </a:xfrm>
            <a:prstGeom prst="ellipse">
              <a:avLst/>
            </a:prstGeom>
            <a:solidFill>
              <a:srgbClr val="FF5A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Rectangle 40"/>
            <p:cNvSpPr/>
            <p:nvPr/>
          </p:nvSpPr>
          <p:spPr>
            <a:xfrm rot="5400000">
              <a:off x="1419898" y="2632073"/>
              <a:ext cx="1197574" cy="54709"/>
            </a:xfrm>
            <a:prstGeom prst="rect">
              <a:avLst/>
            </a:prstGeom>
            <a:solidFill>
              <a:srgbClr val="FF5A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38" name="TextBox 137"/>
          <p:cNvSpPr txBox="1"/>
          <p:nvPr/>
        </p:nvSpPr>
        <p:spPr>
          <a:xfrm rot="16200000">
            <a:off x="2109600" y="2743111"/>
            <a:ext cx="622286" cy="400110"/>
          </a:xfrm>
          <a:prstGeom prst="rect">
            <a:avLst/>
          </a:prstGeom>
          <a:noFill/>
        </p:spPr>
        <p:txBody>
          <a:bodyPr wrap="none" rtlCol="0">
            <a:spAutoFit/>
          </a:bodyPr>
          <a:lstStyle/>
          <a:p>
            <a:r>
              <a:rPr lang="en-US" sz="2000" b="1" dirty="0" smtClean="0">
                <a:solidFill>
                  <a:srgbClr val="C44549"/>
                </a:solidFill>
              </a:rPr>
              <a:t>Bab</a:t>
            </a:r>
            <a:endParaRPr lang="en-US" sz="2000" b="1" dirty="0">
              <a:solidFill>
                <a:srgbClr val="C44549"/>
              </a:solidFill>
            </a:endParaRPr>
          </a:p>
        </p:txBody>
      </p:sp>
      <p:sp>
        <p:nvSpPr>
          <p:cNvPr id="139" name="TextBox 138"/>
          <p:cNvSpPr txBox="1"/>
          <p:nvPr/>
        </p:nvSpPr>
        <p:spPr>
          <a:xfrm rot="16200000">
            <a:off x="3212848" y="3720871"/>
            <a:ext cx="622285" cy="400110"/>
          </a:xfrm>
          <a:prstGeom prst="rect">
            <a:avLst/>
          </a:prstGeom>
          <a:noFill/>
        </p:spPr>
        <p:txBody>
          <a:bodyPr wrap="none" rtlCol="0">
            <a:spAutoFit/>
          </a:bodyPr>
          <a:lstStyle/>
          <a:p>
            <a:pPr algn="r"/>
            <a:r>
              <a:rPr lang="en-US" sz="2000" b="1" dirty="0" smtClean="0">
                <a:solidFill>
                  <a:srgbClr val="6CAC57"/>
                </a:solidFill>
              </a:rPr>
              <a:t>Bab</a:t>
            </a:r>
            <a:endParaRPr lang="en-US" sz="2000" b="1" dirty="0">
              <a:solidFill>
                <a:srgbClr val="6CAC57"/>
              </a:solidFill>
            </a:endParaRPr>
          </a:p>
        </p:txBody>
      </p:sp>
      <p:sp>
        <p:nvSpPr>
          <p:cNvPr id="140" name="TextBox 139"/>
          <p:cNvSpPr txBox="1"/>
          <p:nvPr/>
        </p:nvSpPr>
        <p:spPr>
          <a:xfrm rot="16200000">
            <a:off x="5490220" y="3720871"/>
            <a:ext cx="622285" cy="400110"/>
          </a:xfrm>
          <a:prstGeom prst="rect">
            <a:avLst/>
          </a:prstGeom>
          <a:noFill/>
        </p:spPr>
        <p:txBody>
          <a:bodyPr wrap="none" rtlCol="0">
            <a:spAutoFit/>
          </a:bodyPr>
          <a:lstStyle/>
          <a:p>
            <a:pPr algn="r"/>
            <a:r>
              <a:rPr lang="en-US" sz="2000" b="1" dirty="0" smtClean="0">
                <a:solidFill>
                  <a:srgbClr val="8A8053"/>
                </a:solidFill>
              </a:rPr>
              <a:t>Bab</a:t>
            </a:r>
            <a:endParaRPr lang="en-US" sz="2000" b="1" dirty="0">
              <a:solidFill>
                <a:srgbClr val="8A8053"/>
              </a:solidFill>
            </a:endParaRPr>
          </a:p>
        </p:txBody>
      </p:sp>
      <p:sp>
        <p:nvSpPr>
          <p:cNvPr id="141" name="TextBox 140"/>
          <p:cNvSpPr txBox="1"/>
          <p:nvPr/>
        </p:nvSpPr>
        <p:spPr>
          <a:xfrm rot="16200000">
            <a:off x="7769160" y="3720871"/>
            <a:ext cx="622285" cy="400110"/>
          </a:xfrm>
          <a:prstGeom prst="rect">
            <a:avLst/>
          </a:prstGeom>
          <a:noFill/>
        </p:spPr>
        <p:txBody>
          <a:bodyPr wrap="none" rtlCol="0">
            <a:spAutoFit/>
          </a:bodyPr>
          <a:lstStyle/>
          <a:p>
            <a:pPr algn="r"/>
            <a:r>
              <a:rPr lang="en-US" sz="2000" b="1" dirty="0" smtClean="0">
                <a:solidFill>
                  <a:srgbClr val="5F003E"/>
                </a:solidFill>
              </a:rPr>
              <a:t>Bab</a:t>
            </a:r>
            <a:endParaRPr lang="en-US" sz="2000" b="1" dirty="0">
              <a:solidFill>
                <a:srgbClr val="5F003E"/>
              </a:solidFill>
            </a:endParaRPr>
          </a:p>
        </p:txBody>
      </p:sp>
      <p:sp>
        <p:nvSpPr>
          <p:cNvPr id="142" name="TextBox 141"/>
          <p:cNvSpPr txBox="1"/>
          <p:nvPr/>
        </p:nvSpPr>
        <p:spPr>
          <a:xfrm rot="16200000">
            <a:off x="10059080" y="3720871"/>
            <a:ext cx="622285" cy="400110"/>
          </a:xfrm>
          <a:prstGeom prst="rect">
            <a:avLst/>
          </a:prstGeom>
          <a:noFill/>
        </p:spPr>
        <p:txBody>
          <a:bodyPr wrap="none" rtlCol="0">
            <a:spAutoFit/>
          </a:bodyPr>
          <a:lstStyle/>
          <a:p>
            <a:pPr algn="r"/>
            <a:r>
              <a:rPr lang="en-US" sz="2000" b="1" dirty="0" smtClean="0">
                <a:solidFill>
                  <a:srgbClr val="424547"/>
                </a:solidFill>
              </a:rPr>
              <a:t>Bab</a:t>
            </a:r>
            <a:endParaRPr lang="en-US" sz="2000" b="1" dirty="0">
              <a:solidFill>
                <a:srgbClr val="424547"/>
              </a:solidFill>
            </a:endParaRPr>
          </a:p>
        </p:txBody>
      </p:sp>
      <p:grpSp>
        <p:nvGrpSpPr>
          <p:cNvPr id="18" name="Group 19"/>
          <p:cNvGrpSpPr/>
          <p:nvPr/>
        </p:nvGrpSpPr>
        <p:grpSpPr>
          <a:xfrm>
            <a:off x="3794577" y="2063282"/>
            <a:ext cx="1271947" cy="1456468"/>
            <a:chOff x="2845933" y="2063281"/>
            <a:chExt cx="953960" cy="1456468"/>
          </a:xfrm>
        </p:grpSpPr>
        <p:sp>
          <p:nvSpPr>
            <p:cNvPr id="45" name="Freeform 44"/>
            <p:cNvSpPr/>
            <p:nvPr/>
          </p:nvSpPr>
          <p:spPr>
            <a:xfrm rot="10800000" flipH="1" flipV="1">
              <a:off x="3502686" y="3222510"/>
              <a:ext cx="233045" cy="232903"/>
            </a:xfrm>
            <a:custGeom>
              <a:avLst/>
              <a:gdLst>
                <a:gd name="connsiteX0" fmla="*/ 1574800 w 1783953"/>
                <a:gd name="connsiteY0" fmla="*/ 0 h 1783953"/>
                <a:gd name="connsiteX1" fmla="*/ 1735814 w 1783953"/>
                <a:gd name="connsiteY1" fmla="*/ 8131 h 1783953"/>
                <a:gd name="connsiteX2" fmla="*/ 1783953 w 1783953"/>
                <a:gd name="connsiteY2" fmla="*/ 15478 h 1783953"/>
                <a:gd name="connsiteX3" fmla="*/ 1783953 w 1783953"/>
                <a:gd name="connsiteY3" fmla="*/ 438812 h 1783953"/>
                <a:gd name="connsiteX4" fmla="*/ 1692978 w 1783953"/>
                <a:gd name="connsiteY4" fmla="*/ 424928 h 1783953"/>
                <a:gd name="connsiteX5" fmla="*/ 1574800 w 1783953"/>
                <a:gd name="connsiteY5" fmla="*/ 418960 h 1783953"/>
                <a:gd name="connsiteX6" fmla="*/ 418960 w 1783953"/>
                <a:gd name="connsiteY6" fmla="*/ 1574800 h 1783953"/>
                <a:gd name="connsiteX7" fmla="*/ 440045 w 1783953"/>
                <a:gd name="connsiteY7" fmla="*/ 1783953 h 1783953"/>
                <a:gd name="connsiteX8" fmla="*/ 15478 w 1783953"/>
                <a:gd name="connsiteY8" fmla="*/ 1783953 h 1783953"/>
                <a:gd name="connsiteX9" fmla="*/ 8131 w 1783953"/>
                <a:gd name="connsiteY9" fmla="*/ 1735814 h 1783953"/>
                <a:gd name="connsiteX10" fmla="*/ 0 w 1783953"/>
                <a:gd name="connsiteY10" fmla="*/ 1574800 h 1783953"/>
                <a:gd name="connsiteX11" fmla="*/ 1574800 w 1783953"/>
                <a:gd name="connsiteY11" fmla="*/ 0 h 178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3953" h="1783953">
                  <a:moveTo>
                    <a:pt x="1574800" y="0"/>
                  </a:moveTo>
                  <a:cubicBezTo>
                    <a:pt x="1629159" y="0"/>
                    <a:pt x="1682874" y="2754"/>
                    <a:pt x="1735814" y="8131"/>
                  </a:cubicBezTo>
                  <a:lnTo>
                    <a:pt x="1783953" y="15478"/>
                  </a:lnTo>
                  <a:lnTo>
                    <a:pt x="1783953" y="438812"/>
                  </a:lnTo>
                  <a:lnTo>
                    <a:pt x="1692978" y="424928"/>
                  </a:lnTo>
                  <a:cubicBezTo>
                    <a:pt x="1654122" y="420982"/>
                    <a:pt x="1614697" y="418960"/>
                    <a:pt x="1574800" y="418960"/>
                  </a:cubicBezTo>
                  <a:cubicBezTo>
                    <a:pt x="936447" y="418960"/>
                    <a:pt x="418960" y="936447"/>
                    <a:pt x="418960" y="1574800"/>
                  </a:cubicBezTo>
                  <a:lnTo>
                    <a:pt x="440045" y="1783953"/>
                  </a:lnTo>
                  <a:lnTo>
                    <a:pt x="15478" y="1783953"/>
                  </a:lnTo>
                  <a:lnTo>
                    <a:pt x="8131" y="1735814"/>
                  </a:lnTo>
                  <a:cubicBezTo>
                    <a:pt x="2754" y="1682874"/>
                    <a:pt x="0" y="1629159"/>
                    <a:pt x="0" y="1574800"/>
                  </a:cubicBezTo>
                  <a:cubicBezTo>
                    <a:pt x="0" y="705062"/>
                    <a:pt x="705062" y="0"/>
                    <a:pt x="1574800" y="0"/>
                  </a:cubicBezTo>
                  <a:close/>
                </a:path>
              </a:pathLst>
            </a:custGeom>
            <a:solidFill>
              <a:srgbClr val="FFAA9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6" name="Oval 45"/>
            <p:cNvSpPr/>
            <p:nvPr/>
          </p:nvSpPr>
          <p:spPr>
            <a:xfrm rot="10800000" flipH="1" flipV="1">
              <a:off x="3616923" y="3336890"/>
              <a:ext cx="182970" cy="182859"/>
            </a:xfrm>
            <a:prstGeom prst="ellipse">
              <a:avLst/>
            </a:prstGeom>
            <a:solidFill>
              <a:srgbClr val="FFAA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Freeform 49"/>
            <p:cNvSpPr/>
            <p:nvPr/>
          </p:nvSpPr>
          <p:spPr>
            <a:xfrm rot="10800000" flipV="1">
              <a:off x="2845933" y="3222510"/>
              <a:ext cx="233315" cy="232903"/>
            </a:xfrm>
            <a:custGeom>
              <a:avLst/>
              <a:gdLst>
                <a:gd name="connsiteX0" fmla="*/ 1574800 w 1783953"/>
                <a:gd name="connsiteY0" fmla="*/ 0 h 1783953"/>
                <a:gd name="connsiteX1" fmla="*/ 1735814 w 1783953"/>
                <a:gd name="connsiteY1" fmla="*/ 8131 h 1783953"/>
                <a:gd name="connsiteX2" fmla="*/ 1783953 w 1783953"/>
                <a:gd name="connsiteY2" fmla="*/ 15478 h 1783953"/>
                <a:gd name="connsiteX3" fmla="*/ 1783953 w 1783953"/>
                <a:gd name="connsiteY3" fmla="*/ 438812 h 1783953"/>
                <a:gd name="connsiteX4" fmla="*/ 1692978 w 1783953"/>
                <a:gd name="connsiteY4" fmla="*/ 424928 h 1783953"/>
                <a:gd name="connsiteX5" fmla="*/ 1574800 w 1783953"/>
                <a:gd name="connsiteY5" fmla="*/ 418960 h 1783953"/>
                <a:gd name="connsiteX6" fmla="*/ 418960 w 1783953"/>
                <a:gd name="connsiteY6" fmla="*/ 1574800 h 1783953"/>
                <a:gd name="connsiteX7" fmla="*/ 440045 w 1783953"/>
                <a:gd name="connsiteY7" fmla="*/ 1783953 h 1783953"/>
                <a:gd name="connsiteX8" fmla="*/ 15478 w 1783953"/>
                <a:gd name="connsiteY8" fmla="*/ 1783953 h 1783953"/>
                <a:gd name="connsiteX9" fmla="*/ 8131 w 1783953"/>
                <a:gd name="connsiteY9" fmla="*/ 1735814 h 1783953"/>
                <a:gd name="connsiteX10" fmla="*/ 0 w 1783953"/>
                <a:gd name="connsiteY10" fmla="*/ 1574800 h 1783953"/>
                <a:gd name="connsiteX11" fmla="*/ 1574800 w 1783953"/>
                <a:gd name="connsiteY11" fmla="*/ 0 h 178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3953" h="1783953">
                  <a:moveTo>
                    <a:pt x="1574800" y="0"/>
                  </a:moveTo>
                  <a:cubicBezTo>
                    <a:pt x="1629159" y="0"/>
                    <a:pt x="1682874" y="2754"/>
                    <a:pt x="1735814" y="8131"/>
                  </a:cubicBezTo>
                  <a:lnTo>
                    <a:pt x="1783953" y="15478"/>
                  </a:lnTo>
                  <a:lnTo>
                    <a:pt x="1783953" y="438812"/>
                  </a:lnTo>
                  <a:lnTo>
                    <a:pt x="1692978" y="424928"/>
                  </a:lnTo>
                  <a:cubicBezTo>
                    <a:pt x="1654122" y="420982"/>
                    <a:pt x="1614697" y="418960"/>
                    <a:pt x="1574800" y="418960"/>
                  </a:cubicBezTo>
                  <a:cubicBezTo>
                    <a:pt x="936447" y="418960"/>
                    <a:pt x="418960" y="936447"/>
                    <a:pt x="418960" y="1574800"/>
                  </a:cubicBezTo>
                  <a:lnTo>
                    <a:pt x="440045" y="1783953"/>
                  </a:lnTo>
                  <a:lnTo>
                    <a:pt x="15478" y="1783953"/>
                  </a:lnTo>
                  <a:lnTo>
                    <a:pt x="8131" y="1735814"/>
                  </a:lnTo>
                  <a:cubicBezTo>
                    <a:pt x="2754" y="1682874"/>
                    <a:pt x="0" y="1629159"/>
                    <a:pt x="0" y="1574800"/>
                  </a:cubicBezTo>
                  <a:cubicBezTo>
                    <a:pt x="0" y="705062"/>
                    <a:pt x="705062" y="0"/>
                    <a:pt x="1574800" y="0"/>
                  </a:cubicBezTo>
                  <a:close/>
                </a:path>
              </a:pathLst>
            </a:custGeom>
            <a:solidFill>
              <a:srgbClr val="FFAA9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55" name="Rectangle 54"/>
            <p:cNvSpPr/>
            <p:nvPr/>
          </p:nvSpPr>
          <p:spPr>
            <a:xfrm rot="10800000" flipV="1">
              <a:off x="3032191" y="3400643"/>
              <a:ext cx="521178" cy="54612"/>
            </a:xfrm>
            <a:prstGeom prst="rect">
              <a:avLst/>
            </a:prstGeom>
            <a:solidFill>
              <a:srgbClr val="FFAA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Rectangle 55"/>
            <p:cNvSpPr/>
            <p:nvPr/>
          </p:nvSpPr>
          <p:spPr>
            <a:xfrm rot="16200000" flipH="1" flipV="1">
              <a:off x="3110677" y="2633688"/>
              <a:ext cx="1195459" cy="54645"/>
            </a:xfrm>
            <a:prstGeom prst="rect">
              <a:avLst/>
            </a:prstGeom>
            <a:solidFill>
              <a:srgbClr val="FFAA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43" name="TextBox 142"/>
          <p:cNvSpPr txBox="1"/>
          <p:nvPr/>
        </p:nvSpPr>
        <p:spPr>
          <a:xfrm rot="16200000">
            <a:off x="4368021" y="2743111"/>
            <a:ext cx="622286" cy="400110"/>
          </a:xfrm>
          <a:prstGeom prst="rect">
            <a:avLst/>
          </a:prstGeom>
          <a:noFill/>
        </p:spPr>
        <p:txBody>
          <a:bodyPr wrap="none" rtlCol="0">
            <a:spAutoFit/>
          </a:bodyPr>
          <a:lstStyle/>
          <a:p>
            <a:r>
              <a:rPr lang="en-US" sz="2000" b="1" dirty="0" smtClean="0">
                <a:solidFill>
                  <a:srgbClr val="C4836F"/>
                </a:solidFill>
              </a:rPr>
              <a:t>Bab</a:t>
            </a:r>
            <a:endParaRPr lang="en-US" sz="2000" b="1" dirty="0">
              <a:solidFill>
                <a:srgbClr val="C4836F"/>
              </a:solidFill>
            </a:endParaRPr>
          </a:p>
        </p:txBody>
      </p:sp>
      <p:sp>
        <p:nvSpPr>
          <p:cNvPr id="144" name="TextBox 143"/>
          <p:cNvSpPr txBox="1"/>
          <p:nvPr/>
        </p:nvSpPr>
        <p:spPr>
          <a:xfrm rot="16200000">
            <a:off x="6632910" y="2743111"/>
            <a:ext cx="622286" cy="400110"/>
          </a:xfrm>
          <a:prstGeom prst="rect">
            <a:avLst/>
          </a:prstGeom>
          <a:noFill/>
        </p:spPr>
        <p:txBody>
          <a:bodyPr wrap="none" rtlCol="0">
            <a:spAutoFit/>
          </a:bodyPr>
          <a:lstStyle/>
          <a:p>
            <a:r>
              <a:rPr lang="en-US" sz="2000" b="1" dirty="0" smtClean="0">
                <a:solidFill>
                  <a:srgbClr val="C48A00"/>
                </a:solidFill>
              </a:rPr>
              <a:t>Bab</a:t>
            </a:r>
            <a:endParaRPr lang="en-US" sz="2000" b="1" dirty="0">
              <a:solidFill>
                <a:srgbClr val="C48A00"/>
              </a:solidFill>
            </a:endParaRPr>
          </a:p>
        </p:txBody>
      </p:sp>
      <p:sp>
        <p:nvSpPr>
          <p:cNvPr id="145" name="TextBox 144"/>
          <p:cNvSpPr txBox="1"/>
          <p:nvPr/>
        </p:nvSpPr>
        <p:spPr>
          <a:xfrm rot="16200000">
            <a:off x="8913410" y="2743111"/>
            <a:ext cx="622286" cy="400110"/>
          </a:xfrm>
          <a:prstGeom prst="rect">
            <a:avLst/>
          </a:prstGeom>
          <a:noFill/>
        </p:spPr>
        <p:txBody>
          <a:bodyPr wrap="none" rtlCol="0">
            <a:spAutoFit/>
          </a:bodyPr>
          <a:lstStyle/>
          <a:p>
            <a:r>
              <a:rPr lang="en-US" sz="2000" b="1" dirty="0" smtClean="0">
                <a:solidFill>
                  <a:srgbClr val="005E68"/>
                </a:solidFill>
              </a:rPr>
              <a:t>Bab</a:t>
            </a:r>
            <a:endParaRPr lang="en-US" sz="2000" b="1" dirty="0">
              <a:solidFill>
                <a:srgbClr val="005E68"/>
              </a:solidFill>
            </a:endParaRPr>
          </a:p>
        </p:txBody>
      </p:sp>
      <p:grpSp>
        <p:nvGrpSpPr>
          <p:cNvPr id="19" name="Group 145"/>
          <p:cNvGrpSpPr/>
          <p:nvPr/>
        </p:nvGrpSpPr>
        <p:grpSpPr>
          <a:xfrm>
            <a:off x="2209928" y="4269408"/>
            <a:ext cx="2005097" cy="1804751"/>
            <a:chOff x="2015078" y="4111351"/>
            <a:chExt cx="1503823" cy="1804746"/>
          </a:xfrm>
        </p:grpSpPr>
        <p:sp>
          <p:nvSpPr>
            <p:cNvPr id="147" name="Rectangle 146"/>
            <p:cNvSpPr/>
            <p:nvPr/>
          </p:nvSpPr>
          <p:spPr>
            <a:xfrm>
              <a:off x="2015080" y="4346442"/>
              <a:ext cx="1503821" cy="1569655"/>
            </a:xfrm>
            <a:prstGeom prst="rect">
              <a:avLst/>
            </a:prstGeom>
          </p:spPr>
          <p:txBody>
            <a:bodyPr wrap="square">
              <a:spAutoFit/>
            </a:bodyPr>
            <a:lstStyle/>
            <a:p>
              <a:pPr algn="just"/>
              <a:r>
                <a:rPr lang="en-US" sz="1600" dirty="0" err="1" smtClean="0">
                  <a:solidFill>
                    <a:schemeClr val="tx1">
                      <a:lumMod val="50000"/>
                      <a:lumOff val="50000"/>
                    </a:schemeClr>
                  </a:solidFill>
                </a:rPr>
                <a:t>Umum</a:t>
              </a:r>
              <a:endParaRPr lang="en-US" sz="1600" dirty="0" smtClean="0">
                <a:solidFill>
                  <a:schemeClr val="tx1">
                    <a:lumMod val="50000"/>
                    <a:lumOff val="50000"/>
                  </a:schemeClr>
                </a:solidFill>
              </a:endParaRPr>
            </a:p>
            <a:p>
              <a:pPr algn="just"/>
              <a:r>
                <a:rPr lang="en-US" sz="1600" dirty="0" err="1" smtClean="0">
                  <a:solidFill>
                    <a:schemeClr val="tx1">
                      <a:lumMod val="50000"/>
                      <a:lumOff val="50000"/>
                    </a:schemeClr>
                  </a:solidFill>
                </a:rPr>
                <a:t>Pengusulan</a:t>
              </a:r>
              <a:endParaRPr lang="en-US" sz="1600" dirty="0" smtClean="0">
                <a:solidFill>
                  <a:schemeClr val="tx1">
                    <a:lumMod val="50000"/>
                    <a:lumOff val="50000"/>
                  </a:schemeClr>
                </a:solidFill>
              </a:endParaRPr>
            </a:p>
            <a:p>
              <a:pPr algn="just"/>
              <a:r>
                <a:rPr lang="en-US" sz="1600" dirty="0" err="1" smtClean="0">
                  <a:solidFill>
                    <a:schemeClr val="tx1">
                      <a:lumMod val="50000"/>
                      <a:lumOff val="50000"/>
                    </a:schemeClr>
                  </a:solidFill>
                </a:rPr>
                <a:t>Kelembagan</a:t>
              </a:r>
              <a:endParaRPr lang="en-US" sz="1600" dirty="0" smtClean="0">
                <a:solidFill>
                  <a:schemeClr val="tx1">
                    <a:lumMod val="50000"/>
                    <a:lumOff val="50000"/>
                  </a:schemeClr>
                </a:solidFill>
              </a:endParaRPr>
            </a:p>
            <a:p>
              <a:pPr algn="just"/>
              <a:r>
                <a:rPr lang="en-US" sz="1600" dirty="0" err="1" smtClean="0">
                  <a:solidFill>
                    <a:schemeClr val="tx1">
                      <a:lumMod val="50000"/>
                      <a:lumOff val="50000"/>
                    </a:schemeClr>
                  </a:solidFill>
                </a:rPr>
                <a:t>Penilaian</a:t>
              </a:r>
              <a:endParaRPr lang="en-US" sz="1600" dirty="0" smtClean="0">
                <a:solidFill>
                  <a:schemeClr val="tx1">
                    <a:lumMod val="50000"/>
                    <a:lumOff val="50000"/>
                  </a:schemeClr>
                </a:solidFill>
              </a:endParaRPr>
            </a:p>
            <a:p>
              <a:pPr algn="just"/>
              <a:r>
                <a:rPr lang="en-US" sz="1600" dirty="0" err="1" smtClean="0">
                  <a:solidFill>
                    <a:schemeClr val="tx1">
                      <a:lumMod val="50000"/>
                      <a:lumOff val="50000"/>
                    </a:schemeClr>
                  </a:solidFill>
                </a:rPr>
                <a:t>Kategori</a:t>
              </a:r>
              <a:endParaRPr lang="en-US" sz="1600" dirty="0" smtClean="0">
                <a:solidFill>
                  <a:schemeClr val="tx1">
                    <a:lumMod val="50000"/>
                    <a:lumOff val="50000"/>
                  </a:schemeClr>
                </a:solidFill>
              </a:endParaRPr>
            </a:p>
            <a:p>
              <a:pPr algn="just"/>
              <a:endParaRPr lang="en-US" sz="1600" dirty="0">
                <a:solidFill>
                  <a:schemeClr val="tx1">
                    <a:lumMod val="50000"/>
                    <a:lumOff val="50000"/>
                  </a:schemeClr>
                </a:solidFill>
              </a:endParaRPr>
            </a:p>
          </p:txBody>
        </p:sp>
        <p:sp>
          <p:nvSpPr>
            <p:cNvPr id="148" name="Rectangle 147"/>
            <p:cNvSpPr/>
            <p:nvPr/>
          </p:nvSpPr>
          <p:spPr>
            <a:xfrm>
              <a:off x="2015078" y="4111351"/>
              <a:ext cx="1019510" cy="338553"/>
            </a:xfrm>
            <a:prstGeom prst="rect">
              <a:avLst/>
            </a:prstGeom>
          </p:spPr>
          <p:txBody>
            <a:bodyPr wrap="none">
              <a:spAutoFit/>
            </a:bodyPr>
            <a:lstStyle/>
            <a:p>
              <a:r>
                <a:rPr lang="en-US" sz="1600" b="1" dirty="0" smtClean="0"/>
                <a:t>Tata </a:t>
              </a:r>
              <a:r>
                <a:rPr lang="en-US" sz="1600" b="1" dirty="0" err="1" smtClean="0"/>
                <a:t>laksana</a:t>
              </a:r>
              <a:endParaRPr lang="en-US" sz="1600" b="1" dirty="0"/>
            </a:p>
          </p:txBody>
        </p:sp>
      </p:grpSp>
      <p:sp>
        <p:nvSpPr>
          <p:cNvPr id="151" name="Rectangle 150"/>
          <p:cNvSpPr/>
          <p:nvPr/>
        </p:nvSpPr>
        <p:spPr>
          <a:xfrm>
            <a:off x="4655439" y="4291975"/>
            <a:ext cx="1231427" cy="338554"/>
          </a:xfrm>
          <a:prstGeom prst="rect">
            <a:avLst/>
          </a:prstGeom>
        </p:spPr>
        <p:txBody>
          <a:bodyPr wrap="none">
            <a:spAutoFit/>
          </a:bodyPr>
          <a:lstStyle/>
          <a:p>
            <a:r>
              <a:rPr lang="en-US" sz="1600" b="1" dirty="0" err="1" smtClean="0"/>
              <a:t>Pembinaan</a:t>
            </a:r>
            <a:endParaRPr lang="en-US" sz="1600" b="1" dirty="0"/>
          </a:p>
        </p:txBody>
      </p:sp>
      <p:sp>
        <p:nvSpPr>
          <p:cNvPr id="154" name="Rectangle 153"/>
          <p:cNvSpPr/>
          <p:nvPr/>
        </p:nvSpPr>
        <p:spPr>
          <a:xfrm>
            <a:off x="7065395" y="4269398"/>
            <a:ext cx="1091966" cy="338554"/>
          </a:xfrm>
          <a:prstGeom prst="rect">
            <a:avLst/>
          </a:prstGeom>
        </p:spPr>
        <p:txBody>
          <a:bodyPr wrap="none">
            <a:spAutoFit/>
          </a:bodyPr>
          <a:lstStyle/>
          <a:p>
            <a:r>
              <a:rPr lang="en-US" sz="1600" b="1" dirty="0" err="1" smtClean="0"/>
              <a:t>Monevlap</a:t>
            </a:r>
            <a:endParaRPr lang="en-US" sz="1600" b="1" dirty="0"/>
          </a:p>
        </p:txBody>
      </p:sp>
      <p:sp>
        <p:nvSpPr>
          <p:cNvPr id="157" name="Rectangle 156"/>
          <p:cNvSpPr/>
          <p:nvPr/>
        </p:nvSpPr>
        <p:spPr>
          <a:xfrm>
            <a:off x="9512385" y="4246821"/>
            <a:ext cx="981359" cy="338554"/>
          </a:xfrm>
          <a:prstGeom prst="rect">
            <a:avLst/>
          </a:prstGeom>
        </p:spPr>
        <p:txBody>
          <a:bodyPr wrap="none">
            <a:spAutoFit/>
          </a:bodyPr>
          <a:lstStyle/>
          <a:p>
            <a:r>
              <a:rPr lang="en-US" sz="1600" b="1" dirty="0" err="1" smtClean="0"/>
              <a:t>Penutup</a:t>
            </a:r>
            <a:endParaRPr lang="en-US" sz="1600" b="1" dirty="0"/>
          </a:p>
        </p:txBody>
      </p:sp>
      <p:grpSp>
        <p:nvGrpSpPr>
          <p:cNvPr id="20" name="Group 157"/>
          <p:cNvGrpSpPr/>
          <p:nvPr/>
        </p:nvGrpSpPr>
        <p:grpSpPr>
          <a:xfrm>
            <a:off x="554566" y="1629738"/>
            <a:ext cx="2005095" cy="1088669"/>
            <a:chOff x="2015080" y="4111349"/>
            <a:chExt cx="1503821" cy="1088667"/>
          </a:xfrm>
        </p:grpSpPr>
        <p:sp>
          <p:nvSpPr>
            <p:cNvPr id="159" name="Rectangle 158"/>
            <p:cNvSpPr/>
            <p:nvPr/>
          </p:nvSpPr>
          <p:spPr>
            <a:xfrm>
              <a:off x="2015080" y="4369020"/>
              <a:ext cx="1503821" cy="830996"/>
            </a:xfrm>
            <a:prstGeom prst="rect">
              <a:avLst/>
            </a:prstGeom>
          </p:spPr>
          <p:txBody>
            <a:bodyPr wrap="square">
              <a:spAutoFit/>
            </a:bodyPr>
            <a:lstStyle/>
            <a:p>
              <a:pPr algn="r"/>
              <a:r>
                <a:rPr lang="en-US" sz="1600" dirty="0" err="1" smtClean="0">
                  <a:solidFill>
                    <a:schemeClr val="tx1">
                      <a:lumMod val="50000"/>
                      <a:lumOff val="50000"/>
                    </a:schemeClr>
                  </a:solidFill>
                </a:rPr>
                <a:t>Pengertian</a:t>
              </a:r>
              <a:endParaRPr lang="en-US" sz="1600" dirty="0" smtClean="0">
                <a:solidFill>
                  <a:schemeClr val="tx1">
                    <a:lumMod val="50000"/>
                    <a:lumOff val="50000"/>
                  </a:schemeClr>
                </a:solidFill>
              </a:endParaRPr>
            </a:p>
            <a:p>
              <a:pPr algn="r"/>
              <a:r>
                <a:rPr lang="en-US" sz="1600" dirty="0" err="1" smtClean="0">
                  <a:solidFill>
                    <a:schemeClr val="tx1">
                      <a:lumMod val="50000"/>
                      <a:lumOff val="50000"/>
                    </a:schemeClr>
                  </a:solidFill>
                </a:rPr>
                <a:t>Ruang</a:t>
              </a:r>
              <a:r>
                <a:rPr lang="en-US" sz="1600" dirty="0" smtClean="0">
                  <a:solidFill>
                    <a:schemeClr val="tx1">
                      <a:lumMod val="50000"/>
                      <a:lumOff val="50000"/>
                    </a:schemeClr>
                  </a:solidFill>
                </a:rPr>
                <a:t> </a:t>
              </a:r>
              <a:r>
                <a:rPr lang="en-US" sz="1600" dirty="0" err="1" smtClean="0">
                  <a:solidFill>
                    <a:schemeClr val="tx1">
                      <a:lumMod val="50000"/>
                      <a:lumOff val="50000"/>
                    </a:schemeClr>
                  </a:solidFill>
                </a:rPr>
                <a:t>Lingkup</a:t>
              </a:r>
              <a:endParaRPr lang="en-US" sz="1600" dirty="0" smtClean="0">
                <a:solidFill>
                  <a:schemeClr val="tx1">
                    <a:lumMod val="50000"/>
                    <a:lumOff val="50000"/>
                  </a:schemeClr>
                </a:solidFill>
              </a:endParaRPr>
            </a:p>
            <a:p>
              <a:pPr algn="r"/>
              <a:r>
                <a:rPr lang="en-US" sz="1600" dirty="0" err="1" smtClean="0">
                  <a:solidFill>
                    <a:schemeClr val="tx1">
                      <a:lumMod val="50000"/>
                      <a:lumOff val="50000"/>
                    </a:schemeClr>
                  </a:solidFill>
                </a:rPr>
                <a:t>Tujuan</a:t>
              </a:r>
              <a:endParaRPr lang="en-US" sz="1600" dirty="0">
                <a:solidFill>
                  <a:schemeClr val="tx1">
                    <a:lumMod val="50000"/>
                    <a:lumOff val="50000"/>
                  </a:schemeClr>
                </a:solidFill>
              </a:endParaRPr>
            </a:p>
          </p:txBody>
        </p:sp>
        <p:sp>
          <p:nvSpPr>
            <p:cNvPr id="160" name="Rectangle 159"/>
            <p:cNvSpPr/>
            <p:nvPr/>
          </p:nvSpPr>
          <p:spPr>
            <a:xfrm>
              <a:off x="2122172" y="4111349"/>
              <a:ext cx="1384033" cy="338553"/>
            </a:xfrm>
            <a:prstGeom prst="rect">
              <a:avLst/>
            </a:prstGeom>
          </p:spPr>
          <p:txBody>
            <a:bodyPr wrap="none">
              <a:spAutoFit/>
            </a:bodyPr>
            <a:lstStyle/>
            <a:p>
              <a:pPr algn="r"/>
              <a:r>
                <a:rPr lang="en-US" sz="1600" b="1" dirty="0" err="1" smtClean="0"/>
                <a:t>Ketentuan</a:t>
              </a:r>
              <a:r>
                <a:rPr lang="en-US" sz="1600" b="1" dirty="0" smtClean="0"/>
                <a:t> </a:t>
              </a:r>
              <a:r>
                <a:rPr lang="en-US" sz="1600" b="1" dirty="0" err="1" smtClean="0"/>
                <a:t>umum</a:t>
              </a:r>
              <a:endParaRPr lang="en-US" sz="1600" b="1" dirty="0"/>
            </a:p>
          </p:txBody>
        </p:sp>
      </p:grpSp>
      <p:grpSp>
        <p:nvGrpSpPr>
          <p:cNvPr id="21" name="Group 160"/>
          <p:cNvGrpSpPr/>
          <p:nvPr/>
        </p:nvGrpSpPr>
        <p:grpSpPr>
          <a:xfrm>
            <a:off x="2792607" y="1629743"/>
            <a:ext cx="2025928" cy="842439"/>
            <a:chOff x="1849544" y="4111355"/>
            <a:chExt cx="1519446" cy="842437"/>
          </a:xfrm>
        </p:grpSpPr>
        <p:sp>
          <p:nvSpPr>
            <p:cNvPr id="162" name="Rectangle 161"/>
            <p:cNvSpPr/>
            <p:nvPr/>
          </p:nvSpPr>
          <p:spPr>
            <a:xfrm>
              <a:off x="1849544" y="4369019"/>
              <a:ext cx="1503821" cy="584773"/>
            </a:xfrm>
            <a:prstGeom prst="rect">
              <a:avLst/>
            </a:prstGeom>
          </p:spPr>
          <p:txBody>
            <a:bodyPr wrap="square">
              <a:spAutoFit/>
            </a:bodyPr>
            <a:lstStyle/>
            <a:p>
              <a:pPr algn="r"/>
              <a:r>
                <a:rPr lang="en-US" sz="1600" dirty="0" err="1" smtClean="0">
                  <a:solidFill>
                    <a:schemeClr val="tx1">
                      <a:lumMod val="50000"/>
                      <a:lumOff val="50000"/>
                    </a:schemeClr>
                  </a:solidFill>
                </a:rPr>
                <a:t>Umum</a:t>
              </a:r>
              <a:endParaRPr lang="en-US" sz="1600" dirty="0" smtClean="0">
                <a:solidFill>
                  <a:schemeClr val="tx1">
                    <a:lumMod val="50000"/>
                    <a:lumOff val="50000"/>
                  </a:schemeClr>
                </a:solidFill>
              </a:endParaRPr>
            </a:p>
            <a:p>
              <a:pPr algn="r"/>
              <a:r>
                <a:rPr lang="en-US" sz="1600" dirty="0" err="1" smtClean="0">
                  <a:solidFill>
                    <a:schemeClr val="tx1">
                      <a:lumMod val="50000"/>
                      <a:lumOff val="50000"/>
                    </a:schemeClr>
                  </a:solidFill>
                </a:rPr>
                <a:t>Tahapan</a:t>
              </a:r>
              <a:r>
                <a:rPr lang="en-US" sz="1600" dirty="0" smtClean="0">
                  <a:solidFill>
                    <a:schemeClr val="tx1">
                      <a:lumMod val="50000"/>
                      <a:lumOff val="50000"/>
                    </a:schemeClr>
                  </a:solidFill>
                </a:rPr>
                <a:t> </a:t>
              </a:r>
              <a:r>
                <a:rPr lang="en-US" sz="1600" dirty="0" err="1" smtClean="0">
                  <a:solidFill>
                    <a:schemeClr val="tx1">
                      <a:lumMod val="50000"/>
                      <a:lumOff val="50000"/>
                    </a:schemeClr>
                  </a:solidFill>
                </a:rPr>
                <a:t>penetapan</a:t>
              </a:r>
              <a:endParaRPr lang="en-US" sz="1600" dirty="0">
                <a:solidFill>
                  <a:schemeClr val="tx1">
                    <a:lumMod val="50000"/>
                    <a:lumOff val="50000"/>
                  </a:schemeClr>
                </a:solidFill>
              </a:endParaRPr>
            </a:p>
          </p:txBody>
        </p:sp>
        <p:sp>
          <p:nvSpPr>
            <p:cNvPr id="163" name="Rectangle 162"/>
            <p:cNvSpPr/>
            <p:nvPr/>
          </p:nvSpPr>
          <p:spPr>
            <a:xfrm>
              <a:off x="2582476" y="4111355"/>
              <a:ext cx="786514" cy="338553"/>
            </a:xfrm>
            <a:prstGeom prst="rect">
              <a:avLst/>
            </a:prstGeom>
          </p:spPr>
          <p:txBody>
            <a:bodyPr wrap="none">
              <a:spAutoFit/>
            </a:bodyPr>
            <a:lstStyle/>
            <a:p>
              <a:r>
                <a:rPr lang="en-US" sz="1600" b="1" dirty="0" err="1" smtClean="0"/>
                <a:t>Apresiasi</a:t>
              </a:r>
              <a:endParaRPr lang="en-US" sz="1600" b="1" dirty="0"/>
            </a:p>
          </p:txBody>
        </p:sp>
      </p:grpSp>
      <p:sp>
        <p:nvSpPr>
          <p:cNvPr id="166" name="Rectangle 165"/>
          <p:cNvSpPr/>
          <p:nvPr/>
        </p:nvSpPr>
        <p:spPr>
          <a:xfrm>
            <a:off x="5680959" y="1629730"/>
            <a:ext cx="1327608" cy="338554"/>
          </a:xfrm>
          <a:prstGeom prst="rect">
            <a:avLst/>
          </a:prstGeom>
        </p:spPr>
        <p:txBody>
          <a:bodyPr wrap="none">
            <a:spAutoFit/>
          </a:bodyPr>
          <a:lstStyle/>
          <a:p>
            <a:r>
              <a:rPr lang="en-US" sz="1600" b="1" dirty="0" err="1" smtClean="0"/>
              <a:t>Pembiayaan</a:t>
            </a:r>
            <a:endParaRPr lang="en-US" sz="1600" b="1" dirty="0"/>
          </a:p>
        </p:txBody>
      </p:sp>
      <p:sp>
        <p:nvSpPr>
          <p:cNvPr id="169" name="Rectangle 168"/>
          <p:cNvSpPr/>
          <p:nvPr/>
        </p:nvSpPr>
        <p:spPr>
          <a:xfrm>
            <a:off x="8263409" y="1629730"/>
            <a:ext cx="1079142" cy="338554"/>
          </a:xfrm>
          <a:prstGeom prst="rect">
            <a:avLst/>
          </a:prstGeom>
        </p:spPr>
        <p:txBody>
          <a:bodyPr wrap="none">
            <a:spAutoFit/>
          </a:bodyPr>
          <a:lstStyle/>
          <a:p>
            <a:r>
              <a:rPr lang="en-US" sz="1600" b="1" dirty="0" err="1" smtClean="0"/>
              <a:t>Peralihan</a:t>
            </a:r>
            <a:endParaRPr lang="en-US" sz="1600" b="1" dirty="0"/>
          </a:p>
        </p:txBody>
      </p:sp>
      <p:sp>
        <p:nvSpPr>
          <p:cNvPr id="170" name="TextBox 169"/>
          <p:cNvSpPr txBox="1"/>
          <p:nvPr/>
        </p:nvSpPr>
        <p:spPr>
          <a:xfrm>
            <a:off x="587515" y="6395656"/>
            <a:ext cx="11119501" cy="338554"/>
          </a:xfrm>
          <a:prstGeom prst="rect">
            <a:avLst/>
          </a:prstGeom>
          <a:noFill/>
        </p:spPr>
        <p:txBody>
          <a:bodyPr wrap="square" rtlCol="0">
            <a:spAutoFit/>
          </a:bodyPr>
          <a:lstStyle/>
          <a:p>
            <a:r>
              <a:rPr lang="en-US" sz="1600" i="1" dirty="0" err="1" smtClean="0">
                <a:solidFill>
                  <a:schemeClr val="accent6">
                    <a:lumMod val="75000"/>
                  </a:schemeClr>
                </a:solidFill>
              </a:rPr>
              <a:t>Ditetapkan</a:t>
            </a:r>
            <a:r>
              <a:rPr lang="en-US" sz="1600" i="1" dirty="0" smtClean="0">
                <a:solidFill>
                  <a:schemeClr val="accent6">
                    <a:lumMod val="75000"/>
                  </a:schemeClr>
                </a:solidFill>
              </a:rPr>
              <a:t> </a:t>
            </a:r>
            <a:r>
              <a:rPr lang="id-ID" sz="1600" i="1" dirty="0" smtClean="0">
                <a:solidFill>
                  <a:schemeClr val="accent6">
                    <a:lumMod val="75000"/>
                  </a:schemeClr>
                </a:solidFill>
              </a:rPr>
              <a:t> : </a:t>
            </a:r>
            <a:r>
              <a:rPr lang="en-US" sz="1600" i="1" dirty="0" smtClean="0">
                <a:solidFill>
                  <a:schemeClr val="accent6">
                    <a:lumMod val="75000"/>
                  </a:schemeClr>
                </a:solidFill>
              </a:rPr>
              <a:t>3 </a:t>
            </a:r>
            <a:r>
              <a:rPr lang="en-US" sz="1600" i="1" dirty="0">
                <a:solidFill>
                  <a:schemeClr val="accent6">
                    <a:lumMod val="75000"/>
                  </a:schemeClr>
                </a:solidFill>
              </a:rPr>
              <a:t>November </a:t>
            </a:r>
            <a:r>
              <a:rPr lang="en-US" sz="1600" i="1" dirty="0" smtClean="0">
                <a:solidFill>
                  <a:schemeClr val="accent6">
                    <a:lumMod val="75000"/>
                  </a:schemeClr>
                </a:solidFill>
              </a:rPr>
              <a:t>2016</a:t>
            </a:r>
            <a:r>
              <a:rPr lang="id-ID" sz="1600" i="1" dirty="0" smtClean="0">
                <a:solidFill>
                  <a:schemeClr val="accent6">
                    <a:lumMod val="75000"/>
                  </a:schemeClr>
                </a:solidFill>
              </a:rPr>
              <a:t> dan  </a:t>
            </a:r>
            <a:r>
              <a:rPr lang="en-US" sz="1600" i="1" dirty="0" err="1" smtClean="0">
                <a:solidFill>
                  <a:schemeClr val="accent6">
                    <a:lumMod val="75000"/>
                  </a:schemeClr>
                </a:solidFill>
              </a:rPr>
              <a:t>Diundangkan</a:t>
            </a:r>
            <a:r>
              <a:rPr lang="id-ID" sz="1600" i="1" dirty="0" smtClean="0">
                <a:solidFill>
                  <a:schemeClr val="accent6">
                    <a:lumMod val="75000"/>
                  </a:schemeClr>
                </a:solidFill>
              </a:rPr>
              <a:t> : </a:t>
            </a:r>
            <a:r>
              <a:rPr lang="en-US" sz="1600" i="1" dirty="0" smtClean="0">
                <a:solidFill>
                  <a:schemeClr val="accent6">
                    <a:lumMod val="75000"/>
                  </a:schemeClr>
                </a:solidFill>
              </a:rPr>
              <a:t>10 </a:t>
            </a:r>
            <a:r>
              <a:rPr lang="en-US" sz="1600" i="1" dirty="0">
                <a:solidFill>
                  <a:schemeClr val="accent6">
                    <a:lumMod val="75000"/>
                  </a:schemeClr>
                </a:solidFill>
              </a:rPr>
              <a:t>November </a:t>
            </a:r>
            <a:r>
              <a:rPr lang="en-US" sz="1600" i="1" dirty="0" smtClean="0">
                <a:solidFill>
                  <a:schemeClr val="accent6">
                    <a:lumMod val="75000"/>
                  </a:schemeClr>
                </a:solidFill>
              </a:rPr>
              <a:t>2016</a:t>
            </a:r>
          </a:p>
        </p:txBody>
      </p:sp>
      <p:sp>
        <p:nvSpPr>
          <p:cNvPr id="110" name="Title 1"/>
          <p:cNvSpPr>
            <a:spLocks noGrp="1"/>
          </p:cNvSpPr>
          <p:nvPr>
            <p:ph type="title"/>
          </p:nvPr>
        </p:nvSpPr>
        <p:spPr>
          <a:xfrm>
            <a:off x="397640" y="0"/>
            <a:ext cx="11473789" cy="990600"/>
          </a:xfrm>
        </p:spPr>
        <p:txBody>
          <a:bodyPr>
            <a:noAutofit/>
          </a:bodyPr>
          <a:lstStyle/>
          <a:p>
            <a:pPr algn="ctr">
              <a:buNone/>
            </a:pPr>
            <a:r>
              <a:rPr lang="id-ID" sz="3200" noProof="1" smtClean="0"/>
              <a:t>Permen LHK No. 84/2016 tentang </a:t>
            </a:r>
            <a:r>
              <a:rPr lang="id-ID" sz="3200" i="1" noProof="1" smtClean="0"/>
              <a:t>Program Kampung Iklim</a:t>
            </a:r>
            <a:endParaRPr lang="id-ID" sz="3200" i="1" noProof="1"/>
          </a:p>
        </p:txBody>
      </p:sp>
    </p:spTree>
    <p:extLst>
      <p:ext uri="{BB962C8B-B14F-4D97-AF65-F5344CB8AC3E}">
        <p14:creationId xmlns:p14="http://schemas.microsoft.com/office/powerpoint/2010/main" val="3700481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516" y="31877"/>
            <a:ext cx="12181485" cy="690423"/>
          </a:xfrm>
        </p:spPr>
        <p:txBody>
          <a:bodyPr>
            <a:noAutofit/>
          </a:bodyPr>
          <a:lstStyle/>
          <a:p>
            <a:pPr algn="ctr">
              <a:buNone/>
            </a:pPr>
            <a:r>
              <a:rPr lang="id-ID" sz="2600" noProof="1" smtClean="0"/>
              <a:t>PerDirjen PPI No. P.1/2017 : Pedoman Pelaksanaan Proklim</a:t>
            </a:r>
            <a:endParaRPr lang="id-ID" sz="2600" noProof="1"/>
          </a:p>
        </p:txBody>
      </p:sp>
      <p:grpSp>
        <p:nvGrpSpPr>
          <p:cNvPr id="2" name="Group 1"/>
          <p:cNvGrpSpPr/>
          <p:nvPr/>
        </p:nvGrpSpPr>
        <p:grpSpPr>
          <a:xfrm>
            <a:off x="4059771" y="840832"/>
            <a:ext cx="4072468" cy="5514975"/>
            <a:chOff x="4546600" y="455613"/>
            <a:chExt cx="3054351" cy="5514975"/>
          </a:xfrm>
        </p:grpSpPr>
        <p:sp>
          <p:nvSpPr>
            <p:cNvPr id="103" name="Freeform 6"/>
            <p:cNvSpPr>
              <a:spLocks/>
            </p:cNvSpPr>
            <p:nvPr/>
          </p:nvSpPr>
          <p:spPr bwMode="auto">
            <a:xfrm>
              <a:off x="5399088" y="455613"/>
              <a:ext cx="1358900" cy="5514975"/>
            </a:xfrm>
            <a:custGeom>
              <a:avLst/>
              <a:gdLst>
                <a:gd name="T0" fmla="*/ 2436 w 3426"/>
                <a:gd name="T1" fmla="*/ 13451 h 13893"/>
                <a:gd name="T2" fmla="*/ 2944 w 3426"/>
                <a:gd name="T3" fmla="*/ 13006 h 13893"/>
                <a:gd name="T4" fmla="*/ 3015 w 3426"/>
                <a:gd name="T5" fmla="*/ 12405 h 13893"/>
                <a:gd name="T6" fmla="*/ 2681 w 3426"/>
                <a:gd name="T7" fmla="*/ 11897 h 13893"/>
                <a:gd name="T8" fmla="*/ 1299 w 3426"/>
                <a:gd name="T9" fmla="*/ 11718 h 13893"/>
                <a:gd name="T10" fmla="*/ 435 w 3426"/>
                <a:gd name="T11" fmla="*/ 11391 h 13893"/>
                <a:gd name="T12" fmla="*/ 2 w 3426"/>
                <a:gd name="T13" fmla="*/ 10523 h 13893"/>
                <a:gd name="T14" fmla="*/ 243 w 3426"/>
                <a:gd name="T15" fmla="*/ 9684 h 13893"/>
                <a:gd name="T16" fmla="*/ 965 w 3426"/>
                <a:gd name="T17" fmla="*/ 9194 h 13893"/>
                <a:gd name="T18" fmla="*/ 2436 w 3426"/>
                <a:gd name="T19" fmla="*/ 9102 h 13893"/>
                <a:gd name="T20" fmla="*/ 2944 w 3426"/>
                <a:gd name="T21" fmla="*/ 8658 h 13893"/>
                <a:gd name="T22" fmla="*/ 3015 w 3426"/>
                <a:gd name="T23" fmla="*/ 8056 h 13893"/>
                <a:gd name="T24" fmla="*/ 2681 w 3426"/>
                <a:gd name="T25" fmla="*/ 7548 h 13893"/>
                <a:gd name="T26" fmla="*/ 1299 w 3426"/>
                <a:gd name="T27" fmla="*/ 7369 h 13893"/>
                <a:gd name="T28" fmla="*/ 435 w 3426"/>
                <a:gd name="T29" fmla="*/ 7043 h 13893"/>
                <a:gd name="T30" fmla="*/ 2 w 3426"/>
                <a:gd name="T31" fmla="*/ 6174 h 13893"/>
                <a:gd name="T32" fmla="*/ 243 w 3426"/>
                <a:gd name="T33" fmla="*/ 5336 h 13893"/>
                <a:gd name="T34" fmla="*/ 965 w 3426"/>
                <a:gd name="T35" fmla="*/ 4846 h 13893"/>
                <a:gd name="T36" fmla="*/ 2436 w 3426"/>
                <a:gd name="T37" fmla="*/ 4754 h 13893"/>
                <a:gd name="T38" fmla="*/ 2944 w 3426"/>
                <a:gd name="T39" fmla="*/ 4309 h 13893"/>
                <a:gd name="T40" fmla="*/ 3015 w 3426"/>
                <a:gd name="T41" fmla="*/ 3708 h 13893"/>
                <a:gd name="T42" fmla="*/ 2681 w 3426"/>
                <a:gd name="T43" fmla="*/ 3200 h 13893"/>
                <a:gd name="T44" fmla="*/ 1299 w 3426"/>
                <a:gd name="T45" fmla="*/ 3021 h 13893"/>
                <a:gd name="T46" fmla="*/ 435 w 3426"/>
                <a:gd name="T47" fmla="*/ 2694 h 13893"/>
                <a:gd name="T48" fmla="*/ 2 w 3426"/>
                <a:gd name="T49" fmla="*/ 1826 h 13893"/>
                <a:gd name="T50" fmla="*/ 243 w 3426"/>
                <a:gd name="T51" fmla="*/ 987 h 13893"/>
                <a:gd name="T52" fmla="*/ 965 w 3426"/>
                <a:gd name="T53" fmla="*/ 497 h 13893"/>
                <a:gd name="T54" fmla="*/ 1864 w 3426"/>
                <a:gd name="T55" fmla="*/ 404 h 13893"/>
                <a:gd name="T56" fmla="*/ 2340 w 3426"/>
                <a:gd name="T57" fmla="*/ 220 h 13893"/>
                <a:gd name="T58" fmla="*/ 2012 w 3426"/>
                <a:gd name="T59" fmla="*/ 772 h 13893"/>
                <a:gd name="T60" fmla="*/ 1148 w 3426"/>
                <a:gd name="T61" fmla="*/ 856 h 13893"/>
                <a:gd name="T62" fmla="*/ 614 w 3426"/>
                <a:gd name="T63" fmla="*/ 1147 h 13893"/>
                <a:gd name="T64" fmla="*/ 389 w 3426"/>
                <a:gd name="T65" fmla="*/ 1755 h 13893"/>
                <a:gd name="T66" fmla="*/ 632 w 3426"/>
                <a:gd name="T67" fmla="*/ 2344 h 13893"/>
                <a:gd name="T68" fmla="*/ 1254 w 3426"/>
                <a:gd name="T69" fmla="*/ 2632 h 13893"/>
                <a:gd name="T70" fmla="*/ 2809 w 3426"/>
                <a:gd name="T71" fmla="*/ 2816 h 13893"/>
                <a:gd name="T72" fmla="*/ 3359 w 3426"/>
                <a:gd name="T73" fmla="*/ 3497 h 13893"/>
                <a:gd name="T74" fmla="*/ 3342 w 3426"/>
                <a:gd name="T75" fmla="*/ 4369 h 13893"/>
                <a:gd name="T76" fmla="*/ 2683 w 3426"/>
                <a:gd name="T77" fmla="*/ 5071 h 13893"/>
                <a:gd name="T78" fmla="*/ 1148 w 3426"/>
                <a:gd name="T79" fmla="*/ 5205 h 13893"/>
                <a:gd name="T80" fmla="*/ 614 w 3426"/>
                <a:gd name="T81" fmla="*/ 5495 h 13893"/>
                <a:gd name="T82" fmla="*/ 389 w 3426"/>
                <a:gd name="T83" fmla="*/ 6103 h 13893"/>
                <a:gd name="T84" fmla="*/ 632 w 3426"/>
                <a:gd name="T85" fmla="*/ 6693 h 13893"/>
                <a:gd name="T86" fmla="*/ 1254 w 3426"/>
                <a:gd name="T87" fmla="*/ 6981 h 13893"/>
                <a:gd name="T88" fmla="*/ 2809 w 3426"/>
                <a:gd name="T89" fmla="*/ 7165 h 13893"/>
                <a:gd name="T90" fmla="*/ 3359 w 3426"/>
                <a:gd name="T91" fmla="*/ 7845 h 13893"/>
                <a:gd name="T92" fmla="*/ 3342 w 3426"/>
                <a:gd name="T93" fmla="*/ 8717 h 13893"/>
                <a:gd name="T94" fmla="*/ 2683 w 3426"/>
                <a:gd name="T95" fmla="*/ 9420 h 13893"/>
                <a:gd name="T96" fmla="*/ 1148 w 3426"/>
                <a:gd name="T97" fmla="*/ 9553 h 13893"/>
                <a:gd name="T98" fmla="*/ 614 w 3426"/>
                <a:gd name="T99" fmla="*/ 9844 h 13893"/>
                <a:gd name="T100" fmla="*/ 389 w 3426"/>
                <a:gd name="T101" fmla="*/ 10452 h 13893"/>
                <a:gd name="T102" fmla="*/ 632 w 3426"/>
                <a:gd name="T103" fmla="*/ 11041 h 13893"/>
                <a:gd name="T104" fmla="*/ 1254 w 3426"/>
                <a:gd name="T105" fmla="*/ 11329 h 13893"/>
                <a:gd name="T106" fmla="*/ 2809 w 3426"/>
                <a:gd name="T107" fmla="*/ 11513 h 13893"/>
                <a:gd name="T108" fmla="*/ 3359 w 3426"/>
                <a:gd name="T109" fmla="*/ 12194 h 13893"/>
                <a:gd name="T110" fmla="*/ 3342 w 3426"/>
                <a:gd name="T111" fmla="*/ 13066 h 13893"/>
                <a:gd name="T112" fmla="*/ 2683 w 3426"/>
                <a:gd name="T113" fmla="*/ 13768 h 13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26" h="13893">
                  <a:moveTo>
                    <a:pt x="2127" y="13893"/>
                  </a:moveTo>
                  <a:lnTo>
                    <a:pt x="1281" y="13893"/>
                  </a:lnTo>
                  <a:lnTo>
                    <a:pt x="1281" y="13504"/>
                  </a:lnTo>
                  <a:lnTo>
                    <a:pt x="2127" y="13504"/>
                  </a:lnTo>
                  <a:lnTo>
                    <a:pt x="2174" y="13503"/>
                  </a:lnTo>
                  <a:lnTo>
                    <a:pt x="2263" y="13494"/>
                  </a:lnTo>
                  <a:lnTo>
                    <a:pt x="2352" y="13477"/>
                  </a:lnTo>
                  <a:lnTo>
                    <a:pt x="2436" y="13451"/>
                  </a:lnTo>
                  <a:lnTo>
                    <a:pt x="2518" y="13417"/>
                  </a:lnTo>
                  <a:lnTo>
                    <a:pt x="2594" y="13377"/>
                  </a:lnTo>
                  <a:lnTo>
                    <a:pt x="2667" y="13329"/>
                  </a:lnTo>
                  <a:lnTo>
                    <a:pt x="2734" y="13276"/>
                  </a:lnTo>
                  <a:lnTo>
                    <a:pt x="2795" y="13216"/>
                  </a:lnTo>
                  <a:lnTo>
                    <a:pt x="2851" y="13151"/>
                  </a:lnTo>
                  <a:lnTo>
                    <a:pt x="2901" y="13082"/>
                  </a:lnTo>
                  <a:lnTo>
                    <a:pt x="2944" y="13006"/>
                  </a:lnTo>
                  <a:lnTo>
                    <a:pt x="2979" y="12929"/>
                  </a:lnTo>
                  <a:lnTo>
                    <a:pt x="3006" y="12846"/>
                  </a:lnTo>
                  <a:lnTo>
                    <a:pt x="3026" y="12760"/>
                  </a:lnTo>
                  <a:lnTo>
                    <a:pt x="3036" y="12672"/>
                  </a:lnTo>
                  <a:lnTo>
                    <a:pt x="3037" y="12627"/>
                  </a:lnTo>
                  <a:lnTo>
                    <a:pt x="3039" y="12581"/>
                  </a:lnTo>
                  <a:lnTo>
                    <a:pt x="3031" y="12492"/>
                  </a:lnTo>
                  <a:lnTo>
                    <a:pt x="3015" y="12405"/>
                  </a:lnTo>
                  <a:lnTo>
                    <a:pt x="2991" y="12321"/>
                  </a:lnTo>
                  <a:lnTo>
                    <a:pt x="2958" y="12239"/>
                  </a:lnTo>
                  <a:lnTo>
                    <a:pt x="2917" y="12161"/>
                  </a:lnTo>
                  <a:lnTo>
                    <a:pt x="2869" y="12087"/>
                  </a:lnTo>
                  <a:lnTo>
                    <a:pt x="2813" y="12017"/>
                  </a:lnTo>
                  <a:lnTo>
                    <a:pt x="2782" y="11985"/>
                  </a:lnTo>
                  <a:lnTo>
                    <a:pt x="2750" y="11954"/>
                  </a:lnTo>
                  <a:lnTo>
                    <a:pt x="2681" y="11897"/>
                  </a:lnTo>
                  <a:lnTo>
                    <a:pt x="2608" y="11846"/>
                  </a:lnTo>
                  <a:lnTo>
                    <a:pt x="2530" y="11805"/>
                  </a:lnTo>
                  <a:lnTo>
                    <a:pt x="2450" y="11771"/>
                  </a:lnTo>
                  <a:lnTo>
                    <a:pt x="2366" y="11745"/>
                  </a:lnTo>
                  <a:lnTo>
                    <a:pt x="2279" y="11728"/>
                  </a:lnTo>
                  <a:lnTo>
                    <a:pt x="2191" y="11719"/>
                  </a:lnTo>
                  <a:lnTo>
                    <a:pt x="2146" y="11718"/>
                  </a:lnTo>
                  <a:lnTo>
                    <a:pt x="1299" y="11718"/>
                  </a:lnTo>
                  <a:lnTo>
                    <a:pt x="1233" y="11717"/>
                  </a:lnTo>
                  <a:lnTo>
                    <a:pt x="1105" y="11704"/>
                  </a:lnTo>
                  <a:lnTo>
                    <a:pt x="979" y="11679"/>
                  </a:lnTo>
                  <a:lnTo>
                    <a:pt x="858" y="11643"/>
                  </a:lnTo>
                  <a:lnTo>
                    <a:pt x="743" y="11595"/>
                  </a:lnTo>
                  <a:lnTo>
                    <a:pt x="634" y="11537"/>
                  </a:lnTo>
                  <a:lnTo>
                    <a:pt x="531" y="11468"/>
                  </a:lnTo>
                  <a:lnTo>
                    <a:pt x="435" y="11391"/>
                  </a:lnTo>
                  <a:lnTo>
                    <a:pt x="347" y="11306"/>
                  </a:lnTo>
                  <a:lnTo>
                    <a:pt x="266" y="11212"/>
                  </a:lnTo>
                  <a:lnTo>
                    <a:pt x="196" y="11111"/>
                  </a:lnTo>
                  <a:lnTo>
                    <a:pt x="135" y="11005"/>
                  </a:lnTo>
                  <a:lnTo>
                    <a:pt x="85" y="10891"/>
                  </a:lnTo>
                  <a:lnTo>
                    <a:pt x="46" y="10773"/>
                  </a:lnTo>
                  <a:lnTo>
                    <a:pt x="17" y="10650"/>
                  </a:lnTo>
                  <a:lnTo>
                    <a:pt x="2" y="10523"/>
                  </a:lnTo>
                  <a:lnTo>
                    <a:pt x="0" y="10458"/>
                  </a:lnTo>
                  <a:lnTo>
                    <a:pt x="0" y="10393"/>
                  </a:lnTo>
                  <a:lnTo>
                    <a:pt x="11" y="10266"/>
                  </a:lnTo>
                  <a:lnTo>
                    <a:pt x="33" y="10141"/>
                  </a:lnTo>
                  <a:lnTo>
                    <a:pt x="68" y="10020"/>
                  </a:lnTo>
                  <a:lnTo>
                    <a:pt x="115" y="9903"/>
                  </a:lnTo>
                  <a:lnTo>
                    <a:pt x="173" y="9791"/>
                  </a:lnTo>
                  <a:lnTo>
                    <a:pt x="243" y="9684"/>
                  </a:lnTo>
                  <a:lnTo>
                    <a:pt x="323" y="9586"/>
                  </a:lnTo>
                  <a:lnTo>
                    <a:pt x="367" y="9538"/>
                  </a:lnTo>
                  <a:lnTo>
                    <a:pt x="414" y="9493"/>
                  </a:lnTo>
                  <a:lnTo>
                    <a:pt x="512" y="9411"/>
                  </a:lnTo>
                  <a:lnTo>
                    <a:pt x="617" y="9340"/>
                  </a:lnTo>
                  <a:lnTo>
                    <a:pt x="728" y="9280"/>
                  </a:lnTo>
                  <a:lnTo>
                    <a:pt x="844" y="9231"/>
                  </a:lnTo>
                  <a:lnTo>
                    <a:pt x="965" y="9194"/>
                  </a:lnTo>
                  <a:lnTo>
                    <a:pt x="1089" y="9168"/>
                  </a:lnTo>
                  <a:lnTo>
                    <a:pt x="1216" y="9157"/>
                  </a:lnTo>
                  <a:lnTo>
                    <a:pt x="1281" y="9156"/>
                  </a:lnTo>
                  <a:lnTo>
                    <a:pt x="2127" y="9156"/>
                  </a:lnTo>
                  <a:lnTo>
                    <a:pt x="2174" y="9154"/>
                  </a:lnTo>
                  <a:lnTo>
                    <a:pt x="2263" y="9145"/>
                  </a:lnTo>
                  <a:lnTo>
                    <a:pt x="2352" y="9128"/>
                  </a:lnTo>
                  <a:lnTo>
                    <a:pt x="2436" y="9102"/>
                  </a:lnTo>
                  <a:lnTo>
                    <a:pt x="2518" y="9069"/>
                  </a:lnTo>
                  <a:lnTo>
                    <a:pt x="2594" y="9029"/>
                  </a:lnTo>
                  <a:lnTo>
                    <a:pt x="2667" y="8981"/>
                  </a:lnTo>
                  <a:lnTo>
                    <a:pt x="2734" y="8927"/>
                  </a:lnTo>
                  <a:lnTo>
                    <a:pt x="2795" y="8868"/>
                  </a:lnTo>
                  <a:lnTo>
                    <a:pt x="2851" y="8803"/>
                  </a:lnTo>
                  <a:lnTo>
                    <a:pt x="2901" y="8733"/>
                  </a:lnTo>
                  <a:lnTo>
                    <a:pt x="2944" y="8658"/>
                  </a:lnTo>
                  <a:lnTo>
                    <a:pt x="2979" y="8580"/>
                  </a:lnTo>
                  <a:lnTo>
                    <a:pt x="3006" y="8497"/>
                  </a:lnTo>
                  <a:lnTo>
                    <a:pt x="3026" y="8412"/>
                  </a:lnTo>
                  <a:lnTo>
                    <a:pt x="3036" y="8323"/>
                  </a:lnTo>
                  <a:lnTo>
                    <a:pt x="3037" y="8278"/>
                  </a:lnTo>
                  <a:lnTo>
                    <a:pt x="3039" y="8233"/>
                  </a:lnTo>
                  <a:lnTo>
                    <a:pt x="3031" y="8143"/>
                  </a:lnTo>
                  <a:lnTo>
                    <a:pt x="3015" y="8056"/>
                  </a:lnTo>
                  <a:lnTo>
                    <a:pt x="2991" y="7972"/>
                  </a:lnTo>
                  <a:lnTo>
                    <a:pt x="2958" y="7891"/>
                  </a:lnTo>
                  <a:lnTo>
                    <a:pt x="2917" y="7813"/>
                  </a:lnTo>
                  <a:lnTo>
                    <a:pt x="2869" y="7739"/>
                  </a:lnTo>
                  <a:lnTo>
                    <a:pt x="2813" y="7669"/>
                  </a:lnTo>
                  <a:lnTo>
                    <a:pt x="2782" y="7636"/>
                  </a:lnTo>
                  <a:lnTo>
                    <a:pt x="2750" y="7605"/>
                  </a:lnTo>
                  <a:lnTo>
                    <a:pt x="2681" y="7548"/>
                  </a:lnTo>
                  <a:lnTo>
                    <a:pt x="2608" y="7498"/>
                  </a:lnTo>
                  <a:lnTo>
                    <a:pt x="2530" y="7456"/>
                  </a:lnTo>
                  <a:lnTo>
                    <a:pt x="2450" y="7423"/>
                  </a:lnTo>
                  <a:lnTo>
                    <a:pt x="2366" y="7397"/>
                  </a:lnTo>
                  <a:lnTo>
                    <a:pt x="2279" y="7380"/>
                  </a:lnTo>
                  <a:lnTo>
                    <a:pt x="2191" y="7371"/>
                  </a:lnTo>
                  <a:lnTo>
                    <a:pt x="2146" y="7369"/>
                  </a:lnTo>
                  <a:lnTo>
                    <a:pt x="1299" y="7369"/>
                  </a:lnTo>
                  <a:lnTo>
                    <a:pt x="1233" y="7368"/>
                  </a:lnTo>
                  <a:lnTo>
                    <a:pt x="1105" y="7355"/>
                  </a:lnTo>
                  <a:lnTo>
                    <a:pt x="979" y="7331"/>
                  </a:lnTo>
                  <a:lnTo>
                    <a:pt x="858" y="7294"/>
                  </a:lnTo>
                  <a:lnTo>
                    <a:pt x="743" y="7246"/>
                  </a:lnTo>
                  <a:lnTo>
                    <a:pt x="634" y="7188"/>
                  </a:lnTo>
                  <a:lnTo>
                    <a:pt x="531" y="7119"/>
                  </a:lnTo>
                  <a:lnTo>
                    <a:pt x="435" y="7043"/>
                  </a:lnTo>
                  <a:lnTo>
                    <a:pt x="347" y="6957"/>
                  </a:lnTo>
                  <a:lnTo>
                    <a:pt x="266" y="6864"/>
                  </a:lnTo>
                  <a:lnTo>
                    <a:pt x="196" y="6763"/>
                  </a:lnTo>
                  <a:lnTo>
                    <a:pt x="135" y="6657"/>
                  </a:lnTo>
                  <a:lnTo>
                    <a:pt x="85" y="6543"/>
                  </a:lnTo>
                  <a:lnTo>
                    <a:pt x="46" y="6425"/>
                  </a:lnTo>
                  <a:lnTo>
                    <a:pt x="17" y="6301"/>
                  </a:lnTo>
                  <a:lnTo>
                    <a:pt x="2" y="6174"/>
                  </a:lnTo>
                  <a:lnTo>
                    <a:pt x="0" y="6110"/>
                  </a:lnTo>
                  <a:lnTo>
                    <a:pt x="0" y="6045"/>
                  </a:lnTo>
                  <a:lnTo>
                    <a:pt x="11" y="5918"/>
                  </a:lnTo>
                  <a:lnTo>
                    <a:pt x="33" y="5792"/>
                  </a:lnTo>
                  <a:lnTo>
                    <a:pt x="68" y="5672"/>
                  </a:lnTo>
                  <a:lnTo>
                    <a:pt x="115" y="5555"/>
                  </a:lnTo>
                  <a:lnTo>
                    <a:pt x="173" y="5442"/>
                  </a:lnTo>
                  <a:lnTo>
                    <a:pt x="243" y="5336"/>
                  </a:lnTo>
                  <a:lnTo>
                    <a:pt x="323" y="5236"/>
                  </a:lnTo>
                  <a:lnTo>
                    <a:pt x="367" y="5189"/>
                  </a:lnTo>
                  <a:lnTo>
                    <a:pt x="414" y="5144"/>
                  </a:lnTo>
                  <a:lnTo>
                    <a:pt x="512" y="5062"/>
                  </a:lnTo>
                  <a:lnTo>
                    <a:pt x="617" y="4991"/>
                  </a:lnTo>
                  <a:lnTo>
                    <a:pt x="728" y="4931"/>
                  </a:lnTo>
                  <a:lnTo>
                    <a:pt x="844" y="4882"/>
                  </a:lnTo>
                  <a:lnTo>
                    <a:pt x="965" y="4846"/>
                  </a:lnTo>
                  <a:lnTo>
                    <a:pt x="1089" y="4820"/>
                  </a:lnTo>
                  <a:lnTo>
                    <a:pt x="1216" y="4808"/>
                  </a:lnTo>
                  <a:lnTo>
                    <a:pt x="1281" y="4807"/>
                  </a:lnTo>
                  <a:lnTo>
                    <a:pt x="2127" y="4807"/>
                  </a:lnTo>
                  <a:lnTo>
                    <a:pt x="2174" y="4806"/>
                  </a:lnTo>
                  <a:lnTo>
                    <a:pt x="2263" y="4797"/>
                  </a:lnTo>
                  <a:lnTo>
                    <a:pt x="2352" y="4780"/>
                  </a:lnTo>
                  <a:lnTo>
                    <a:pt x="2436" y="4754"/>
                  </a:lnTo>
                  <a:lnTo>
                    <a:pt x="2518" y="4720"/>
                  </a:lnTo>
                  <a:lnTo>
                    <a:pt x="2594" y="4680"/>
                  </a:lnTo>
                  <a:lnTo>
                    <a:pt x="2667" y="4632"/>
                  </a:lnTo>
                  <a:lnTo>
                    <a:pt x="2734" y="4579"/>
                  </a:lnTo>
                  <a:lnTo>
                    <a:pt x="2795" y="4519"/>
                  </a:lnTo>
                  <a:lnTo>
                    <a:pt x="2851" y="4454"/>
                  </a:lnTo>
                  <a:lnTo>
                    <a:pt x="2901" y="4384"/>
                  </a:lnTo>
                  <a:lnTo>
                    <a:pt x="2944" y="4309"/>
                  </a:lnTo>
                  <a:lnTo>
                    <a:pt x="2979" y="4230"/>
                  </a:lnTo>
                  <a:lnTo>
                    <a:pt x="3006" y="4149"/>
                  </a:lnTo>
                  <a:lnTo>
                    <a:pt x="3026" y="4063"/>
                  </a:lnTo>
                  <a:lnTo>
                    <a:pt x="3036" y="3975"/>
                  </a:lnTo>
                  <a:lnTo>
                    <a:pt x="3037" y="3930"/>
                  </a:lnTo>
                  <a:lnTo>
                    <a:pt x="3039" y="3884"/>
                  </a:lnTo>
                  <a:lnTo>
                    <a:pt x="3031" y="3795"/>
                  </a:lnTo>
                  <a:lnTo>
                    <a:pt x="3015" y="3708"/>
                  </a:lnTo>
                  <a:lnTo>
                    <a:pt x="2991" y="3624"/>
                  </a:lnTo>
                  <a:lnTo>
                    <a:pt x="2958" y="3542"/>
                  </a:lnTo>
                  <a:lnTo>
                    <a:pt x="2917" y="3464"/>
                  </a:lnTo>
                  <a:lnTo>
                    <a:pt x="2869" y="3390"/>
                  </a:lnTo>
                  <a:lnTo>
                    <a:pt x="2813" y="3320"/>
                  </a:lnTo>
                  <a:lnTo>
                    <a:pt x="2782" y="3288"/>
                  </a:lnTo>
                  <a:lnTo>
                    <a:pt x="2750" y="3257"/>
                  </a:lnTo>
                  <a:lnTo>
                    <a:pt x="2681" y="3200"/>
                  </a:lnTo>
                  <a:lnTo>
                    <a:pt x="2608" y="3149"/>
                  </a:lnTo>
                  <a:lnTo>
                    <a:pt x="2530" y="3108"/>
                  </a:lnTo>
                  <a:lnTo>
                    <a:pt x="2450" y="3074"/>
                  </a:lnTo>
                  <a:lnTo>
                    <a:pt x="2366" y="3048"/>
                  </a:lnTo>
                  <a:lnTo>
                    <a:pt x="2279" y="3031"/>
                  </a:lnTo>
                  <a:lnTo>
                    <a:pt x="2191" y="3022"/>
                  </a:lnTo>
                  <a:lnTo>
                    <a:pt x="2146" y="3021"/>
                  </a:lnTo>
                  <a:lnTo>
                    <a:pt x="1299" y="3021"/>
                  </a:lnTo>
                  <a:lnTo>
                    <a:pt x="1233" y="3020"/>
                  </a:lnTo>
                  <a:lnTo>
                    <a:pt x="1105" y="3007"/>
                  </a:lnTo>
                  <a:lnTo>
                    <a:pt x="979" y="2982"/>
                  </a:lnTo>
                  <a:lnTo>
                    <a:pt x="858" y="2946"/>
                  </a:lnTo>
                  <a:lnTo>
                    <a:pt x="743" y="2898"/>
                  </a:lnTo>
                  <a:lnTo>
                    <a:pt x="634" y="2839"/>
                  </a:lnTo>
                  <a:lnTo>
                    <a:pt x="531" y="2771"/>
                  </a:lnTo>
                  <a:lnTo>
                    <a:pt x="435" y="2694"/>
                  </a:lnTo>
                  <a:lnTo>
                    <a:pt x="347" y="2609"/>
                  </a:lnTo>
                  <a:lnTo>
                    <a:pt x="266" y="2515"/>
                  </a:lnTo>
                  <a:lnTo>
                    <a:pt x="196" y="2414"/>
                  </a:lnTo>
                  <a:lnTo>
                    <a:pt x="135" y="2308"/>
                  </a:lnTo>
                  <a:lnTo>
                    <a:pt x="85" y="2194"/>
                  </a:lnTo>
                  <a:lnTo>
                    <a:pt x="46" y="2076"/>
                  </a:lnTo>
                  <a:lnTo>
                    <a:pt x="17" y="1953"/>
                  </a:lnTo>
                  <a:lnTo>
                    <a:pt x="2" y="1826"/>
                  </a:lnTo>
                  <a:lnTo>
                    <a:pt x="0" y="1761"/>
                  </a:lnTo>
                  <a:lnTo>
                    <a:pt x="0" y="1696"/>
                  </a:lnTo>
                  <a:lnTo>
                    <a:pt x="11" y="1569"/>
                  </a:lnTo>
                  <a:lnTo>
                    <a:pt x="33" y="1444"/>
                  </a:lnTo>
                  <a:lnTo>
                    <a:pt x="68" y="1323"/>
                  </a:lnTo>
                  <a:lnTo>
                    <a:pt x="115" y="1206"/>
                  </a:lnTo>
                  <a:lnTo>
                    <a:pt x="173" y="1094"/>
                  </a:lnTo>
                  <a:lnTo>
                    <a:pt x="243" y="987"/>
                  </a:lnTo>
                  <a:lnTo>
                    <a:pt x="323" y="888"/>
                  </a:lnTo>
                  <a:lnTo>
                    <a:pt x="367" y="841"/>
                  </a:lnTo>
                  <a:lnTo>
                    <a:pt x="414" y="795"/>
                  </a:lnTo>
                  <a:lnTo>
                    <a:pt x="512" y="714"/>
                  </a:lnTo>
                  <a:lnTo>
                    <a:pt x="617" y="643"/>
                  </a:lnTo>
                  <a:lnTo>
                    <a:pt x="728" y="583"/>
                  </a:lnTo>
                  <a:lnTo>
                    <a:pt x="844" y="534"/>
                  </a:lnTo>
                  <a:lnTo>
                    <a:pt x="965" y="497"/>
                  </a:lnTo>
                  <a:lnTo>
                    <a:pt x="1089" y="471"/>
                  </a:lnTo>
                  <a:lnTo>
                    <a:pt x="1216" y="460"/>
                  </a:lnTo>
                  <a:lnTo>
                    <a:pt x="1281" y="458"/>
                  </a:lnTo>
                  <a:lnTo>
                    <a:pt x="1714" y="458"/>
                  </a:lnTo>
                  <a:lnTo>
                    <a:pt x="1737" y="457"/>
                  </a:lnTo>
                  <a:lnTo>
                    <a:pt x="1784" y="448"/>
                  </a:lnTo>
                  <a:lnTo>
                    <a:pt x="1827" y="430"/>
                  </a:lnTo>
                  <a:lnTo>
                    <a:pt x="1864" y="404"/>
                  </a:lnTo>
                  <a:lnTo>
                    <a:pt x="1897" y="372"/>
                  </a:lnTo>
                  <a:lnTo>
                    <a:pt x="1923" y="334"/>
                  </a:lnTo>
                  <a:lnTo>
                    <a:pt x="1941" y="291"/>
                  </a:lnTo>
                  <a:lnTo>
                    <a:pt x="1950" y="245"/>
                  </a:lnTo>
                  <a:lnTo>
                    <a:pt x="1951" y="220"/>
                  </a:lnTo>
                  <a:lnTo>
                    <a:pt x="1951" y="0"/>
                  </a:lnTo>
                  <a:lnTo>
                    <a:pt x="2340" y="0"/>
                  </a:lnTo>
                  <a:lnTo>
                    <a:pt x="2340" y="220"/>
                  </a:lnTo>
                  <a:lnTo>
                    <a:pt x="2339" y="252"/>
                  </a:lnTo>
                  <a:lnTo>
                    <a:pt x="2332" y="316"/>
                  </a:lnTo>
                  <a:lnTo>
                    <a:pt x="2321" y="377"/>
                  </a:lnTo>
                  <a:lnTo>
                    <a:pt x="2302" y="436"/>
                  </a:lnTo>
                  <a:lnTo>
                    <a:pt x="2265" y="519"/>
                  </a:lnTo>
                  <a:lnTo>
                    <a:pt x="2197" y="619"/>
                  </a:lnTo>
                  <a:lnTo>
                    <a:pt x="2112" y="705"/>
                  </a:lnTo>
                  <a:lnTo>
                    <a:pt x="2012" y="772"/>
                  </a:lnTo>
                  <a:lnTo>
                    <a:pt x="1929" y="810"/>
                  </a:lnTo>
                  <a:lnTo>
                    <a:pt x="1869" y="828"/>
                  </a:lnTo>
                  <a:lnTo>
                    <a:pt x="1809" y="840"/>
                  </a:lnTo>
                  <a:lnTo>
                    <a:pt x="1745" y="846"/>
                  </a:lnTo>
                  <a:lnTo>
                    <a:pt x="1714" y="847"/>
                  </a:lnTo>
                  <a:lnTo>
                    <a:pt x="1281" y="847"/>
                  </a:lnTo>
                  <a:lnTo>
                    <a:pt x="1237" y="847"/>
                  </a:lnTo>
                  <a:lnTo>
                    <a:pt x="1148" y="856"/>
                  </a:lnTo>
                  <a:lnTo>
                    <a:pt x="1061" y="873"/>
                  </a:lnTo>
                  <a:lnTo>
                    <a:pt x="976" y="899"/>
                  </a:lnTo>
                  <a:lnTo>
                    <a:pt x="896" y="933"/>
                  </a:lnTo>
                  <a:lnTo>
                    <a:pt x="818" y="976"/>
                  </a:lnTo>
                  <a:lnTo>
                    <a:pt x="746" y="1025"/>
                  </a:lnTo>
                  <a:lnTo>
                    <a:pt x="677" y="1082"/>
                  </a:lnTo>
                  <a:lnTo>
                    <a:pt x="645" y="1114"/>
                  </a:lnTo>
                  <a:lnTo>
                    <a:pt x="614" y="1147"/>
                  </a:lnTo>
                  <a:lnTo>
                    <a:pt x="558" y="1215"/>
                  </a:lnTo>
                  <a:lnTo>
                    <a:pt x="510" y="1289"/>
                  </a:lnTo>
                  <a:lnTo>
                    <a:pt x="468" y="1368"/>
                  </a:lnTo>
                  <a:lnTo>
                    <a:pt x="436" y="1449"/>
                  </a:lnTo>
                  <a:lnTo>
                    <a:pt x="413" y="1534"/>
                  </a:lnTo>
                  <a:lnTo>
                    <a:pt x="396" y="1621"/>
                  </a:lnTo>
                  <a:lnTo>
                    <a:pt x="389" y="1709"/>
                  </a:lnTo>
                  <a:lnTo>
                    <a:pt x="389" y="1755"/>
                  </a:lnTo>
                  <a:lnTo>
                    <a:pt x="391" y="1800"/>
                  </a:lnTo>
                  <a:lnTo>
                    <a:pt x="401" y="1888"/>
                  </a:lnTo>
                  <a:lnTo>
                    <a:pt x="420" y="1974"/>
                  </a:lnTo>
                  <a:lnTo>
                    <a:pt x="448" y="2057"/>
                  </a:lnTo>
                  <a:lnTo>
                    <a:pt x="484" y="2136"/>
                  </a:lnTo>
                  <a:lnTo>
                    <a:pt x="527" y="2210"/>
                  </a:lnTo>
                  <a:lnTo>
                    <a:pt x="576" y="2280"/>
                  </a:lnTo>
                  <a:lnTo>
                    <a:pt x="632" y="2344"/>
                  </a:lnTo>
                  <a:lnTo>
                    <a:pt x="694" y="2404"/>
                  </a:lnTo>
                  <a:lnTo>
                    <a:pt x="760" y="2458"/>
                  </a:lnTo>
                  <a:lnTo>
                    <a:pt x="833" y="2505"/>
                  </a:lnTo>
                  <a:lnTo>
                    <a:pt x="910" y="2547"/>
                  </a:lnTo>
                  <a:lnTo>
                    <a:pt x="991" y="2579"/>
                  </a:lnTo>
                  <a:lnTo>
                    <a:pt x="1075" y="2605"/>
                  </a:lnTo>
                  <a:lnTo>
                    <a:pt x="1163" y="2623"/>
                  </a:lnTo>
                  <a:lnTo>
                    <a:pt x="1254" y="2632"/>
                  </a:lnTo>
                  <a:lnTo>
                    <a:pt x="1299" y="2632"/>
                  </a:lnTo>
                  <a:lnTo>
                    <a:pt x="2146" y="2632"/>
                  </a:lnTo>
                  <a:lnTo>
                    <a:pt x="2210" y="2633"/>
                  </a:lnTo>
                  <a:lnTo>
                    <a:pt x="2337" y="2646"/>
                  </a:lnTo>
                  <a:lnTo>
                    <a:pt x="2462" y="2671"/>
                  </a:lnTo>
                  <a:lnTo>
                    <a:pt x="2582" y="2709"/>
                  </a:lnTo>
                  <a:lnTo>
                    <a:pt x="2699" y="2757"/>
                  </a:lnTo>
                  <a:lnTo>
                    <a:pt x="2809" y="2816"/>
                  </a:lnTo>
                  <a:lnTo>
                    <a:pt x="2914" y="2887"/>
                  </a:lnTo>
                  <a:lnTo>
                    <a:pt x="3013" y="2970"/>
                  </a:lnTo>
                  <a:lnTo>
                    <a:pt x="3059" y="3016"/>
                  </a:lnTo>
                  <a:lnTo>
                    <a:pt x="3103" y="3062"/>
                  </a:lnTo>
                  <a:lnTo>
                    <a:pt x="3184" y="3162"/>
                  </a:lnTo>
                  <a:lnTo>
                    <a:pt x="3254" y="3269"/>
                  </a:lnTo>
                  <a:lnTo>
                    <a:pt x="3312" y="3380"/>
                  </a:lnTo>
                  <a:lnTo>
                    <a:pt x="3359" y="3497"/>
                  </a:lnTo>
                  <a:lnTo>
                    <a:pt x="3394" y="3618"/>
                  </a:lnTo>
                  <a:lnTo>
                    <a:pt x="3416" y="3743"/>
                  </a:lnTo>
                  <a:lnTo>
                    <a:pt x="3426" y="3871"/>
                  </a:lnTo>
                  <a:lnTo>
                    <a:pt x="3426" y="3936"/>
                  </a:lnTo>
                  <a:lnTo>
                    <a:pt x="3425" y="4001"/>
                  </a:lnTo>
                  <a:lnTo>
                    <a:pt x="3409" y="4128"/>
                  </a:lnTo>
                  <a:lnTo>
                    <a:pt x="3382" y="4251"/>
                  </a:lnTo>
                  <a:lnTo>
                    <a:pt x="3342" y="4369"/>
                  </a:lnTo>
                  <a:lnTo>
                    <a:pt x="3291" y="4482"/>
                  </a:lnTo>
                  <a:lnTo>
                    <a:pt x="3230" y="4589"/>
                  </a:lnTo>
                  <a:lnTo>
                    <a:pt x="3160" y="4689"/>
                  </a:lnTo>
                  <a:lnTo>
                    <a:pt x="3080" y="4782"/>
                  </a:lnTo>
                  <a:lnTo>
                    <a:pt x="2992" y="4868"/>
                  </a:lnTo>
                  <a:lnTo>
                    <a:pt x="2896" y="4946"/>
                  </a:lnTo>
                  <a:lnTo>
                    <a:pt x="2794" y="5013"/>
                  </a:lnTo>
                  <a:lnTo>
                    <a:pt x="2683" y="5071"/>
                  </a:lnTo>
                  <a:lnTo>
                    <a:pt x="2568" y="5119"/>
                  </a:lnTo>
                  <a:lnTo>
                    <a:pt x="2448" y="5156"/>
                  </a:lnTo>
                  <a:lnTo>
                    <a:pt x="2322" y="5182"/>
                  </a:lnTo>
                  <a:lnTo>
                    <a:pt x="2193" y="5195"/>
                  </a:lnTo>
                  <a:lnTo>
                    <a:pt x="2127" y="5196"/>
                  </a:lnTo>
                  <a:lnTo>
                    <a:pt x="1281" y="5196"/>
                  </a:lnTo>
                  <a:lnTo>
                    <a:pt x="1237" y="5196"/>
                  </a:lnTo>
                  <a:lnTo>
                    <a:pt x="1148" y="5205"/>
                  </a:lnTo>
                  <a:lnTo>
                    <a:pt x="1061" y="5223"/>
                  </a:lnTo>
                  <a:lnTo>
                    <a:pt x="976" y="5248"/>
                  </a:lnTo>
                  <a:lnTo>
                    <a:pt x="896" y="5283"/>
                  </a:lnTo>
                  <a:lnTo>
                    <a:pt x="818" y="5324"/>
                  </a:lnTo>
                  <a:lnTo>
                    <a:pt x="746" y="5373"/>
                  </a:lnTo>
                  <a:lnTo>
                    <a:pt x="677" y="5430"/>
                  </a:lnTo>
                  <a:lnTo>
                    <a:pt x="645" y="5463"/>
                  </a:lnTo>
                  <a:lnTo>
                    <a:pt x="614" y="5495"/>
                  </a:lnTo>
                  <a:lnTo>
                    <a:pt x="558" y="5564"/>
                  </a:lnTo>
                  <a:lnTo>
                    <a:pt x="510" y="5639"/>
                  </a:lnTo>
                  <a:lnTo>
                    <a:pt x="468" y="5717"/>
                  </a:lnTo>
                  <a:lnTo>
                    <a:pt x="436" y="5799"/>
                  </a:lnTo>
                  <a:lnTo>
                    <a:pt x="413" y="5883"/>
                  </a:lnTo>
                  <a:lnTo>
                    <a:pt x="396" y="5970"/>
                  </a:lnTo>
                  <a:lnTo>
                    <a:pt x="389" y="6059"/>
                  </a:lnTo>
                  <a:lnTo>
                    <a:pt x="389" y="6103"/>
                  </a:lnTo>
                  <a:lnTo>
                    <a:pt x="391" y="6149"/>
                  </a:lnTo>
                  <a:lnTo>
                    <a:pt x="401" y="6237"/>
                  </a:lnTo>
                  <a:lnTo>
                    <a:pt x="420" y="6322"/>
                  </a:lnTo>
                  <a:lnTo>
                    <a:pt x="448" y="6405"/>
                  </a:lnTo>
                  <a:lnTo>
                    <a:pt x="484" y="6484"/>
                  </a:lnTo>
                  <a:lnTo>
                    <a:pt x="527" y="6558"/>
                  </a:lnTo>
                  <a:lnTo>
                    <a:pt x="576" y="6628"/>
                  </a:lnTo>
                  <a:lnTo>
                    <a:pt x="632" y="6693"/>
                  </a:lnTo>
                  <a:lnTo>
                    <a:pt x="694" y="6753"/>
                  </a:lnTo>
                  <a:lnTo>
                    <a:pt x="760" y="6807"/>
                  </a:lnTo>
                  <a:lnTo>
                    <a:pt x="833" y="6854"/>
                  </a:lnTo>
                  <a:lnTo>
                    <a:pt x="910" y="6895"/>
                  </a:lnTo>
                  <a:lnTo>
                    <a:pt x="991" y="6927"/>
                  </a:lnTo>
                  <a:lnTo>
                    <a:pt x="1075" y="6953"/>
                  </a:lnTo>
                  <a:lnTo>
                    <a:pt x="1163" y="6972"/>
                  </a:lnTo>
                  <a:lnTo>
                    <a:pt x="1254" y="6981"/>
                  </a:lnTo>
                  <a:lnTo>
                    <a:pt x="1299" y="6981"/>
                  </a:lnTo>
                  <a:lnTo>
                    <a:pt x="2146" y="6981"/>
                  </a:lnTo>
                  <a:lnTo>
                    <a:pt x="2210" y="6982"/>
                  </a:lnTo>
                  <a:lnTo>
                    <a:pt x="2337" y="6995"/>
                  </a:lnTo>
                  <a:lnTo>
                    <a:pt x="2462" y="7020"/>
                  </a:lnTo>
                  <a:lnTo>
                    <a:pt x="2582" y="7057"/>
                  </a:lnTo>
                  <a:lnTo>
                    <a:pt x="2699" y="7105"/>
                  </a:lnTo>
                  <a:lnTo>
                    <a:pt x="2809" y="7165"/>
                  </a:lnTo>
                  <a:lnTo>
                    <a:pt x="2914" y="7236"/>
                  </a:lnTo>
                  <a:lnTo>
                    <a:pt x="3013" y="7319"/>
                  </a:lnTo>
                  <a:lnTo>
                    <a:pt x="3059" y="7364"/>
                  </a:lnTo>
                  <a:lnTo>
                    <a:pt x="3103" y="7411"/>
                  </a:lnTo>
                  <a:lnTo>
                    <a:pt x="3184" y="7511"/>
                  </a:lnTo>
                  <a:lnTo>
                    <a:pt x="3254" y="7617"/>
                  </a:lnTo>
                  <a:lnTo>
                    <a:pt x="3312" y="7728"/>
                  </a:lnTo>
                  <a:lnTo>
                    <a:pt x="3359" y="7845"/>
                  </a:lnTo>
                  <a:lnTo>
                    <a:pt x="3394" y="7967"/>
                  </a:lnTo>
                  <a:lnTo>
                    <a:pt x="3416" y="8091"/>
                  </a:lnTo>
                  <a:lnTo>
                    <a:pt x="3426" y="8220"/>
                  </a:lnTo>
                  <a:lnTo>
                    <a:pt x="3426" y="8285"/>
                  </a:lnTo>
                  <a:lnTo>
                    <a:pt x="3425" y="8349"/>
                  </a:lnTo>
                  <a:lnTo>
                    <a:pt x="3409" y="8476"/>
                  </a:lnTo>
                  <a:lnTo>
                    <a:pt x="3382" y="8599"/>
                  </a:lnTo>
                  <a:lnTo>
                    <a:pt x="3342" y="8717"/>
                  </a:lnTo>
                  <a:lnTo>
                    <a:pt x="3291" y="8830"/>
                  </a:lnTo>
                  <a:lnTo>
                    <a:pt x="3230" y="8938"/>
                  </a:lnTo>
                  <a:lnTo>
                    <a:pt x="3160" y="9038"/>
                  </a:lnTo>
                  <a:lnTo>
                    <a:pt x="3080" y="9131"/>
                  </a:lnTo>
                  <a:lnTo>
                    <a:pt x="2992" y="9216"/>
                  </a:lnTo>
                  <a:lnTo>
                    <a:pt x="2896" y="9294"/>
                  </a:lnTo>
                  <a:lnTo>
                    <a:pt x="2794" y="9362"/>
                  </a:lnTo>
                  <a:lnTo>
                    <a:pt x="2683" y="9420"/>
                  </a:lnTo>
                  <a:lnTo>
                    <a:pt x="2568" y="9468"/>
                  </a:lnTo>
                  <a:lnTo>
                    <a:pt x="2448" y="9505"/>
                  </a:lnTo>
                  <a:lnTo>
                    <a:pt x="2322" y="9530"/>
                  </a:lnTo>
                  <a:lnTo>
                    <a:pt x="2193" y="9543"/>
                  </a:lnTo>
                  <a:lnTo>
                    <a:pt x="2127" y="9544"/>
                  </a:lnTo>
                  <a:lnTo>
                    <a:pt x="1281" y="9544"/>
                  </a:lnTo>
                  <a:lnTo>
                    <a:pt x="1237" y="9544"/>
                  </a:lnTo>
                  <a:lnTo>
                    <a:pt x="1148" y="9553"/>
                  </a:lnTo>
                  <a:lnTo>
                    <a:pt x="1061" y="9572"/>
                  </a:lnTo>
                  <a:lnTo>
                    <a:pt x="976" y="9596"/>
                  </a:lnTo>
                  <a:lnTo>
                    <a:pt x="896" y="9631"/>
                  </a:lnTo>
                  <a:lnTo>
                    <a:pt x="818" y="9673"/>
                  </a:lnTo>
                  <a:lnTo>
                    <a:pt x="746" y="9722"/>
                  </a:lnTo>
                  <a:lnTo>
                    <a:pt x="677" y="9779"/>
                  </a:lnTo>
                  <a:lnTo>
                    <a:pt x="645" y="9811"/>
                  </a:lnTo>
                  <a:lnTo>
                    <a:pt x="614" y="9844"/>
                  </a:lnTo>
                  <a:lnTo>
                    <a:pt x="558" y="9912"/>
                  </a:lnTo>
                  <a:lnTo>
                    <a:pt x="510" y="9988"/>
                  </a:lnTo>
                  <a:lnTo>
                    <a:pt x="468" y="10065"/>
                  </a:lnTo>
                  <a:lnTo>
                    <a:pt x="436" y="10147"/>
                  </a:lnTo>
                  <a:lnTo>
                    <a:pt x="413" y="10231"/>
                  </a:lnTo>
                  <a:lnTo>
                    <a:pt x="396" y="10318"/>
                  </a:lnTo>
                  <a:lnTo>
                    <a:pt x="389" y="10408"/>
                  </a:lnTo>
                  <a:lnTo>
                    <a:pt x="389" y="10452"/>
                  </a:lnTo>
                  <a:lnTo>
                    <a:pt x="391" y="10497"/>
                  </a:lnTo>
                  <a:lnTo>
                    <a:pt x="401" y="10585"/>
                  </a:lnTo>
                  <a:lnTo>
                    <a:pt x="420" y="10671"/>
                  </a:lnTo>
                  <a:lnTo>
                    <a:pt x="448" y="10754"/>
                  </a:lnTo>
                  <a:lnTo>
                    <a:pt x="484" y="10833"/>
                  </a:lnTo>
                  <a:lnTo>
                    <a:pt x="527" y="10907"/>
                  </a:lnTo>
                  <a:lnTo>
                    <a:pt x="576" y="10977"/>
                  </a:lnTo>
                  <a:lnTo>
                    <a:pt x="632" y="11041"/>
                  </a:lnTo>
                  <a:lnTo>
                    <a:pt x="694" y="11101"/>
                  </a:lnTo>
                  <a:lnTo>
                    <a:pt x="760" y="11155"/>
                  </a:lnTo>
                  <a:lnTo>
                    <a:pt x="833" y="11202"/>
                  </a:lnTo>
                  <a:lnTo>
                    <a:pt x="910" y="11244"/>
                  </a:lnTo>
                  <a:lnTo>
                    <a:pt x="991" y="11276"/>
                  </a:lnTo>
                  <a:lnTo>
                    <a:pt x="1075" y="11302"/>
                  </a:lnTo>
                  <a:lnTo>
                    <a:pt x="1163" y="11320"/>
                  </a:lnTo>
                  <a:lnTo>
                    <a:pt x="1254" y="11329"/>
                  </a:lnTo>
                  <a:lnTo>
                    <a:pt x="1299" y="11329"/>
                  </a:lnTo>
                  <a:lnTo>
                    <a:pt x="2146" y="11329"/>
                  </a:lnTo>
                  <a:lnTo>
                    <a:pt x="2210" y="11330"/>
                  </a:lnTo>
                  <a:lnTo>
                    <a:pt x="2337" y="11343"/>
                  </a:lnTo>
                  <a:lnTo>
                    <a:pt x="2462" y="11368"/>
                  </a:lnTo>
                  <a:lnTo>
                    <a:pt x="2582" y="11406"/>
                  </a:lnTo>
                  <a:lnTo>
                    <a:pt x="2699" y="11454"/>
                  </a:lnTo>
                  <a:lnTo>
                    <a:pt x="2809" y="11513"/>
                  </a:lnTo>
                  <a:lnTo>
                    <a:pt x="2914" y="11584"/>
                  </a:lnTo>
                  <a:lnTo>
                    <a:pt x="3013" y="11667"/>
                  </a:lnTo>
                  <a:lnTo>
                    <a:pt x="3059" y="11713"/>
                  </a:lnTo>
                  <a:lnTo>
                    <a:pt x="3103" y="11759"/>
                  </a:lnTo>
                  <a:lnTo>
                    <a:pt x="3184" y="11859"/>
                  </a:lnTo>
                  <a:lnTo>
                    <a:pt x="3254" y="11966"/>
                  </a:lnTo>
                  <a:lnTo>
                    <a:pt x="3312" y="12077"/>
                  </a:lnTo>
                  <a:lnTo>
                    <a:pt x="3359" y="12194"/>
                  </a:lnTo>
                  <a:lnTo>
                    <a:pt x="3394" y="12315"/>
                  </a:lnTo>
                  <a:lnTo>
                    <a:pt x="3416" y="12440"/>
                  </a:lnTo>
                  <a:lnTo>
                    <a:pt x="3426" y="12568"/>
                  </a:lnTo>
                  <a:lnTo>
                    <a:pt x="3426" y="12633"/>
                  </a:lnTo>
                  <a:lnTo>
                    <a:pt x="3425" y="12698"/>
                  </a:lnTo>
                  <a:lnTo>
                    <a:pt x="3409" y="12825"/>
                  </a:lnTo>
                  <a:lnTo>
                    <a:pt x="3382" y="12948"/>
                  </a:lnTo>
                  <a:lnTo>
                    <a:pt x="3342" y="13066"/>
                  </a:lnTo>
                  <a:lnTo>
                    <a:pt x="3291" y="13179"/>
                  </a:lnTo>
                  <a:lnTo>
                    <a:pt x="3230" y="13286"/>
                  </a:lnTo>
                  <a:lnTo>
                    <a:pt x="3160" y="13386"/>
                  </a:lnTo>
                  <a:lnTo>
                    <a:pt x="3080" y="13479"/>
                  </a:lnTo>
                  <a:lnTo>
                    <a:pt x="2992" y="13565"/>
                  </a:lnTo>
                  <a:lnTo>
                    <a:pt x="2896" y="13643"/>
                  </a:lnTo>
                  <a:lnTo>
                    <a:pt x="2794" y="13710"/>
                  </a:lnTo>
                  <a:lnTo>
                    <a:pt x="2683" y="13768"/>
                  </a:lnTo>
                  <a:lnTo>
                    <a:pt x="2568" y="13816"/>
                  </a:lnTo>
                  <a:lnTo>
                    <a:pt x="2448" y="13854"/>
                  </a:lnTo>
                  <a:lnTo>
                    <a:pt x="2322" y="13879"/>
                  </a:lnTo>
                  <a:lnTo>
                    <a:pt x="2193" y="13892"/>
                  </a:lnTo>
                  <a:lnTo>
                    <a:pt x="2127" y="13893"/>
                  </a:lnTo>
                  <a:close/>
                </a:path>
              </a:pathLst>
            </a:custGeom>
            <a:solidFill>
              <a:srgbClr val="DED9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Freeform 7"/>
            <p:cNvSpPr>
              <a:spLocks/>
            </p:cNvSpPr>
            <p:nvPr/>
          </p:nvSpPr>
          <p:spPr bwMode="auto">
            <a:xfrm>
              <a:off x="6138863" y="2767013"/>
              <a:ext cx="1462088" cy="217488"/>
            </a:xfrm>
            <a:custGeom>
              <a:avLst/>
              <a:gdLst>
                <a:gd name="T0" fmla="*/ 0 w 3683"/>
                <a:gd name="T1" fmla="*/ 328 h 548"/>
                <a:gd name="T2" fmla="*/ 2997 w 3683"/>
                <a:gd name="T3" fmla="*/ 328 h 548"/>
                <a:gd name="T4" fmla="*/ 3024 w 3683"/>
                <a:gd name="T5" fmla="*/ 329 h 548"/>
                <a:gd name="T6" fmla="*/ 3077 w 3683"/>
                <a:gd name="T7" fmla="*/ 342 h 548"/>
                <a:gd name="T8" fmla="*/ 3126 w 3683"/>
                <a:gd name="T9" fmla="*/ 368 h 548"/>
                <a:gd name="T10" fmla="*/ 3166 w 3683"/>
                <a:gd name="T11" fmla="*/ 404 h 548"/>
                <a:gd name="T12" fmla="*/ 3183 w 3683"/>
                <a:gd name="T13" fmla="*/ 426 h 548"/>
                <a:gd name="T14" fmla="*/ 3203 w 3683"/>
                <a:gd name="T15" fmla="*/ 453 h 548"/>
                <a:gd name="T16" fmla="*/ 3253 w 3683"/>
                <a:gd name="T17" fmla="*/ 499 h 548"/>
                <a:gd name="T18" fmla="*/ 3314 w 3683"/>
                <a:gd name="T19" fmla="*/ 531 h 548"/>
                <a:gd name="T20" fmla="*/ 3381 w 3683"/>
                <a:gd name="T21" fmla="*/ 547 h 548"/>
                <a:gd name="T22" fmla="*/ 3418 w 3683"/>
                <a:gd name="T23" fmla="*/ 548 h 548"/>
                <a:gd name="T24" fmla="*/ 3444 w 3683"/>
                <a:gd name="T25" fmla="*/ 545 h 548"/>
                <a:gd name="T26" fmla="*/ 3494 w 3683"/>
                <a:gd name="T27" fmla="*/ 534 h 548"/>
                <a:gd name="T28" fmla="*/ 3541 w 3683"/>
                <a:gd name="T29" fmla="*/ 514 h 548"/>
                <a:gd name="T30" fmla="*/ 3584 w 3683"/>
                <a:gd name="T31" fmla="*/ 486 h 548"/>
                <a:gd name="T32" fmla="*/ 3619 w 3683"/>
                <a:gd name="T33" fmla="*/ 449 h 548"/>
                <a:gd name="T34" fmla="*/ 3648 w 3683"/>
                <a:gd name="T35" fmla="*/ 408 h 548"/>
                <a:gd name="T36" fmla="*/ 3669 w 3683"/>
                <a:gd name="T37" fmla="*/ 361 h 548"/>
                <a:gd name="T38" fmla="*/ 3682 w 3683"/>
                <a:gd name="T39" fmla="*/ 312 h 548"/>
                <a:gd name="T40" fmla="*/ 3683 w 3683"/>
                <a:gd name="T41" fmla="*/ 285 h 548"/>
                <a:gd name="T42" fmla="*/ 3683 w 3683"/>
                <a:gd name="T43" fmla="*/ 256 h 548"/>
                <a:gd name="T44" fmla="*/ 3674 w 3683"/>
                <a:gd name="T45" fmla="*/ 200 h 548"/>
                <a:gd name="T46" fmla="*/ 3655 w 3683"/>
                <a:gd name="T47" fmla="*/ 150 h 548"/>
                <a:gd name="T48" fmla="*/ 3625 w 3683"/>
                <a:gd name="T49" fmla="*/ 103 h 548"/>
                <a:gd name="T50" fmla="*/ 3588 w 3683"/>
                <a:gd name="T51" fmla="*/ 64 h 548"/>
                <a:gd name="T52" fmla="*/ 3543 w 3683"/>
                <a:gd name="T53" fmla="*/ 35 h 548"/>
                <a:gd name="T54" fmla="*/ 3494 w 3683"/>
                <a:gd name="T55" fmla="*/ 13 h 548"/>
                <a:gd name="T56" fmla="*/ 3439 w 3683"/>
                <a:gd name="T57" fmla="*/ 1 h 548"/>
                <a:gd name="T58" fmla="*/ 3410 w 3683"/>
                <a:gd name="T59" fmla="*/ 0 h 548"/>
                <a:gd name="T60" fmla="*/ 3375 w 3683"/>
                <a:gd name="T61" fmla="*/ 1 h 548"/>
                <a:gd name="T62" fmla="*/ 3311 w 3683"/>
                <a:gd name="T63" fmla="*/ 18 h 548"/>
                <a:gd name="T64" fmla="*/ 3253 w 3683"/>
                <a:gd name="T65" fmla="*/ 49 h 548"/>
                <a:gd name="T66" fmla="*/ 3205 w 3683"/>
                <a:gd name="T67" fmla="*/ 92 h 548"/>
                <a:gd name="T68" fmla="*/ 3186 w 3683"/>
                <a:gd name="T69" fmla="*/ 116 h 548"/>
                <a:gd name="T70" fmla="*/ 3169 w 3683"/>
                <a:gd name="T71" fmla="*/ 140 h 548"/>
                <a:gd name="T72" fmla="*/ 3127 w 3683"/>
                <a:gd name="T73" fmla="*/ 177 h 548"/>
                <a:gd name="T74" fmla="*/ 3078 w 3683"/>
                <a:gd name="T75" fmla="*/ 204 h 548"/>
                <a:gd name="T76" fmla="*/ 3025 w 3683"/>
                <a:gd name="T77" fmla="*/ 219 h 548"/>
                <a:gd name="T78" fmla="*/ 2997 w 3683"/>
                <a:gd name="T79" fmla="*/ 220 h 548"/>
                <a:gd name="T80" fmla="*/ 0 w 3683"/>
                <a:gd name="T81" fmla="*/ 220 h 548"/>
                <a:gd name="T82" fmla="*/ 0 w 3683"/>
                <a:gd name="T83" fmla="*/ 328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683" h="548">
                  <a:moveTo>
                    <a:pt x="0" y="328"/>
                  </a:moveTo>
                  <a:lnTo>
                    <a:pt x="2997" y="328"/>
                  </a:lnTo>
                  <a:lnTo>
                    <a:pt x="3024" y="329"/>
                  </a:lnTo>
                  <a:lnTo>
                    <a:pt x="3077" y="342"/>
                  </a:lnTo>
                  <a:lnTo>
                    <a:pt x="3126" y="368"/>
                  </a:lnTo>
                  <a:lnTo>
                    <a:pt x="3166" y="404"/>
                  </a:lnTo>
                  <a:lnTo>
                    <a:pt x="3183" y="426"/>
                  </a:lnTo>
                  <a:lnTo>
                    <a:pt x="3203" y="453"/>
                  </a:lnTo>
                  <a:lnTo>
                    <a:pt x="3253" y="499"/>
                  </a:lnTo>
                  <a:lnTo>
                    <a:pt x="3314" y="531"/>
                  </a:lnTo>
                  <a:lnTo>
                    <a:pt x="3381" y="547"/>
                  </a:lnTo>
                  <a:lnTo>
                    <a:pt x="3418" y="548"/>
                  </a:lnTo>
                  <a:lnTo>
                    <a:pt x="3444" y="545"/>
                  </a:lnTo>
                  <a:lnTo>
                    <a:pt x="3494" y="534"/>
                  </a:lnTo>
                  <a:lnTo>
                    <a:pt x="3541" y="514"/>
                  </a:lnTo>
                  <a:lnTo>
                    <a:pt x="3584" y="486"/>
                  </a:lnTo>
                  <a:lnTo>
                    <a:pt x="3619" y="449"/>
                  </a:lnTo>
                  <a:lnTo>
                    <a:pt x="3648" y="408"/>
                  </a:lnTo>
                  <a:lnTo>
                    <a:pt x="3669" y="361"/>
                  </a:lnTo>
                  <a:lnTo>
                    <a:pt x="3682" y="312"/>
                  </a:lnTo>
                  <a:lnTo>
                    <a:pt x="3683" y="285"/>
                  </a:lnTo>
                  <a:lnTo>
                    <a:pt x="3683" y="256"/>
                  </a:lnTo>
                  <a:lnTo>
                    <a:pt x="3674" y="200"/>
                  </a:lnTo>
                  <a:lnTo>
                    <a:pt x="3655" y="150"/>
                  </a:lnTo>
                  <a:lnTo>
                    <a:pt x="3625" y="103"/>
                  </a:lnTo>
                  <a:lnTo>
                    <a:pt x="3588" y="64"/>
                  </a:lnTo>
                  <a:lnTo>
                    <a:pt x="3543" y="35"/>
                  </a:lnTo>
                  <a:lnTo>
                    <a:pt x="3494" y="13"/>
                  </a:lnTo>
                  <a:lnTo>
                    <a:pt x="3439" y="1"/>
                  </a:lnTo>
                  <a:lnTo>
                    <a:pt x="3410" y="0"/>
                  </a:lnTo>
                  <a:lnTo>
                    <a:pt x="3375" y="1"/>
                  </a:lnTo>
                  <a:lnTo>
                    <a:pt x="3311" y="18"/>
                  </a:lnTo>
                  <a:lnTo>
                    <a:pt x="3253" y="49"/>
                  </a:lnTo>
                  <a:lnTo>
                    <a:pt x="3205" y="92"/>
                  </a:lnTo>
                  <a:lnTo>
                    <a:pt x="3186" y="116"/>
                  </a:lnTo>
                  <a:lnTo>
                    <a:pt x="3169" y="140"/>
                  </a:lnTo>
                  <a:lnTo>
                    <a:pt x="3127" y="177"/>
                  </a:lnTo>
                  <a:lnTo>
                    <a:pt x="3078" y="204"/>
                  </a:lnTo>
                  <a:lnTo>
                    <a:pt x="3025" y="219"/>
                  </a:lnTo>
                  <a:lnTo>
                    <a:pt x="2997" y="220"/>
                  </a:lnTo>
                  <a:lnTo>
                    <a:pt x="0" y="220"/>
                  </a:lnTo>
                  <a:lnTo>
                    <a:pt x="0" y="328"/>
                  </a:lnTo>
                  <a:close/>
                </a:path>
              </a:pathLst>
            </a:custGeom>
            <a:solidFill>
              <a:srgbClr val="F36F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Freeform 8"/>
            <p:cNvSpPr>
              <a:spLocks/>
            </p:cNvSpPr>
            <p:nvPr/>
          </p:nvSpPr>
          <p:spPr bwMode="auto">
            <a:xfrm>
              <a:off x="7454900" y="2835275"/>
              <a:ext cx="79375" cy="79375"/>
            </a:xfrm>
            <a:custGeom>
              <a:avLst/>
              <a:gdLst>
                <a:gd name="T0" fmla="*/ 200 w 200"/>
                <a:gd name="T1" fmla="*/ 68 h 201"/>
                <a:gd name="T2" fmla="*/ 132 w 200"/>
                <a:gd name="T3" fmla="*/ 68 h 201"/>
                <a:gd name="T4" fmla="*/ 132 w 200"/>
                <a:gd name="T5" fmla="*/ 0 h 201"/>
                <a:gd name="T6" fmla="*/ 67 w 200"/>
                <a:gd name="T7" fmla="*/ 0 h 201"/>
                <a:gd name="T8" fmla="*/ 67 w 200"/>
                <a:gd name="T9" fmla="*/ 68 h 201"/>
                <a:gd name="T10" fmla="*/ 0 w 200"/>
                <a:gd name="T11" fmla="*/ 68 h 201"/>
                <a:gd name="T12" fmla="*/ 0 w 200"/>
                <a:gd name="T13" fmla="*/ 132 h 201"/>
                <a:gd name="T14" fmla="*/ 67 w 200"/>
                <a:gd name="T15" fmla="*/ 132 h 201"/>
                <a:gd name="T16" fmla="*/ 67 w 200"/>
                <a:gd name="T17" fmla="*/ 201 h 201"/>
                <a:gd name="T18" fmla="*/ 132 w 200"/>
                <a:gd name="T19" fmla="*/ 201 h 201"/>
                <a:gd name="T20" fmla="*/ 132 w 200"/>
                <a:gd name="T21" fmla="*/ 132 h 201"/>
                <a:gd name="T22" fmla="*/ 200 w 200"/>
                <a:gd name="T23" fmla="*/ 132 h 201"/>
                <a:gd name="T24" fmla="*/ 200 w 200"/>
                <a:gd name="T25" fmla="*/ 6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201">
                  <a:moveTo>
                    <a:pt x="200" y="68"/>
                  </a:moveTo>
                  <a:lnTo>
                    <a:pt x="132" y="68"/>
                  </a:lnTo>
                  <a:lnTo>
                    <a:pt x="132" y="0"/>
                  </a:lnTo>
                  <a:lnTo>
                    <a:pt x="67" y="0"/>
                  </a:lnTo>
                  <a:lnTo>
                    <a:pt x="67" y="68"/>
                  </a:lnTo>
                  <a:lnTo>
                    <a:pt x="0" y="68"/>
                  </a:lnTo>
                  <a:lnTo>
                    <a:pt x="0" y="132"/>
                  </a:lnTo>
                  <a:lnTo>
                    <a:pt x="67" y="132"/>
                  </a:lnTo>
                  <a:lnTo>
                    <a:pt x="67" y="201"/>
                  </a:lnTo>
                  <a:lnTo>
                    <a:pt x="132" y="201"/>
                  </a:lnTo>
                  <a:lnTo>
                    <a:pt x="132" y="132"/>
                  </a:lnTo>
                  <a:lnTo>
                    <a:pt x="200" y="132"/>
                  </a:lnTo>
                  <a:lnTo>
                    <a:pt x="200" y="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 name="Freeform 9"/>
            <p:cNvSpPr>
              <a:spLocks/>
            </p:cNvSpPr>
            <p:nvPr/>
          </p:nvSpPr>
          <p:spPr bwMode="auto">
            <a:xfrm>
              <a:off x="5622925" y="2565400"/>
              <a:ext cx="620713" cy="619125"/>
            </a:xfrm>
            <a:custGeom>
              <a:avLst/>
              <a:gdLst>
                <a:gd name="T0" fmla="*/ 1362 w 1562"/>
                <a:gd name="T1" fmla="*/ 259 h 1562"/>
                <a:gd name="T2" fmla="*/ 1461 w 1562"/>
                <a:gd name="T3" fmla="*/ 396 h 1562"/>
                <a:gd name="T4" fmla="*/ 1525 w 1562"/>
                <a:gd name="T5" fmla="*/ 545 h 1562"/>
                <a:gd name="T6" fmla="*/ 1558 w 1562"/>
                <a:gd name="T7" fmla="*/ 704 h 1562"/>
                <a:gd name="T8" fmla="*/ 1560 w 1562"/>
                <a:gd name="T9" fmla="*/ 825 h 1562"/>
                <a:gd name="T10" fmla="*/ 1547 w 1562"/>
                <a:gd name="T11" fmla="*/ 928 h 1562"/>
                <a:gd name="T12" fmla="*/ 1509 w 1562"/>
                <a:gd name="T13" fmla="*/ 1063 h 1562"/>
                <a:gd name="T14" fmla="*/ 1446 w 1562"/>
                <a:gd name="T15" fmla="*/ 1190 h 1562"/>
                <a:gd name="T16" fmla="*/ 1358 w 1562"/>
                <a:gd name="T17" fmla="*/ 1306 h 1562"/>
                <a:gd name="T18" fmla="*/ 1306 w 1562"/>
                <a:gd name="T19" fmla="*/ 1359 h 1562"/>
                <a:gd name="T20" fmla="*/ 1190 w 1562"/>
                <a:gd name="T21" fmla="*/ 1446 h 1562"/>
                <a:gd name="T22" fmla="*/ 1063 w 1562"/>
                <a:gd name="T23" fmla="*/ 1510 h 1562"/>
                <a:gd name="T24" fmla="*/ 928 w 1562"/>
                <a:gd name="T25" fmla="*/ 1547 h 1562"/>
                <a:gd name="T26" fmla="*/ 825 w 1562"/>
                <a:gd name="T27" fmla="*/ 1560 h 1562"/>
                <a:gd name="T28" fmla="*/ 704 w 1562"/>
                <a:gd name="T29" fmla="*/ 1558 h 1562"/>
                <a:gd name="T30" fmla="*/ 546 w 1562"/>
                <a:gd name="T31" fmla="*/ 1527 h 1562"/>
                <a:gd name="T32" fmla="*/ 396 w 1562"/>
                <a:gd name="T33" fmla="*/ 1461 h 1562"/>
                <a:gd name="T34" fmla="*/ 259 w 1562"/>
                <a:gd name="T35" fmla="*/ 1363 h 1562"/>
                <a:gd name="T36" fmla="*/ 201 w 1562"/>
                <a:gd name="T37" fmla="*/ 1304 h 1562"/>
                <a:gd name="T38" fmla="*/ 107 w 1562"/>
                <a:gd name="T39" fmla="*/ 1178 h 1562"/>
                <a:gd name="T40" fmla="*/ 43 w 1562"/>
                <a:gd name="T41" fmla="*/ 1039 h 1562"/>
                <a:gd name="T42" fmla="*/ 8 w 1562"/>
                <a:gd name="T43" fmla="*/ 893 h 1562"/>
                <a:gd name="T44" fmla="*/ 0 w 1562"/>
                <a:gd name="T45" fmla="*/ 744 h 1562"/>
                <a:gd name="T46" fmla="*/ 22 w 1562"/>
                <a:gd name="T47" fmla="*/ 595 h 1562"/>
                <a:gd name="T48" fmla="*/ 71 w 1562"/>
                <a:gd name="T49" fmla="*/ 452 h 1562"/>
                <a:gd name="T50" fmla="*/ 150 w 1562"/>
                <a:gd name="T51" fmla="*/ 319 h 1562"/>
                <a:gd name="T52" fmla="*/ 228 w 1562"/>
                <a:gd name="T53" fmla="*/ 228 h 1562"/>
                <a:gd name="T54" fmla="*/ 319 w 1562"/>
                <a:gd name="T55" fmla="*/ 150 h 1562"/>
                <a:gd name="T56" fmla="*/ 451 w 1562"/>
                <a:gd name="T57" fmla="*/ 72 h 1562"/>
                <a:gd name="T58" fmla="*/ 595 w 1562"/>
                <a:gd name="T59" fmla="*/ 22 h 1562"/>
                <a:gd name="T60" fmla="*/ 743 w 1562"/>
                <a:gd name="T61" fmla="*/ 0 h 1562"/>
                <a:gd name="T62" fmla="*/ 893 w 1562"/>
                <a:gd name="T63" fmla="*/ 8 h 1562"/>
                <a:gd name="T64" fmla="*/ 1039 w 1562"/>
                <a:gd name="T65" fmla="*/ 44 h 1562"/>
                <a:gd name="T66" fmla="*/ 1177 w 1562"/>
                <a:gd name="T67" fmla="*/ 107 h 1562"/>
                <a:gd name="T68" fmla="*/ 1304 w 1562"/>
                <a:gd name="T69" fmla="*/ 201 h 1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62" h="1562">
                  <a:moveTo>
                    <a:pt x="1332" y="228"/>
                  </a:moveTo>
                  <a:lnTo>
                    <a:pt x="1362" y="259"/>
                  </a:lnTo>
                  <a:lnTo>
                    <a:pt x="1415" y="326"/>
                  </a:lnTo>
                  <a:lnTo>
                    <a:pt x="1461" y="396"/>
                  </a:lnTo>
                  <a:lnTo>
                    <a:pt x="1497" y="470"/>
                  </a:lnTo>
                  <a:lnTo>
                    <a:pt x="1525" y="545"/>
                  </a:lnTo>
                  <a:lnTo>
                    <a:pt x="1546" y="625"/>
                  </a:lnTo>
                  <a:lnTo>
                    <a:pt x="1558" y="704"/>
                  </a:lnTo>
                  <a:lnTo>
                    <a:pt x="1562" y="785"/>
                  </a:lnTo>
                  <a:lnTo>
                    <a:pt x="1560" y="825"/>
                  </a:lnTo>
                  <a:lnTo>
                    <a:pt x="1558" y="859"/>
                  </a:lnTo>
                  <a:lnTo>
                    <a:pt x="1547" y="928"/>
                  </a:lnTo>
                  <a:lnTo>
                    <a:pt x="1532" y="997"/>
                  </a:lnTo>
                  <a:lnTo>
                    <a:pt x="1509" y="1063"/>
                  </a:lnTo>
                  <a:lnTo>
                    <a:pt x="1480" y="1127"/>
                  </a:lnTo>
                  <a:lnTo>
                    <a:pt x="1446" y="1190"/>
                  </a:lnTo>
                  <a:lnTo>
                    <a:pt x="1405" y="1249"/>
                  </a:lnTo>
                  <a:lnTo>
                    <a:pt x="1358" y="1306"/>
                  </a:lnTo>
                  <a:lnTo>
                    <a:pt x="1332" y="1334"/>
                  </a:lnTo>
                  <a:lnTo>
                    <a:pt x="1306" y="1359"/>
                  </a:lnTo>
                  <a:lnTo>
                    <a:pt x="1249" y="1406"/>
                  </a:lnTo>
                  <a:lnTo>
                    <a:pt x="1190" y="1446"/>
                  </a:lnTo>
                  <a:lnTo>
                    <a:pt x="1127" y="1481"/>
                  </a:lnTo>
                  <a:lnTo>
                    <a:pt x="1063" y="1510"/>
                  </a:lnTo>
                  <a:lnTo>
                    <a:pt x="997" y="1532"/>
                  </a:lnTo>
                  <a:lnTo>
                    <a:pt x="928" y="1547"/>
                  </a:lnTo>
                  <a:lnTo>
                    <a:pt x="859" y="1558"/>
                  </a:lnTo>
                  <a:lnTo>
                    <a:pt x="825" y="1560"/>
                  </a:lnTo>
                  <a:lnTo>
                    <a:pt x="784" y="1562"/>
                  </a:lnTo>
                  <a:lnTo>
                    <a:pt x="704" y="1558"/>
                  </a:lnTo>
                  <a:lnTo>
                    <a:pt x="625" y="1546"/>
                  </a:lnTo>
                  <a:lnTo>
                    <a:pt x="546" y="1527"/>
                  </a:lnTo>
                  <a:lnTo>
                    <a:pt x="469" y="1498"/>
                  </a:lnTo>
                  <a:lnTo>
                    <a:pt x="396" y="1461"/>
                  </a:lnTo>
                  <a:lnTo>
                    <a:pt x="325" y="1416"/>
                  </a:lnTo>
                  <a:lnTo>
                    <a:pt x="259" y="1363"/>
                  </a:lnTo>
                  <a:lnTo>
                    <a:pt x="228" y="1334"/>
                  </a:lnTo>
                  <a:lnTo>
                    <a:pt x="201" y="1304"/>
                  </a:lnTo>
                  <a:lnTo>
                    <a:pt x="150" y="1243"/>
                  </a:lnTo>
                  <a:lnTo>
                    <a:pt x="107" y="1178"/>
                  </a:lnTo>
                  <a:lnTo>
                    <a:pt x="71" y="1109"/>
                  </a:lnTo>
                  <a:lnTo>
                    <a:pt x="43" y="1039"/>
                  </a:lnTo>
                  <a:lnTo>
                    <a:pt x="22" y="967"/>
                  </a:lnTo>
                  <a:lnTo>
                    <a:pt x="8" y="893"/>
                  </a:lnTo>
                  <a:lnTo>
                    <a:pt x="0" y="818"/>
                  </a:lnTo>
                  <a:lnTo>
                    <a:pt x="0" y="744"/>
                  </a:lnTo>
                  <a:lnTo>
                    <a:pt x="8" y="669"/>
                  </a:lnTo>
                  <a:lnTo>
                    <a:pt x="22" y="595"/>
                  </a:lnTo>
                  <a:lnTo>
                    <a:pt x="43" y="522"/>
                  </a:lnTo>
                  <a:lnTo>
                    <a:pt x="71" y="452"/>
                  </a:lnTo>
                  <a:lnTo>
                    <a:pt x="107" y="383"/>
                  </a:lnTo>
                  <a:lnTo>
                    <a:pt x="150" y="319"/>
                  </a:lnTo>
                  <a:lnTo>
                    <a:pt x="201" y="258"/>
                  </a:lnTo>
                  <a:lnTo>
                    <a:pt x="228" y="228"/>
                  </a:lnTo>
                  <a:lnTo>
                    <a:pt x="258" y="201"/>
                  </a:lnTo>
                  <a:lnTo>
                    <a:pt x="319" y="150"/>
                  </a:lnTo>
                  <a:lnTo>
                    <a:pt x="384" y="107"/>
                  </a:lnTo>
                  <a:lnTo>
                    <a:pt x="451" y="72"/>
                  </a:lnTo>
                  <a:lnTo>
                    <a:pt x="522" y="44"/>
                  </a:lnTo>
                  <a:lnTo>
                    <a:pt x="595" y="22"/>
                  </a:lnTo>
                  <a:lnTo>
                    <a:pt x="669" y="8"/>
                  </a:lnTo>
                  <a:lnTo>
                    <a:pt x="743" y="0"/>
                  </a:lnTo>
                  <a:lnTo>
                    <a:pt x="818" y="0"/>
                  </a:lnTo>
                  <a:lnTo>
                    <a:pt x="893" y="8"/>
                  </a:lnTo>
                  <a:lnTo>
                    <a:pt x="967" y="22"/>
                  </a:lnTo>
                  <a:lnTo>
                    <a:pt x="1039" y="44"/>
                  </a:lnTo>
                  <a:lnTo>
                    <a:pt x="1109" y="72"/>
                  </a:lnTo>
                  <a:lnTo>
                    <a:pt x="1177" y="107"/>
                  </a:lnTo>
                  <a:lnTo>
                    <a:pt x="1243" y="150"/>
                  </a:lnTo>
                  <a:lnTo>
                    <a:pt x="1304" y="201"/>
                  </a:lnTo>
                  <a:lnTo>
                    <a:pt x="1332" y="228"/>
                  </a:lnTo>
                  <a:close/>
                </a:path>
              </a:pathLst>
            </a:custGeom>
            <a:solidFill>
              <a:srgbClr val="F36F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8" name="Freeform 10"/>
            <p:cNvSpPr>
              <a:spLocks/>
            </p:cNvSpPr>
            <p:nvPr/>
          </p:nvSpPr>
          <p:spPr bwMode="auto">
            <a:xfrm>
              <a:off x="5797550" y="2728913"/>
              <a:ext cx="454025" cy="455613"/>
            </a:xfrm>
            <a:custGeom>
              <a:avLst/>
              <a:gdLst>
                <a:gd name="T0" fmla="*/ 735 w 1147"/>
                <a:gd name="T1" fmla="*/ 0 h 1147"/>
                <a:gd name="T2" fmla="*/ 1147 w 1147"/>
                <a:gd name="T3" fmla="*/ 412 h 1147"/>
                <a:gd name="T4" fmla="*/ 1145 w 1147"/>
                <a:gd name="T5" fmla="*/ 446 h 1147"/>
                <a:gd name="T6" fmla="*/ 1134 w 1147"/>
                <a:gd name="T7" fmla="*/ 515 h 1147"/>
                <a:gd name="T8" fmla="*/ 1119 w 1147"/>
                <a:gd name="T9" fmla="*/ 584 h 1147"/>
                <a:gd name="T10" fmla="*/ 1096 w 1147"/>
                <a:gd name="T11" fmla="*/ 650 h 1147"/>
                <a:gd name="T12" fmla="*/ 1067 w 1147"/>
                <a:gd name="T13" fmla="*/ 714 h 1147"/>
                <a:gd name="T14" fmla="*/ 1033 w 1147"/>
                <a:gd name="T15" fmla="*/ 777 h 1147"/>
                <a:gd name="T16" fmla="*/ 992 w 1147"/>
                <a:gd name="T17" fmla="*/ 836 h 1147"/>
                <a:gd name="T18" fmla="*/ 945 w 1147"/>
                <a:gd name="T19" fmla="*/ 893 h 1147"/>
                <a:gd name="T20" fmla="*/ 919 w 1147"/>
                <a:gd name="T21" fmla="*/ 921 h 1147"/>
                <a:gd name="T22" fmla="*/ 893 w 1147"/>
                <a:gd name="T23" fmla="*/ 946 h 1147"/>
                <a:gd name="T24" fmla="*/ 836 w 1147"/>
                <a:gd name="T25" fmla="*/ 993 h 1147"/>
                <a:gd name="T26" fmla="*/ 777 w 1147"/>
                <a:gd name="T27" fmla="*/ 1033 h 1147"/>
                <a:gd name="T28" fmla="*/ 714 w 1147"/>
                <a:gd name="T29" fmla="*/ 1068 h 1147"/>
                <a:gd name="T30" fmla="*/ 650 w 1147"/>
                <a:gd name="T31" fmla="*/ 1097 h 1147"/>
                <a:gd name="T32" fmla="*/ 584 w 1147"/>
                <a:gd name="T33" fmla="*/ 1119 h 1147"/>
                <a:gd name="T34" fmla="*/ 515 w 1147"/>
                <a:gd name="T35" fmla="*/ 1134 h 1147"/>
                <a:gd name="T36" fmla="*/ 446 w 1147"/>
                <a:gd name="T37" fmla="*/ 1145 h 1147"/>
                <a:gd name="T38" fmla="*/ 412 w 1147"/>
                <a:gd name="T39" fmla="*/ 1147 h 1147"/>
                <a:gd name="T40" fmla="*/ 0 w 1147"/>
                <a:gd name="T41" fmla="*/ 735 h 1147"/>
                <a:gd name="T42" fmla="*/ 735 w 1147"/>
                <a:gd name="T43" fmla="*/ 0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7" h="1147">
                  <a:moveTo>
                    <a:pt x="735" y="0"/>
                  </a:moveTo>
                  <a:lnTo>
                    <a:pt x="1147" y="412"/>
                  </a:lnTo>
                  <a:lnTo>
                    <a:pt x="1145" y="446"/>
                  </a:lnTo>
                  <a:lnTo>
                    <a:pt x="1134" y="515"/>
                  </a:lnTo>
                  <a:lnTo>
                    <a:pt x="1119" y="584"/>
                  </a:lnTo>
                  <a:lnTo>
                    <a:pt x="1096" y="650"/>
                  </a:lnTo>
                  <a:lnTo>
                    <a:pt x="1067" y="714"/>
                  </a:lnTo>
                  <a:lnTo>
                    <a:pt x="1033" y="777"/>
                  </a:lnTo>
                  <a:lnTo>
                    <a:pt x="992" y="836"/>
                  </a:lnTo>
                  <a:lnTo>
                    <a:pt x="945" y="893"/>
                  </a:lnTo>
                  <a:lnTo>
                    <a:pt x="919" y="921"/>
                  </a:lnTo>
                  <a:lnTo>
                    <a:pt x="893" y="946"/>
                  </a:lnTo>
                  <a:lnTo>
                    <a:pt x="836" y="993"/>
                  </a:lnTo>
                  <a:lnTo>
                    <a:pt x="777" y="1033"/>
                  </a:lnTo>
                  <a:lnTo>
                    <a:pt x="714" y="1068"/>
                  </a:lnTo>
                  <a:lnTo>
                    <a:pt x="650" y="1097"/>
                  </a:lnTo>
                  <a:lnTo>
                    <a:pt x="584" y="1119"/>
                  </a:lnTo>
                  <a:lnTo>
                    <a:pt x="515" y="1134"/>
                  </a:lnTo>
                  <a:lnTo>
                    <a:pt x="446" y="1145"/>
                  </a:lnTo>
                  <a:lnTo>
                    <a:pt x="412" y="1147"/>
                  </a:lnTo>
                  <a:lnTo>
                    <a:pt x="0" y="735"/>
                  </a:lnTo>
                  <a:lnTo>
                    <a:pt x="735" y="0"/>
                  </a:lnTo>
                  <a:close/>
                </a:path>
              </a:pathLst>
            </a:custGeom>
            <a:solidFill>
              <a:schemeClr val="bg1">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 name="Freeform 11"/>
            <p:cNvSpPr>
              <a:spLocks/>
            </p:cNvSpPr>
            <p:nvPr/>
          </p:nvSpPr>
          <p:spPr bwMode="auto">
            <a:xfrm>
              <a:off x="5727700" y="2668588"/>
              <a:ext cx="411163" cy="412750"/>
            </a:xfrm>
            <a:custGeom>
              <a:avLst/>
              <a:gdLst>
                <a:gd name="T0" fmla="*/ 151 w 1037"/>
                <a:gd name="T1" fmla="*/ 153 h 1039"/>
                <a:gd name="T2" fmla="*/ 115 w 1037"/>
                <a:gd name="T3" fmla="*/ 192 h 1039"/>
                <a:gd name="T4" fmla="*/ 57 w 1037"/>
                <a:gd name="T5" fmla="*/ 279 h 1039"/>
                <a:gd name="T6" fmla="*/ 19 w 1037"/>
                <a:gd name="T7" fmla="*/ 372 h 1039"/>
                <a:gd name="T8" fmla="*/ 0 w 1037"/>
                <a:gd name="T9" fmla="*/ 471 h 1039"/>
                <a:gd name="T10" fmla="*/ 0 w 1037"/>
                <a:gd name="T11" fmla="*/ 571 h 1039"/>
                <a:gd name="T12" fmla="*/ 19 w 1037"/>
                <a:gd name="T13" fmla="*/ 669 h 1039"/>
                <a:gd name="T14" fmla="*/ 57 w 1037"/>
                <a:gd name="T15" fmla="*/ 762 h 1039"/>
                <a:gd name="T16" fmla="*/ 115 w 1037"/>
                <a:gd name="T17" fmla="*/ 849 h 1039"/>
                <a:gd name="T18" fmla="*/ 151 w 1037"/>
                <a:gd name="T19" fmla="*/ 888 h 1039"/>
                <a:gd name="T20" fmla="*/ 151 w 1037"/>
                <a:gd name="T21" fmla="*/ 888 h 1039"/>
                <a:gd name="T22" fmla="*/ 190 w 1037"/>
                <a:gd name="T23" fmla="*/ 924 h 1039"/>
                <a:gd name="T24" fmla="*/ 277 w 1037"/>
                <a:gd name="T25" fmla="*/ 981 h 1039"/>
                <a:gd name="T26" fmla="*/ 370 w 1037"/>
                <a:gd name="T27" fmla="*/ 1020 h 1039"/>
                <a:gd name="T28" fmla="*/ 469 w 1037"/>
                <a:gd name="T29" fmla="*/ 1039 h 1039"/>
                <a:gd name="T30" fmla="*/ 569 w 1037"/>
                <a:gd name="T31" fmla="*/ 1039 h 1039"/>
                <a:gd name="T32" fmla="*/ 667 w 1037"/>
                <a:gd name="T33" fmla="*/ 1020 h 1039"/>
                <a:gd name="T34" fmla="*/ 761 w 1037"/>
                <a:gd name="T35" fmla="*/ 981 h 1039"/>
                <a:gd name="T36" fmla="*/ 847 w 1037"/>
                <a:gd name="T37" fmla="*/ 924 h 1039"/>
                <a:gd name="T38" fmla="*/ 886 w 1037"/>
                <a:gd name="T39" fmla="*/ 888 h 1039"/>
                <a:gd name="T40" fmla="*/ 886 w 1037"/>
                <a:gd name="T41" fmla="*/ 888 h 1039"/>
                <a:gd name="T42" fmla="*/ 923 w 1037"/>
                <a:gd name="T43" fmla="*/ 849 h 1039"/>
                <a:gd name="T44" fmla="*/ 980 w 1037"/>
                <a:gd name="T45" fmla="*/ 762 h 1039"/>
                <a:gd name="T46" fmla="*/ 1017 w 1037"/>
                <a:gd name="T47" fmla="*/ 669 h 1039"/>
                <a:gd name="T48" fmla="*/ 1037 w 1037"/>
                <a:gd name="T49" fmla="*/ 571 h 1039"/>
                <a:gd name="T50" fmla="*/ 1037 w 1037"/>
                <a:gd name="T51" fmla="*/ 471 h 1039"/>
                <a:gd name="T52" fmla="*/ 1017 w 1037"/>
                <a:gd name="T53" fmla="*/ 372 h 1039"/>
                <a:gd name="T54" fmla="*/ 980 w 1037"/>
                <a:gd name="T55" fmla="*/ 279 h 1039"/>
                <a:gd name="T56" fmla="*/ 923 w 1037"/>
                <a:gd name="T57" fmla="*/ 192 h 1039"/>
                <a:gd name="T58" fmla="*/ 886 w 1037"/>
                <a:gd name="T59" fmla="*/ 153 h 1039"/>
                <a:gd name="T60" fmla="*/ 886 w 1037"/>
                <a:gd name="T61" fmla="*/ 153 h 1039"/>
                <a:gd name="T62" fmla="*/ 847 w 1037"/>
                <a:gd name="T63" fmla="*/ 117 h 1039"/>
                <a:gd name="T64" fmla="*/ 761 w 1037"/>
                <a:gd name="T65" fmla="*/ 60 h 1039"/>
                <a:gd name="T66" fmla="*/ 667 w 1037"/>
                <a:gd name="T67" fmla="*/ 21 h 1039"/>
                <a:gd name="T68" fmla="*/ 569 w 1037"/>
                <a:gd name="T69" fmla="*/ 3 h 1039"/>
                <a:gd name="T70" fmla="*/ 518 w 1037"/>
                <a:gd name="T71" fmla="*/ 0 h 1039"/>
                <a:gd name="T72" fmla="*/ 518 w 1037"/>
                <a:gd name="T73" fmla="*/ 0 h 1039"/>
                <a:gd name="T74" fmla="*/ 469 w 1037"/>
                <a:gd name="T75" fmla="*/ 3 h 1039"/>
                <a:gd name="T76" fmla="*/ 370 w 1037"/>
                <a:gd name="T77" fmla="*/ 21 h 1039"/>
                <a:gd name="T78" fmla="*/ 277 w 1037"/>
                <a:gd name="T79" fmla="*/ 60 h 1039"/>
                <a:gd name="T80" fmla="*/ 190 w 1037"/>
                <a:gd name="T81" fmla="*/ 117 h 1039"/>
                <a:gd name="T82" fmla="*/ 151 w 1037"/>
                <a:gd name="T83" fmla="*/ 153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37" h="1039">
                  <a:moveTo>
                    <a:pt x="151" y="153"/>
                  </a:moveTo>
                  <a:lnTo>
                    <a:pt x="115" y="192"/>
                  </a:lnTo>
                  <a:lnTo>
                    <a:pt x="57" y="279"/>
                  </a:lnTo>
                  <a:lnTo>
                    <a:pt x="19" y="372"/>
                  </a:lnTo>
                  <a:lnTo>
                    <a:pt x="0" y="471"/>
                  </a:lnTo>
                  <a:lnTo>
                    <a:pt x="0" y="571"/>
                  </a:lnTo>
                  <a:lnTo>
                    <a:pt x="19" y="669"/>
                  </a:lnTo>
                  <a:lnTo>
                    <a:pt x="57" y="762"/>
                  </a:lnTo>
                  <a:lnTo>
                    <a:pt x="115" y="849"/>
                  </a:lnTo>
                  <a:lnTo>
                    <a:pt x="151" y="888"/>
                  </a:lnTo>
                  <a:lnTo>
                    <a:pt x="151" y="888"/>
                  </a:lnTo>
                  <a:lnTo>
                    <a:pt x="190" y="924"/>
                  </a:lnTo>
                  <a:lnTo>
                    <a:pt x="277" y="981"/>
                  </a:lnTo>
                  <a:lnTo>
                    <a:pt x="370" y="1020"/>
                  </a:lnTo>
                  <a:lnTo>
                    <a:pt x="469" y="1039"/>
                  </a:lnTo>
                  <a:lnTo>
                    <a:pt x="569" y="1039"/>
                  </a:lnTo>
                  <a:lnTo>
                    <a:pt x="667" y="1020"/>
                  </a:lnTo>
                  <a:lnTo>
                    <a:pt x="761" y="981"/>
                  </a:lnTo>
                  <a:lnTo>
                    <a:pt x="847" y="924"/>
                  </a:lnTo>
                  <a:lnTo>
                    <a:pt x="886" y="888"/>
                  </a:lnTo>
                  <a:lnTo>
                    <a:pt x="886" y="888"/>
                  </a:lnTo>
                  <a:lnTo>
                    <a:pt x="923" y="849"/>
                  </a:lnTo>
                  <a:lnTo>
                    <a:pt x="980" y="762"/>
                  </a:lnTo>
                  <a:lnTo>
                    <a:pt x="1017" y="669"/>
                  </a:lnTo>
                  <a:lnTo>
                    <a:pt x="1037" y="571"/>
                  </a:lnTo>
                  <a:lnTo>
                    <a:pt x="1037" y="471"/>
                  </a:lnTo>
                  <a:lnTo>
                    <a:pt x="1017" y="372"/>
                  </a:lnTo>
                  <a:lnTo>
                    <a:pt x="980" y="279"/>
                  </a:lnTo>
                  <a:lnTo>
                    <a:pt x="923" y="192"/>
                  </a:lnTo>
                  <a:lnTo>
                    <a:pt x="886" y="153"/>
                  </a:lnTo>
                  <a:lnTo>
                    <a:pt x="886" y="153"/>
                  </a:lnTo>
                  <a:lnTo>
                    <a:pt x="847" y="117"/>
                  </a:lnTo>
                  <a:lnTo>
                    <a:pt x="761" y="60"/>
                  </a:lnTo>
                  <a:lnTo>
                    <a:pt x="667" y="21"/>
                  </a:lnTo>
                  <a:lnTo>
                    <a:pt x="569" y="3"/>
                  </a:lnTo>
                  <a:lnTo>
                    <a:pt x="518" y="0"/>
                  </a:lnTo>
                  <a:lnTo>
                    <a:pt x="518" y="0"/>
                  </a:lnTo>
                  <a:lnTo>
                    <a:pt x="469" y="3"/>
                  </a:lnTo>
                  <a:lnTo>
                    <a:pt x="370" y="21"/>
                  </a:lnTo>
                  <a:lnTo>
                    <a:pt x="277" y="60"/>
                  </a:lnTo>
                  <a:lnTo>
                    <a:pt x="190" y="117"/>
                  </a:lnTo>
                  <a:lnTo>
                    <a:pt x="151" y="153"/>
                  </a:lnTo>
                  <a:close/>
                </a:path>
              </a:pathLst>
            </a:custGeom>
            <a:solidFill>
              <a:srgbClr val="E8E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 name="Freeform 580"/>
            <p:cNvSpPr>
              <a:spLocks/>
            </p:cNvSpPr>
            <p:nvPr/>
          </p:nvSpPr>
          <p:spPr bwMode="auto">
            <a:xfrm>
              <a:off x="6138863" y="1033463"/>
              <a:ext cx="1462088" cy="217488"/>
            </a:xfrm>
            <a:custGeom>
              <a:avLst/>
              <a:gdLst>
                <a:gd name="T0" fmla="*/ 0 w 3683"/>
                <a:gd name="T1" fmla="*/ 328 h 547"/>
                <a:gd name="T2" fmla="*/ 2997 w 3683"/>
                <a:gd name="T3" fmla="*/ 328 h 547"/>
                <a:gd name="T4" fmla="*/ 3024 w 3683"/>
                <a:gd name="T5" fmla="*/ 329 h 547"/>
                <a:gd name="T6" fmla="*/ 3077 w 3683"/>
                <a:gd name="T7" fmla="*/ 342 h 547"/>
                <a:gd name="T8" fmla="*/ 3126 w 3683"/>
                <a:gd name="T9" fmla="*/ 368 h 547"/>
                <a:gd name="T10" fmla="*/ 3166 w 3683"/>
                <a:gd name="T11" fmla="*/ 405 h 547"/>
                <a:gd name="T12" fmla="*/ 3183 w 3683"/>
                <a:gd name="T13" fmla="*/ 427 h 547"/>
                <a:gd name="T14" fmla="*/ 3203 w 3683"/>
                <a:gd name="T15" fmla="*/ 454 h 547"/>
                <a:gd name="T16" fmla="*/ 3253 w 3683"/>
                <a:gd name="T17" fmla="*/ 499 h 547"/>
                <a:gd name="T18" fmla="*/ 3314 w 3683"/>
                <a:gd name="T19" fmla="*/ 530 h 547"/>
                <a:gd name="T20" fmla="*/ 3381 w 3683"/>
                <a:gd name="T21" fmla="*/ 547 h 547"/>
                <a:gd name="T22" fmla="*/ 3418 w 3683"/>
                <a:gd name="T23" fmla="*/ 547 h 547"/>
                <a:gd name="T24" fmla="*/ 3444 w 3683"/>
                <a:gd name="T25" fmla="*/ 546 h 547"/>
                <a:gd name="T26" fmla="*/ 3494 w 3683"/>
                <a:gd name="T27" fmla="*/ 534 h 547"/>
                <a:gd name="T28" fmla="*/ 3541 w 3683"/>
                <a:gd name="T29" fmla="*/ 513 h 547"/>
                <a:gd name="T30" fmla="*/ 3584 w 3683"/>
                <a:gd name="T31" fmla="*/ 485 h 547"/>
                <a:gd name="T32" fmla="*/ 3619 w 3683"/>
                <a:gd name="T33" fmla="*/ 450 h 547"/>
                <a:gd name="T34" fmla="*/ 3648 w 3683"/>
                <a:gd name="T35" fmla="*/ 409 h 547"/>
                <a:gd name="T36" fmla="*/ 3669 w 3683"/>
                <a:gd name="T37" fmla="*/ 362 h 547"/>
                <a:gd name="T38" fmla="*/ 3682 w 3683"/>
                <a:gd name="T39" fmla="*/ 311 h 547"/>
                <a:gd name="T40" fmla="*/ 3683 w 3683"/>
                <a:gd name="T41" fmla="*/ 285 h 547"/>
                <a:gd name="T42" fmla="*/ 3683 w 3683"/>
                <a:gd name="T43" fmla="*/ 257 h 547"/>
                <a:gd name="T44" fmla="*/ 3674 w 3683"/>
                <a:gd name="T45" fmla="*/ 201 h 547"/>
                <a:gd name="T46" fmla="*/ 3655 w 3683"/>
                <a:gd name="T47" fmla="*/ 149 h 547"/>
                <a:gd name="T48" fmla="*/ 3625 w 3683"/>
                <a:gd name="T49" fmla="*/ 104 h 547"/>
                <a:gd name="T50" fmla="*/ 3588 w 3683"/>
                <a:gd name="T51" fmla="*/ 65 h 547"/>
                <a:gd name="T52" fmla="*/ 3543 w 3683"/>
                <a:gd name="T53" fmla="*/ 34 h 547"/>
                <a:gd name="T54" fmla="*/ 3494 w 3683"/>
                <a:gd name="T55" fmla="*/ 13 h 547"/>
                <a:gd name="T56" fmla="*/ 3439 w 3683"/>
                <a:gd name="T57" fmla="*/ 2 h 547"/>
                <a:gd name="T58" fmla="*/ 3410 w 3683"/>
                <a:gd name="T59" fmla="*/ 0 h 547"/>
                <a:gd name="T60" fmla="*/ 3375 w 3683"/>
                <a:gd name="T61" fmla="*/ 2 h 547"/>
                <a:gd name="T62" fmla="*/ 3311 w 3683"/>
                <a:gd name="T63" fmla="*/ 18 h 547"/>
                <a:gd name="T64" fmla="*/ 3253 w 3683"/>
                <a:gd name="T65" fmla="*/ 48 h 547"/>
                <a:gd name="T66" fmla="*/ 3205 w 3683"/>
                <a:gd name="T67" fmla="*/ 91 h 547"/>
                <a:gd name="T68" fmla="*/ 3186 w 3683"/>
                <a:gd name="T69" fmla="*/ 117 h 547"/>
                <a:gd name="T70" fmla="*/ 3169 w 3683"/>
                <a:gd name="T71" fmla="*/ 140 h 547"/>
                <a:gd name="T72" fmla="*/ 3127 w 3683"/>
                <a:gd name="T73" fmla="*/ 178 h 547"/>
                <a:gd name="T74" fmla="*/ 3078 w 3683"/>
                <a:gd name="T75" fmla="*/ 205 h 547"/>
                <a:gd name="T76" fmla="*/ 3025 w 3683"/>
                <a:gd name="T77" fmla="*/ 219 h 547"/>
                <a:gd name="T78" fmla="*/ 2997 w 3683"/>
                <a:gd name="T79" fmla="*/ 221 h 547"/>
                <a:gd name="T80" fmla="*/ 0 w 3683"/>
                <a:gd name="T81" fmla="*/ 221 h 547"/>
                <a:gd name="T82" fmla="*/ 0 w 3683"/>
                <a:gd name="T83" fmla="*/ 328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683" h="547">
                  <a:moveTo>
                    <a:pt x="0" y="328"/>
                  </a:moveTo>
                  <a:lnTo>
                    <a:pt x="2997" y="328"/>
                  </a:lnTo>
                  <a:lnTo>
                    <a:pt x="3024" y="329"/>
                  </a:lnTo>
                  <a:lnTo>
                    <a:pt x="3077" y="342"/>
                  </a:lnTo>
                  <a:lnTo>
                    <a:pt x="3126" y="368"/>
                  </a:lnTo>
                  <a:lnTo>
                    <a:pt x="3166" y="405"/>
                  </a:lnTo>
                  <a:lnTo>
                    <a:pt x="3183" y="427"/>
                  </a:lnTo>
                  <a:lnTo>
                    <a:pt x="3203" y="454"/>
                  </a:lnTo>
                  <a:lnTo>
                    <a:pt x="3253" y="499"/>
                  </a:lnTo>
                  <a:lnTo>
                    <a:pt x="3314" y="530"/>
                  </a:lnTo>
                  <a:lnTo>
                    <a:pt x="3381" y="547"/>
                  </a:lnTo>
                  <a:lnTo>
                    <a:pt x="3418" y="547"/>
                  </a:lnTo>
                  <a:lnTo>
                    <a:pt x="3444" y="546"/>
                  </a:lnTo>
                  <a:lnTo>
                    <a:pt x="3494" y="534"/>
                  </a:lnTo>
                  <a:lnTo>
                    <a:pt x="3541" y="513"/>
                  </a:lnTo>
                  <a:lnTo>
                    <a:pt x="3584" y="485"/>
                  </a:lnTo>
                  <a:lnTo>
                    <a:pt x="3619" y="450"/>
                  </a:lnTo>
                  <a:lnTo>
                    <a:pt x="3648" y="409"/>
                  </a:lnTo>
                  <a:lnTo>
                    <a:pt x="3669" y="362"/>
                  </a:lnTo>
                  <a:lnTo>
                    <a:pt x="3682" y="311"/>
                  </a:lnTo>
                  <a:lnTo>
                    <a:pt x="3683" y="285"/>
                  </a:lnTo>
                  <a:lnTo>
                    <a:pt x="3683" y="257"/>
                  </a:lnTo>
                  <a:lnTo>
                    <a:pt x="3674" y="201"/>
                  </a:lnTo>
                  <a:lnTo>
                    <a:pt x="3655" y="149"/>
                  </a:lnTo>
                  <a:lnTo>
                    <a:pt x="3625" y="104"/>
                  </a:lnTo>
                  <a:lnTo>
                    <a:pt x="3588" y="65"/>
                  </a:lnTo>
                  <a:lnTo>
                    <a:pt x="3543" y="34"/>
                  </a:lnTo>
                  <a:lnTo>
                    <a:pt x="3494" y="13"/>
                  </a:lnTo>
                  <a:lnTo>
                    <a:pt x="3439" y="2"/>
                  </a:lnTo>
                  <a:lnTo>
                    <a:pt x="3410" y="0"/>
                  </a:lnTo>
                  <a:lnTo>
                    <a:pt x="3375" y="2"/>
                  </a:lnTo>
                  <a:lnTo>
                    <a:pt x="3311" y="18"/>
                  </a:lnTo>
                  <a:lnTo>
                    <a:pt x="3253" y="48"/>
                  </a:lnTo>
                  <a:lnTo>
                    <a:pt x="3205" y="91"/>
                  </a:lnTo>
                  <a:lnTo>
                    <a:pt x="3186" y="117"/>
                  </a:lnTo>
                  <a:lnTo>
                    <a:pt x="3169" y="140"/>
                  </a:lnTo>
                  <a:lnTo>
                    <a:pt x="3127" y="178"/>
                  </a:lnTo>
                  <a:lnTo>
                    <a:pt x="3078" y="205"/>
                  </a:lnTo>
                  <a:lnTo>
                    <a:pt x="3025" y="219"/>
                  </a:lnTo>
                  <a:lnTo>
                    <a:pt x="2997" y="221"/>
                  </a:lnTo>
                  <a:lnTo>
                    <a:pt x="0" y="221"/>
                  </a:lnTo>
                  <a:lnTo>
                    <a:pt x="0" y="328"/>
                  </a:lnTo>
                  <a:close/>
                </a:path>
              </a:pathLst>
            </a:custGeom>
            <a:solidFill>
              <a:srgbClr val="C130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Freeform 581"/>
            <p:cNvSpPr>
              <a:spLocks/>
            </p:cNvSpPr>
            <p:nvPr/>
          </p:nvSpPr>
          <p:spPr bwMode="auto">
            <a:xfrm>
              <a:off x="7454900" y="1103313"/>
              <a:ext cx="79375" cy="79375"/>
            </a:xfrm>
            <a:custGeom>
              <a:avLst/>
              <a:gdLst>
                <a:gd name="T0" fmla="*/ 200 w 200"/>
                <a:gd name="T1" fmla="*/ 67 h 200"/>
                <a:gd name="T2" fmla="*/ 132 w 200"/>
                <a:gd name="T3" fmla="*/ 67 h 200"/>
                <a:gd name="T4" fmla="*/ 132 w 200"/>
                <a:gd name="T5" fmla="*/ 0 h 200"/>
                <a:gd name="T6" fmla="*/ 67 w 200"/>
                <a:gd name="T7" fmla="*/ 0 h 200"/>
                <a:gd name="T8" fmla="*/ 67 w 200"/>
                <a:gd name="T9" fmla="*/ 67 h 200"/>
                <a:gd name="T10" fmla="*/ 0 w 200"/>
                <a:gd name="T11" fmla="*/ 67 h 200"/>
                <a:gd name="T12" fmla="*/ 0 w 200"/>
                <a:gd name="T13" fmla="*/ 132 h 200"/>
                <a:gd name="T14" fmla="*/ 67 w 200"/>
                <a:gd name="T15" fmla="*/ 132 h 200"/>
                <a:gd name="T16" fmla="*/ 67 w 200"/>
                <a:gd name="T17" fmla="*/ 200 h 200"/>
                <a:gd name="T18" fmla="*/ 132 w 200"/>
                <a:gd name="T19" fmla="*/ 200 h 200"/>
                <a:gd name="T20" fmla="*/ 132 w 200"/>
                <a:gd name="T21" fmla="*/ 132 h 200"/>
                <a:gd name="T22" fmla="*/ 200 w 200"/>
                <a:gd name="T23" fmla="*/ 132 h 200"/>
                <a:gd name="T24" fmla="*/ 200 w 200"/>
                <a:gd name="T25" fmla="*/ 67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200">
                  <a:moveTo>
                    <a:pt x="200" y="67"/>
                  </a:moveTo>
                  <a:lnTo>
                    <a:pt x="132" y="67"/>
                  </a:lnTo>
                  <a:lnTo>
                    <a:pt x="132" y="0"/>
                  </a:lnTo>
                  <a:lnTo>
                    <a:pt x="67" y="0"/>
                  </a:lnTo>
                  <a:lnTo>
                    <a:pt x="67" y="67"/>
                  </a:lnTo>
                  <a:lnTo>
                    <a:pt x="0" y="67"/>
                  </a:lnTo>
                  <a:lnTo>
                    <a:pt x="0" y="132"/>
                  </a:lnTo>
                  <a:lnTo>
                    <a:pt x="67" y="132"/>
                  </a:lnTo>
                  <a:lnTo>
                    <a:pt x="67" y="200"/>
                  </a:lnTo>
                  <a:lnTo>
                    <a:pt x="132" y="200"/>
                  </a:lnTo>
                  <a:lnTo>
                    <a:pt x="132" y="132"/>
                  </a:lnTo>
                  <a:lnTo>
                    <a:pt x="200" y="132"/>
                  </a:lnTo>
                  <a:lnTo>
                    <a:pt x="20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2" name="Freeform 582"/>
            <p:cNvSpPr>
              <a:spLocks/>
            </p:cNvSpPr>
            <p:nvPr/>
          </p:nvSpPr>
          <p:spPr bwMode="auto">
            <a:xfrm>
              <a:off x="5622925" y="833438"/>
              <a:ext cx="620713" cy="619125"/>
            </a:xfrm>
            <a:custGeom>
              <a:avLst/>
              <a:gdLst>
                <a:gd name="T0" fmla="*/ 1362 w 1562"/>
                <a:gd name="T1" fmla="*/ 260 h 1562"/>
                <a:gd name="T2" fmla="*/ 1461 w 1562"/>
                <a:gd name="T3" fmla="*/ 396 h 1562"/>
                <a:gd name="T4" fmla="*/ 1525 w 1562"/>
                <a:gd name="T5" fmla="*/ 546 h 1562"/>
                <a:gd name="T6" fmla="*/ 1558 w 1562"/>
                <a:gd name="T7" fmla="*/ 704 h 1562"/>
                <a:gd name="T8" fmla="*/ 1560 w 1562"/>
                <a:gd name="T9" fmla="*/ 825 h 1562"/>
                <a:gd name="T10" fmla="*/ 1547 w 1562"/>
                <a:gd name="T11" fmla="*/ 928 h 1562"/>
                <a:gd name="T12" fmla="*/ 1509 w 1562"/>
                <a:gd name="T13" fmla="*/ 1063 h 1562"/>
                <a:gd name="T14" fmla="*/ 1446 w 1562"/>
                <a:gd name="T15" fmla="*/ 1190 h 1562"/>
                <a:gd name="T16" fmla="*/ 1358 w 1562"/>
                <a:gd name="T17" fmla="*/ 1307 h 1562"/>
                <a:gd name="T18" fmla="*/ 1306 w 1562"/>
                <a:gd name="T19" fmla="*/ 1359 h 1562"/>
                <a:gd name="T20" fmla="*/ 1190 w 1562"/>
                <a:gd name="T21" fmla="*/ 1447 h 1562"/>
                <a:gd name="T22" fmla="*/ 1063 w 1562"/>
                <a:gd name="T23" fmla="*/ 1509 h 1562"/>
                <a:gd name="T24" fmla="*/ 928 w 1562"/>
                <a:gd name="T25" fmla="*/ 1548 h 1562"/>
                <a:gd name="T26" fmla="*/ 825 w 1562"/>
                <a:gd name="T27" fmla="*/ 1561 h 1562"/>
                <a:gd name="T28" fmla="*/ 704 w 1562"/>
                <a:gd name="T29" fmla="*/ 1558 h 1562"/>
                <a:gd name="T30" fmla="*/ 546 w 1562"/>
                <a:gd name="T31" fmla="*/ 1526 h 1562"/>
                <a:gd name="T32" fmla="*/ 396 w 1562"/>
                <a:gd name="T33" fmla="*/ 1461 h 1562"/>
                <a:gd name="T34" fmla="*/ 259 w 1562"/>
                <a:gd name="T35" fmla="*/ 1363 h 1562"/>
                <a:gd name="T36" fmla="*/ 201 w 1562"/>
                <a:gd name="T37" fmla="*/ 1304 h 1562"/>
                <a:gd name="T38" fmla="*/ 107 w 1562"/>
                <a:gd name="T39" fmla="*/ 1177 h 1562"/>
                <a:gd name="T40" fmla="*/ 43 w 1562"/>
                <a:gd name="T41" fmla="*/ 1040 h 1562"/>
                <a:gd name="T42" fmla="*/ 8 w 1562"/>
                <a:gd name="T43" fmla="*/ 893 h 1562"/>
                <a:gd name="T44" fmla="*/ 0 w 1562"/>
                <a:gd name="T45" fmla="*/ 743 h 1562"/>
                <a:gd name="T46" fmla="*/ 22 w 1562"/>
                <a:gd name="T47" fmla="*/ 595 h 1562"/>
                <a:gd name="T48" fmla="*/ 71 w 1562"/>
                <a:gd name="T49" fmla="*/ 451 h 1562"/>
                <a:gd name="T50" fmla="*/ 150 w 1562"/>
                <a:gd name="T51" fmla="*/ 319 h 1562"/>
                <a:gd name="T52" fmla="*/ 228 w 1562"/>
                <a:gd name="T53" fmla="*/ 229 h 1562"/>
                <a:gd name="T54" fmla="*/ 319 w 1562"/>
                <a:gd name="T55" fmla="*/ 151 h 1562"/>
                <a:gd name="T56" fmla="*/ 451 w 1562"/>
                <a:gd name="T57" fmla="*/ 72 h 1562"/>
                <a:gd name="T58" fmla="*/ 595 w 1562"/>
                <a:gd name="T59" fmla="*/ 22 h 1562"/>
                <a:gd name="T60" fmla="*/ 743 w 1562"/>
                <a:gd name="T61" fmla="*/ 0 h 1562"/>
                <a:gd name="T62" fmla="*/ 893 w 1562"/>
                <a:gd name="T63" fmla="*/ 8 h 1562"/>
                <a:gd name="T64" fmla="*/ 1039 w 1562"/>
                <a:gd name="T65" fmla="*/ 43 h 1562"/>
                <a:gd name="T66" fmla="*/ 1177 w 1562"/>
                <a:gd name="T67" fmla="*/ 108 h 1562"/>
                <a:gd name="T68" fmla="*/ 1304 w 1562"/>
                <a:gd name="T69" fmla="*/ 201 h 1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62" h="1562">
                  <a:moveTo>
                    <a:pt x="1332" y="229"/>
                  </a:moveTo>
                  <a:lnTo>
                    <a:pt x="1362" y="260"/>
                  </a:lnTo>
                  <a:lnTo>
                    <a:pt x="1415" y="326"/>
                  </a:lnTo>
                  <a:lnTo>
                    <a:pt x="1461" y="396"/>
                  </a:lnTo>
                  <a:lnTo>
                    <a:pt x="1497" y="470"/>
                  </a:lnTo>
                  <a:lnTo>
                    <a:pt x="1525" y="546"/>
                  </a:lnTo>
                  <a:lnTo>
                    <a:pt x="1546" y="625"/>
                  </a:lnTo>
                  <a:lnTo>
                    <a:pt x="1558" y="704"/>
                  </a:lnTo>
                  <a:lnTo>
                    <a:pt x="1562" y="785"/>
                  </a:lnTo>
                  <a:lnTo>
                    <a:pt x="1560" y="825"/>
                  </a:lnTo>
                  <a:lnTo>
                    <a:pt x="1558" y="860"/>
                  </a:lnTo>
                  <a:lnTo>
                    <a:pt x="1547" y="928"/>
                  </a:lnTo>
                  <a:lnTo>
                    <a:pt x="1532" y="997"/>
                  </a:lnTo>
                  <a:lnTo>
                    <a:pt x="1509" y="1063"/>
                  </a:lnTo>
                  <a:lnTo>
                    <a:pt x="1480" y="1128"/>
                  </a:lnTo>
                  <a:lnTo>
                    <a:pt x="1446" y="1190"/>
                  </a:lnTo>
                  <a:lnTo>
                    <a:pt x="1405" y="1250"/>
                  </a:lnTo>
                  <a:lnTo>
                    <a:pt x="1358" y="1307"/>
                  </a:lnTo>
                  <a:lnTo>
                    <a:pt x="1332" y="1333"/>
                  </a:lnTo>
                  <a:lnTo>
                    <a:pt x="1306" y="1359"/>
                  </a:lnTo>
                  <a:lnTo>
                    <a:pt x="1249" y="1405"/>
                  </a:lnTo>
                  <a:lnTo>
                    <a:pt x="1190" y="1447"/>
                  </a:lnTo>
                  <a:lnTo>
                    <a:pt x="1127" y="1481"/>
                  </a:lnTo>
                  <a:lnTo>
                    <a:pt x="1063" y="1509"/>
                  </a:lnTo>
                  <a:lnTo>
                    <a:pt x="997" y="1532"/>
                  </a:lnTo>
                  <a:lnTo>
                    <a:pt x="928" y="1548"/>
                  </a:lnTo>
                  <a:lnTo>
                    <a:pt x="859" y="1558"/>
                  </a:lnTo>
                  <a:lnTo>
                    <a:pt x="825" y="1561"/>
                  </a:lnTo>
                  <a:lnTo>
                    <a:pt x="784" y="1562"/>
                  </a:lnTo>
                  <a:lnTo>
                    <a:pt x="704" y="1558"/>
                  </a:lnTo>
                  <a:lnTo>
                    <a:pt x="625" y="1547"/>
                  </a:lnTo>
                  <a:lnTo>
                    <a:pt x="546" y="1526"/>
                  </a:lnTo>
                  <a:lnTo>
                    <a:pt x="469" y="1497"/>
                  </a:lnTo>
                  <a:lnTo>
                    <a:pt x="396" y="1461"/>
                  </a:lnTo>
                  <a:lnTo>
                    <a:pt x="325" y="1416"/>
                  </a:lnTo>
                  <a:lnTo>
                    <a:pt x="259" y="1363"/>
                  </a:lnTo>
                  <a:lnTo>
                    <a:pt x="228" y="1333"/>
                  </a:lnTo>
                  <a:lnTo>
                    <a:pt x="201" y="1304"/>
                  </a:lnTo>
                  <a:lnTo>
                    <a:pt x="150" y="1243"/>
                  </a:lnTo>
                  <a:lnTo>
                    <a:pt x="107" y="1177"/>
                  </a:lnTo>
                  <a:lnTo>
                    <a:pt x="71" y="1110"/>
                  </a:lnTo>
                  <a:lnTo>
                    <a:pt x="43" y="1040"/>
                  </a:lnTo>
                  <a:lnTo>
                    <a:pt x="22" y="967"/>
                  </a:lnTo>
                  <a:lnTo>
                    <a:pt x="8" y="893"/>
                  </a:lnTo>
                  <a:lnTo>
                    <a:pt x="0" y="818"/>
                  </a:lnTo>
                  <a:lnTo>
                    <a:pt x="0" y="743"/>
                  </a:lnTo>
                  <a:lnTo>
                    <a:pt x="8" y="669"/>
                  </a:lnTo>
                  <a:lnTo>
                    <a:pt x="22" y="595"/>
                  </a:lnTo>
                  <a:lnTo>
                    <a:pt x="43" y="523"/>
                  </a:lnTo>
                  <a:lnTo>
                    <a:pt x="71" y="451"/>
                  </a:lnTo>
                  <a:lnTo>
                    <a:pt x="107" y="384"/>
                  </a:lnTo>
                  <a:lnTo>
                    <a:pt x="150" y="319"/>
                  </a:lnTo>
                  <a:lnTo>
                    <a:pt x="201" y="258"/>
                  </a:lnTo>
                  <a:lnTo>
                    <a:pt x="228" y="229"/>
                  </a:lnTo>
                  <a:lnTo>
                    <a:pt x="258" y="201"/>
                  </a:lnTo>
                  <a:lnTo>
                    <a:pt x="319" y="151"/>
                  </a:lnTo>
                  <a:lnTo>
                    <a:pt x="384" y="108"/>
                  </a:lnTo>
                  <a:lnTo>
                    <a:pt x="451" y="72"/>
                  </a:lnTo>
                  <a:lnTo>
                    <a:pt x="522" y="43"/>
                  </a:lnTo>
                  <a:lnTo>
                    <a:pt x="595" y="22"/>
                  </a:lnTo>
                  <a:lnTo>
                    <a:pt x="669" y="8"/>
                  </a:lnTo>
                  <a:lnTo>
                    <a:pt x="743" y="0"/>
                  </a:lnTo>
                  <a:lnTo>
                    <a:pt x="818" y="0"/>
                  </a:lnTo>
                  <a:lnTo>
                    <a:pt x="893" y="8"/>
                  </a:lnTo>
                  <a:lnTo>
                    <a:pt x="967" y="22"/>
                  </a:lnTo>
                  <a:lnTo>
                    <a:pt x="1039" y="43"/>
                  </a:lnTo>
                  <a:lnTo>
                    <a:pt x="1109" y="72"/>
                  </a:lnTo>
                  <a:lnTo>
                    <a:pt x="1177" y="108"/>
                  </a:lnTo>
                  <a:lnTo>
                    <a:pt x="1243" y="151"/>
                  </a:lnTo>
                  <a:lnTo>
                    <a:pt x="1304" y="201"/>
                  </a:lnTo>
                  <a:lnTo>
                    <a:pt x="1332" y="229"/>
                  </a:lnTo>
                  <a:close/>
                </a:path>
              </a:pathLst>
            </a:custGeom>
            <a:solidFill>
              <a:srgbClr val="C130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3" name="Freeform 583"/>
            <p:cNvSpPr>
              <a:spLocks/>
            </p:cNvSpPr>
            <p:nvPr/>
          </p:nvSpPr>
          <p:spPr bwMode="auto">
            <a:xfrm>
              <a:off x="5797550" y="996951"/>
              <a:ext cx="454025" cy="455613"/>
            </a:xfrm>
            <a:custGeom>
              <a:avLst/>
              <a:gdLst>
                <a:gd name="T0" fmla="*/ 735 w 1147"/>
                <a:gd name="T1" fmla="*/ 0 h 1147"/>
                <a:gd name="T2" fmla="*/ 1147 w 1147"/>
                <a:gd name="T3" fmla="*/ 411 h 1147"/>
                <a:gd name="T4" fmla="*/ 1145 w 1147"/>
                <a:gd name="T5" fmla="*/ 446 h 1147"/>
                <a:gd name="T6" fmla="*/ 1134 w 1147"/>
                <a:gd name="T7" fmla="*/ 514 h 1147"/>
                <a:gd name="T8" fmla="*/ 1119 w 1147"/>
                <a:gd name="T9" fmla="*/ 583 h 1147"/>
                <a:gd name="T10" fmla="*/ 1096 w 1147"/>
                <a:gd name="T11" fmla="*/ 649 h 1147"/>
                <a:gd name="T12" fmla="*/ 1067 w 1147"/>
                <a:gd name="T13" fmla="*/ 714 h 1147"/>
                <a:gd name="T14" fmla="*/ 1033 w 1147"/>
                <a:gd name="T15" fmla="*/ 776 h 1147"/>
                <a:gd name="T16" fmla="*/ 992 w 1147"/>
                <a:gd name="T17" fmla="*/ 836 h 1147"/>
                <a:gd name="T18" fmla="*/ 945 w 1147"/>
                <a:gd name="T19" fmla="*/ 893 h 1147"/>
                <a:gd name="T20" fmla="*/ 919 w 1147"/>
                <a:gd name="T21" fmla="*/ 919 h 1147"/>
                <a:gd name="T22" fmla="*/ 893 w 1147"/>
                <a:gd name="T23" fmla="*/ 945 h 1147"/>
                <a:gd name="T24" fmla="*/ 836 w 1147"/>
                <a:gd name="T25" fmla="*/ 991 h 1147"/>
                <a:gd name="T26" fmla="*/ 777 w 1147"/>
                <a:gd name="T27" fmla="*/ 1033 h 1147"/>
                <a:gd name="T28" fmla="*/ 714 w 1147"/>
                <a:gd name="T29" fmla="*/ 1067 h 1147"/>
                <a:gd name="T30" fmla="*/ 650 w 1147"/>
                <a:gd name="T31" fmla="*/ 1095 h 1147"/>
                <a:gd name="T32" fmla="*/ 584 w 1147"/>
                <a:gd name="T33" fmla="*/ 1118 h 1147"/>
                <a:gd name="T34" fmla="*/ 515 w 1147"/>
                <a:gd name="T35" fmla="*/ 1134 h 1147"/>
                <a:gd name="T36" fmla="*/ 446 w 1147"/>
                <a:gd name="T37" fmla="*/ 1144 h 1147"/>
                <a:gd name="T38" fmla="*/ 412 w 1147"/>
                <a:gd name="T39" fmla="*/ 1147 h 1147"/>
                <a:gd name="T40" fmla="*/ 0 w 1147"/>
                <a:gd name="T41" fmla="*/ 735 h 1147"/>
                <a:gd name="T42" fmla="*/ 735 w 1147"/>
                <a:gd name="T43" fmla="*/ 0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7" h="1147">
                  <a:moveTo>
                    <a:pt x="735" y="0"/>
                  </a:moveTo>
                  <a:lnTo>
                    <a:pt x="1147" y="411"/>
                  </a:lnTo>
                  <a:lnTo>
                    <a:pt x="1145" y="446"/>
                  </a:lnTo>
                  <a:lnTo>
                    <a:pt x="1134" y="514"/>
                  </a:lnTo>
                  <a:lnTo>
                    <a:pt x="1119" y="583"/>
                  </a:lnTo>
                  <a:lnTo>
                    <a:pt x="1096" y="649"/>
                  </a:lnTo>
                  <a:lnTo>
                    <a:pt x="1067" y="714"/>
                  </a:lnTo>
                  <a:lnTo>
                    <a:pt x="1033" y="776"/>
                  </a:lnTo>
                  <a:lnTo>
                    <a:pt x="992" y="836"/>
                  </a:lnTo>
                  <a:lnTo>
                    <a:pt x="945" y="893"/>
                  </a:lnTo>
                  <a:lnTo>
                    <a:pt x="919" y="919"/>
                  </a:lnTo>
                  <a:lnTo>
                    <a:pt x="893" y="945"/>
                  </a:lnTo>
                  <a:lnTo>
                    <a:pt x="836" y="991"/>
                  </a:lnTo>
                  <a:lnTo>
                    <a:pt x="777" y="1033"/>
                  </a:lnTo>
                  <a:lnTo>
                    <a:pt x="714" y="1067"/>
                  </a:lnTo>
                  <a:lnTo>
                    <a:pt x="650" y="1095"/>
                  </a:lnTo>
                  <a:lnTo>
                    <a:pt x="584" y="1118"/>
                  </a:lnTo>
                  <a:lnTo>
                    <a:pt x="515" y="1134"/>
                  </a:lnTo>
                  <a:lnTo>
                    <a:pt x="446" y="1144"/>
                  </a:lnTo>
                  <a:lnTo>
                    <a:pt x="412" y="1147"/>
                  </a:lnTo>
                  <a:lnTo>
                    <a:pt x="0" y="735"/>
                  </a:lnTo>
                  <a:lnTo>
                    <a:pt x="735" y="0"/>
                  </a:lnTo>
                  <a:close/>
                </a:path>
              </a:pathLst>
            </a:custGeom>
            <a:solidFill>
              <a:schemeClr val="bg1">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Freeform 584"/>
            <p:cNvSpPr>
              <a:spLocks/>
            </p:cNvSpPr>
            <p:nvPr/>
          </p:nvSpPr>
          <p:spPr bwMode="auto">
            <a:xfrm>
              <a:off x="5727700" y="936626"/>
              <a:ext cx="411163" cy="411163"/>
            </a:xfrm>
            <a:custGeom>
              <a:avLst/>
              <a:gdLst>
                <a:gd name="T0" fmla="*/ 151 w 1037"/>
                <a:gd name="T1" fmla="*/ 153 h 1038"/>
                <a:gd name="T2" fmla="*/ 115 w 1037"/>
                <a:gd name="T3" fmla="*/ 192 h 1038"/>
                <a:gd name="T4" fmla="*/ 57 w 1037"/>
                <a:gd name="T5" fmla="*/ 277 h 1038"/>
                <a:gd name="T6" fmla="*/ 19 w 1037"/>
                <a:gd name="T7" fmla="*/ 372 h 1038"/>
                <a:gd name="T8" fmla="*/ 0 w 1037"/>
                <a:gd name="T9" fmla="*/ 470 h 1038"/>
                <a:gd name="T10" fmla="*/ 0 w 1037"/>
                <a:gd name="T11" fmla="*/ 570 h 1038"/>
                <a:gd name="T12" fmla="*/ 19 w 1037"/>
                <a:gd name="T13" fmla="*/ 667 h 1038"/>
                <a:gd name="T14" fmla="*/ 57 w 1037"/>
                <a:gd name="T15" fmla="*/ 762 h 1038"/>
                <a:gd name="T16" fmla="*/ 115 w 1037"/>
                <a:gd name="T17" fmla="*/ 849 h 1038"/>
                <a:gd name="T18" fmla="*/ 151 w 1037"/>
                <a:gd name="T19" fmla="*/ 888 h 1038"/>
                <a:gd name="T20" fmla="*/ 151 w 1037"/>
                <a:gd name="T21" fmla="*/ 888 h 1038"/>
                <a:gd name="T22" fmla="*/ 190 w 1037"/>
                <a:gd name="T23" fmla="*/ 924 h 1038"/>
                <a:gd name="T24" fmla="*/ 277 w 1037"/>
                <a:gd name="T25" fmla="*/ 981 h 1038"/>
                <a:gd name="T26" fmla="*/ 370 w 1037"/>
                <a:gd name="T27" fmla="*/ 1019 h 1038"/>
                <a:gd name="T28" fmla="*/ 469 w 1037"/>
                <a:gd name="T29" fmla="*/ 1038 h 1038"/>
                <a:gd name="T30" fmla="*/ 569 w 1037"/>
                <a:gd name="T31" fmla="*/ 1038 h 1038"/>
                <a:gd name="T32" fmla="*/ 667 w 1037"/>
                <a:gd name="T33" fmla="*/ 1019 h 1038"/>
                <a:gd name="T34" fmla="*/ 761 w 1037"/>
                <a:gd name="T35" fmla="*/ 981 h 1038"/>
                <a:gd name="T36" fmla="*/ 847 w 1037"/>
                <a:gd name="T37" fmla="*/ 924 h 1038"/>
                <a:gd name="T38" fmla="*/ 886 w 1037"/>
                <a:gd name="T39" fmla="*/ 888 h 1038"/>
                <a:gd name="T40" fmla="*/ 886 w 1037"/>
                <a:gd name="T41" fmla="*/ 888 h 1038"/>
                <a:gd name="T42" fmla="*/ 923 w 1037"/>
                <a:gd name="T43" fmla="*/ 849 h 1038"/>
                <a:gd name="T44" fmla="*/ 980 w 1037"/>
                <a:gd name="T45" fmla="*/ 762 h 1038"/>
                <a:gd name="T46" fmla="*/ 1017 w 1037"/>
                <a:gd name="T47" fmla="*/ 667 h 1038"/>
                <a:gd name="T48" fmla="*/ 1037 w 1037"/>
                <a:gd name="T49" fmla="*/ 570 h 1038"/>
                <a:gd name="T50" fmla="*/ 1037 w 1037"/>
                <a:gd name="T51" fmla="*/ 470 h 1038"/>
                <a:gd name="T52" fmla="*/ 1017 w 1037"/>
                <a:gd name="T53" fmla="*/ 372 h 1038"/>
                <a:gd name="T54" fmla="*/ 980 w 1037"/>
                <a:gd name="T55" fmla="*/ 277 h 1038"/>
                <a:gd name="T56" fmla="*/ 923 w 1037"/>
                <a:gd name="T57" fmla="*/ 192 h 1038"/>
                <a:gd name="T58" fmla="*/ 886 w 1037"/>
                <a:gd name="T59" fmla="*/ 153 h 1038"/>
                <a:gd name="T60" fmla="*/ 886 w 1037"/>
                <a:gd name="T61" fmla="*/ 153 h 1038"/>
                <a:gd name="T62" fmla="*/ 847 w 1037"/>
                <a:gd name="T63" fmla="*/ 115 h 1038"/>
                <a:gd name="T64" fmla="*/ 761 w 1037"/>
                <a:gd name="T65" fmla="*/ 58 h 1038"/>
                <a:gd name="T66" fmla="*/ 667 w 1037"/>
                <a:gd name="T67" fmla="*/ 21 h 1038"/>
                <a:gd name="T68" fmla="*/ 569 w 1037"/>
                <a:gd name="T69" fmla="*/ 1 h 1038"/>
                <a:gd name="T70" fmla="*/ 518 w 1037"/>
                <a:gd name="T71" fmla="*/ 0 h 1038"/>
                <a:gd name="T72" fmla="*/ 518 w 1037"/>
                <a:gd name="T73" fmla="*/ 0 h 1038"/>
                <a:gd name="T74" fmla="*/ 469 w 1037"/>
                <a:gd name="T75" fmla="*/ 1 h 1038"/>
                <a:gd name="T76" fmla="*/ 370 w 1037"/>
                <a:gd name="T77" fmla="*/ 21 h 1038"/>
                <a:gd name="T78" fmla="*/ 277 w 1037"/>
                <a:gd name="T79" fmla="*/ 58 h 1038"/>
                <a:gd name="T80" fmla="*/ 190 w 1037"/>
                <a:gd name="T81" fmla="*/ 115 h 1038"/>
                <a:gd name="T82" fmla="*/ 151 w 1037"/>
                <a:gd name="T83" fmla="*/ 153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37" h="1038">
                  <a:moveTo>
                    <a:pt x="151" y="153"/>
                  </a:moveTo>
                  <a:lnTo>
                    <a:pt x="115" y="192"/>
                  </a:lnTo>
                  <a:lnTo>
                    <a:pt x="57" y="277"/>
                  </a:lnTo>
                  <a:lnTo>
                    <a:pt x="19" y="372"/>
                  </a:lnTo>
                  <a:lnTo>
                    <a:pt x="0" y="470"/>
                  </a:lnTo>
                  <a:lnTo>
                    <a:pt x="0" y="570"/>
                  </a:lnTo>
                  <a:lnTo>
                    <a:pt x="19" y="667"/>
                  </a:lnTo>
                  <a:lnTo>
                    <a:pt x="57" y="762"/>
                  </a:lnTo>
                  <a:lnTo>
                    <a:pt x="115" y="849"/>
                  </a:lnTo>
                  <a:lnTo>
                    <a:pt x="151" y="888"/>
                  </a:lnTo>
                  <a:lnTo>
                    <a:pt x="151" y="888"/>
                  </a:lnTo>
                  <a:lnTo>
                    <a:pt x="190" y="924"/>
                  </a:lnTo>
                  <a:lnTo>
                    <a:pt x="277" y="981"/>
                  </a:lnTo>
                  <a:lnTo>
                    <a:pt x="370" y="1019"/>
                  </a:lnTo>
                  <a:lnTo>
                    <a:pt x="469" y="1038"/>
                  </a:lnTo>
                  <a:lnTo>
                    <a:pt x="569" y="1038"/>
                  </a:lnTo>
                  <a:lnTo>
                    <a:pt x="667" y="1019"/>
                  </a:lnTo>
                  <a:lnTo>
                    <a:pt x="761" y="981"/>
                  </a:lnTo>
                  <a:lnTo>
                    <a:pt x="847" y="924"/>
                  </a:lnTo>
                  <a:lnTo>
                    <a:pt x="886" y="888"/>
                  </a:lnTo>
                  <a:lnTo>
                    <a:pt x="886" y="888"/>
                  </a:lnTo>
                  <a:lnTo>
                    <a:pt x="923" y="849"/>
                  </a:lnTo>
                  <a:lnTo>
                    <a:pt x="980" y="762"/>
                  </a:lnTo>
                  <a:lnTo>
                    <a:pt x="1017" y="667"/>
                  </a:lnTo>
                  <a:lnTo>
                    <a:pt x="1037" y="570"/>
                  </a:lnTo>
                  <a:lnTo>
                    <a:pt x="1037" y="470"/>
                  </a:lnTo>
                  <a:lnTo>
                    <a:pt x="1017" y="372"/>
                  </a:lnTo>
                  <a:lnTo>
                    <a:pt x="980" y="277"/>
                  </a:lnTo>
                  <a:lnTo>
                    <a:pt x="923" y="192"/>
                  </a:lnTo>
                  <a:lnTo>
                    <a:pt x="886" y="153"/>
                  </a:lnTo>
                  <a:lnTo>
                    <a:pt x="886" y="153"/>
                  </a:lnTo>
                  <a:lnTo>
                    <a:pt x="847" y="115"/>
                  </a:lnTo>
                  <a:lnTo>
                    <a:pt x="761" y="58"/>
                  </a:lnTo>
                  <a:lnTo>
                    <a:pt x="667" y="21"/>
                  </a:lnTo>
                  <a:lnTo>
                    <a:pt x="569" y="1"/>
                  </a:lnTo>
                  <a:lnTo>
                    <a:pt x="518" y="0"/>
                  </a:lnTo>
                  <a:lnTo>
                    <a:pt x="518" y="0"/>
                  </a:lnTo>
                  <a:lnTo>
                    <a:pt x="469" y="1"/>
                  </a:lnTo>
                  <a:lnTo>
                    <a:pt x="370" y="21"/>
                  </a:lnTo>
                  <a:lnTo>
                    <a:pt x="277" y="58"/>
                  </a:lnTo>
                  <a:lnTo>
                    <a:pt x="190" y="115"/>
                  </a:lnTo>
                  <a:lnTo>
                    <a:pt x="151" y="153"/>
                  </a:lnTo>
                  <a:close/>
                </a:path>
              </a:pathLst>
            </a:custGeom>
            <a:solidFill>
              <a:srgbClr val="E8E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Freeform 587"/>
            <p:cNvSpPr>
              <a:spLocks/>
            </p:cNvSpPr>
            <p:nvPr/>
          </p:nvSpPr>
          <p:spPr bwMode="auto">
            <a:xfrm>
              <a:off x="4546600" y="1900238"/>
              <a:ext cx="1462088" cy="217488"/>
            </a:xfrm>
            <a:custGeom>
              <a:avLst/>
              <a:gdLst>
                <a:gd name="T0" fmla="*/ 3684 w 3684"/>
                <a:gd name="T1" fmla="*/ 221 h 548"/>
                <a:gd name="T2" fmla="*/ 687 w 3684"/>
                <a:gd name="T3" fmla="*/ 221 h 548"/>
                <a:gd name="T4" fmla="*/ 658 w 3684"/>
                <a:gd name="T5" fmla="*/ 219 h 548"/>
                <a:gd name="T6" fmla="*/ 605 w 3684"/>
                <a:gd name="T7" fmla="*/ 206 h 548"/>
                <a:gd name="T8" fmla="*/ 557 w 3684"/>
                <a:gd name="T9" fmla="*/ 180 h 548"/>
                <a:gd name="T10" fmla="*/ 517 w 3684"/>
                <a:gd name="T11" fmla="*/ 144 h 548"/>
                <a:gd name="T12" fmla="*/ 500 w 3684"/>
                <a:gd name="T13" fmla="*/ 122 h 548"/>
                <a:gd name="T14" fmla="*/ 481 w 3684"/>
                <a:gd name="T15" fmla="*/ 94 h 548"/>
                <a:gd name="T16" fmla="*/ 430 w 3684"/>
                <a:gd name="T17" fmla="*/ 49 h 548"/>
                <a:gd name="T18" fmla="*/ 369 w 3684"/>
                <a:gd name="T19" fmla="*/ 17 h 548"/>
                <a:gd name="T20" fmla="*/ 302 w 3684"/>
                <a:gd name="T21" fmla="*/ 1 h 548"/>
                <a:gd name="T22" fmla="*/ 266 w 3684"/>
                <a:gd name="T23" fmla="*/ 0 h 548"/>
                <a:gd name="T24" fmla="*/ 239 w 3684"/>
                <a:gd name="T25" fmla="*/ 1 h 548"/>
                <a:gd name="T26" fmla="*/ 188 w 3684"/>
                <a:gd name="T27" fmla="*/ 13 h 548"/>
                <a:gd name="T28" fmla="*/ 141 w 3684"/>
                <a:gd name="T29" fmla="*/ 34 h 548"/>
                <a:gd name="T30" fmla="*/ 100 w 3684"/>
                <a:gd name="T31" fmla="*/ 62 h 548"/>
                <a:gd name="T32" fmla="*/ 64 w 3684"/>
                <a:gd name="T33" fmla="*/ 99 h 548"/>
                <a:gd name="T34" fmla="*/ 35 w 3684"/>
                <a:gd name="T35" fmla="*/ 140 h 548"/>
                <a:gd name="T36" fmla="*/ 14 w 3684"/>
                <a:gd name="T37" fmla="*/ 186 h 548"/>
                <a:gd name="T38" fmla="*/ 1 w 3684"/>
                <a:gd name="T39" fmla="*/ 236 h 548"/>
                <a:gd name="T40" fmla="*/ 0 w 3684"/>
                <a:gd name="T41" fmla="*/ 262 h 548"/>
                <a:gd name="T42" fmla="*/ 0 w 3684"/>
                <a:gd name="T43" fmla="*/ 292 h 548"/>
                <a:gd name="T44" fmla="*/ 9 w 3684"/>
                <a:gd name="T45" fmla="*/ 348 h 548"/>
                <a:gd name="T46" fmla="*/ 29 w 3684"/>
                <a:gd name="T47" fmla="*/ 398 h 548"/>
                <a:gd name="T48" fmla="*/ 58 w 3684"/>
                <a:gd name="T49" fmla="*/ 443 h 548"/>
                <a:gd name="T50" fmla="*/ 95 w 3684"/>
                <a:gd name="T51" fmla="*/ 482 h 548"/>
                <a:gd name="T52" fmla="*/ 140 w 3684"/>
                <a:gd name="T53" fmla="*/ 513 h 548"/>
                <a:gd name="T54" fmla="*/ 189 w 3684"/>
                <a:gd name="T55" fmla="*/ 536 h 548"/>
                <a:gd name="T56" fmla="*/ 245 w 3684"/>
                <a:gd name="T57" fmla="*/ 547 h 548"/>
                <a:gd name="T58" fmla="*/ 274 w 3684"/>
                <a:gd name="T59" fmla="*/ 548 h 548"/>
                <a:gd name="T60" fmla="*/ 307 w 3684"/>
                <a:gd name="T61" fmla="*/ 546 h 548"/>
                <a:gd name="T62" fmla="*/ 372 w 3684"/>
                <a:gd name="T63" fmla="*/ 530 h 548"/>
                <a:gd name="T64" fmla="*/ 430 w 3684"/>
                <a:gd name="T65" fmla="*/ 499 h 548"/>
                <a:gd name="T66" fmla="*/ 478 w 3684"/>
                <a:gd name="T67" fmla="*/ 456 h 548"/>
                <a:gd name="T68" fmla="*/ 498 w 3684"/>
                <a:gd name="T69" fmla="*/ 431 h 548"/>
                <a:gd name="T70" fmla="*/ 515 w 3684"/>
                <a:gd name="T71" fmla="*/ 408 h 548"/>
                <a:gd name="T72" fmla="*/ 556 w 3684"/>
                <a:gd name="T73" fmla="*/ 371 h 548"/>
                <a:gd name="T74" fmla="*/ 605 w 3684"/>
                <a:gd name="T75" fmla="*/ 344 h 548"/>
                <a:gd name="T76" fmla="*/ 658 w 3684"/>
                <a:gd name="T77" fmla="*/ 329 h 548"/>
                <a:gd name="T78" fmla="*/ 687 w 3684"/>
                <a:gd name="T79" fmla="*/ 328 h 548"/>
                <a:gd name="T80" fmla="*/ 3684 w 3684"/>
                <a:gd name="T81" fmla="*/ 328 h 548"/>
                <a:gd name="T82" fmla="*/ 3684 w 3684"/>
                <a:gd name="T83" fmla="*/ 221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684" h="548">
                  <a:moveTo>
                    <a:pt x="3684" y="221"/>
                  </a:moveTo>
                  <a:lnTo>
                    <a:pt x="687" y="221"/>
                  </a:lnTo>
                  <a:lnTo>
                    <a:pt x="658" y="219"/>
                  </a:lnTo>
                  <a:lnTo>
                    <a:pt x="605" y="206"/>
                  </a:lnTo>
                  <a:lnTo>
                    <a:pt x="557" y="180"/>
                  </a:lnTo>
                  <a:lnTo>
                    <a:pt x="517" y="144"/>
                  </a:lnTo>
                  <a:lnTo>
                    <a:pt x="500" y="122"/>
                  </a:lnTo>
                  <a:lnTo>
                    <a:pt x="481" y="94"/>
                  </a:lnTo>
                  <a:lnTo>
                    <a:pt x="430" y="49"/>
                  </a:lnTo>
                  <a:lnTo>
                    <a:pt x="369" y="17"/>
                  </a:lnTo>
                  <a:lnTo>
                    <a:pt x="302" y="1"/>
                  </a:lnTo>
                  <a:lnTo>
                    <a:pt x="266" y="0"/>
                  </a:lnTo>
                  <a:lnTo>
                    <a:pt x="239" y="1"/>
                  </a:lnTo>
                  <a:lnTo>
                    <a:pt x="188" y="13"/>
                  </a:lnTo>
                  <a:lnTo>
                    <a:pt x="141" y="34"/>
                  </a:lnTo>
                  <a:lnTo>
                    <a:pt x="100" y="62"/>
                  </a:lnTo>
                  <a:lnTo>
                    <a:pt x="64" y="99"/>
                  </a:lnTo>
                  <a:lnTo>
                    <a:pt x="35" y="140"/>
                  </a:lnTo>
                  <a:lnTo>
                    <a:pt x="14" y="186"/>
                  </a:lnTo>
                  <a:lnTo>
                    <a:pt x="1" y="236"/>
                  </a:lnTo>
                  <a:lnTo>
                    <a:pt x="0" y="262"/>
                  </a:lnTo>
                  <a:lnTo>
                    <a:pt x="0" y="292"/>
                  </a:lnTo>
                  <a:lnTo>
                    <a:pt x="9" y="348"/>
                  </a:lnTo>
                  <a:lnTo>
                    <a:pt x="29" y="398"/>
                  </a:lnTo>
                  <a:lnTo>
                    <a:pt x="58" y="443"/>
                  </a:lnTo>
                  <a:lnTo>
                    <a:pt x="95" y="482"/>
                  </a:lnTo>
                  <a:lnTo>
                    <a:pt x="140" y="513"/>
                  </a:lnTo>
                  <a:lnTo>
                    <a:pt x="189" y="536"/>
                  </a:lnTo>
                  <a:lnTo>
                    <a:pt x="245" y="547"/>
                  </a:lnTo>
                  <a:lnTo>
                    <a:pt x="274" y="548"/>
                  </a:lnTo>
                  <a:lnTo>
                    <a:pt x="307" y="546"/>
                  </a:lnTo>
                  <a:lnTo>
                    <a:pt x="372" y="530"/>
                  </a:lnTo>
                  <a:lnTo>
                    <a:pt x="430" y="499"/>
                  </a:lnTo>
                  <a:lnTo>
                    <a:pt x="478" y="456"/>
                  </a:lnTo>
                  <a:lnTo>
                    <a:pt x="498" y="431"/>
                  </a:lnTo>
                  <a:lnTo>
                    <a:pt x="515" y="408"/>
                  </a:lnTo>
                  <a:lnTo>
                    <a:pt x="556" y="371"/>
                  </a:lnTo>
                  <a:lnTo>
                    <a:pt x="605" y="344"/>
                  </a:lnTo>
                  <a:lnTo>
                    <a:pt x="658" y="329"/>
                  </a:lnTo>
                  <a:lnTo>
                    <a:pt x="687" y="328"/>
                  </a:lnTo>
                  <a:lnTo>
                    <a:pt x="3684" y="328"/>
                  </a:lnTo>
                  <a:lnTo>
                    <a:pt x="3684" y="221"/>
                  </a:lnTo>
                  <a:close/>
                </a:path>
              </a:pathLst>
            </a:custGeom>
            <a:solidFill>
              <a:srgbClr val="A2B9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Freeform 588"/>
            <p:cNvSpPr>
              <a:spLocks/>
            </p:cNvSpPr>
            <p:nvPr/>
          </p:nvSpPr>
          <p:spPr bwMode="auto">
            <a:xfrm>
              <a:off x="4619625" y="1970088"/>
              <a:ext cx="79375" cy="79375"/>
            </a:xfrm>
            <a:custGeom>
              <a:avLst/>
              <a:gdLst>
                <a:gd name="T0" fmla="*/ 200 w 200"/>
                <a:gd name="T1" fmla="*/ 67 h 199"/>
                <a:gd name="T2" fmla="*/ 132 w 200"/>
                <a:gd name="T3" fmla="*/ 67 h 199"/>
                <a:gd name="T4" fmla="*/ 132 w 200"/>
                <a:gd name="T5" fmla="*/ 0 h 199"/>
                <a:gd name="T6" fmla="*/ 68 w 200"/>
                <a:gd name="T7" fmla="*/ 0 h 199"/>
                <a:gd name="T8" fmla="*/ 68 w 200"/>
                <a:gd name="T9" fmla="*/ 67 h 199"/>
                <a:gd name="T10" fmla="*/ 0 w 200"/>
                <a:gd name="T11" fmla="*/ 67 h 199"/>
                <a:gd name="T12" fmla="*/ 0 w 200"/>
                <a:gd name="T13" fmla="*/ 132 h 199"/>
                <a:gd name="T14" fmla="*/ 68 w 200"/>
                <a:gd name="T15" fmla="*/ 132 h 199"/>
                <a:gd name="T16" fmla="*/ 68 w 200"/>
                <a:gd name="T17" fmla="*/ 199 h 199"/>
                <a:gd name="T18" fmla="*/ 132 w 200"/>
                <a:gd name="T19" fmla="*/ 199 h 199"/>
                <a:gd name="T20" fmla="*/ 132 w 200"/>
                <a:gd name="T21" fmla="*/ 132 h 199"/>
                <a:gd name="T22" fmla="*/ 200 w 200"/>
                <a:gd name="T23" fmla="*/ 132 h 199"/>
                <a:gd name="T24" fmla="*/ 200 w 200"/>
                <a:gd name="T25" fmla="*/ 6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199">
                  <a:moveTo>
                    <a:pt x="200" y="67"/>
                  </a:moveTo>
                  <a:lnTo>
                    <a:pt x="132" y="67"/>
                  </a:lnTo>
                  <a:lnTo>
                    <a:pt x="132" y="0"/>
                  </a:lnTo>
                  <a:lnTo>
                    <a:pt x="68" y="0"/>
                  </a:lnTo>
                  <a:lnTo>
                    <a:pt x="68" y="67"/>
                  </a:lnTo>
                  <a:lnTo>
                    <a:pt x="0" y="67"/>
                  </a:lnTo>
                  <a:lnTo>
                    <a:pt x="0" y="132"/>
                  </a:lnTo>
                  <a:lnTo>
                    <a:pt x="68" y="132"/>
                  </a:lnTo>
                  <a:lnTo>
                    <a:pt x="68" y="199"/>
                  </a:lnTo>
                  <a:lnTo>
                    <a:pt x="132" y="199"/>
                  </a:lnTo>
                  <a:lnTo>
                    <a:pt x="132" y="132"/>
                  </a:lnTo>
                  <a:lnTo>
                    <a:pt x="200" y="132"/>
                  </a:lnTo>
                  <a:lnTo>
                    <a:pt x="20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Freeform 589"/>
            <p:cNvSpPr>
              <a:spLocks/>
            </p:cNvSpPr>
            <p:nvPr/>
          </p:nvSpPr>
          <p:spPr bwMode="auto">
            <a:xfrm>
              <a:off x="5905500" y="1700213"/>
              <a:ext cx="620713" cy="619125"/>
            </a:xfrm>
            <a:custGeom>
              <a:avLst/>
              <a:gdLst>
                <a:gd name="T0" fmla="*/ 1362 w 1562"/>
                <a:gd name="T1" fmla="*/ 260 h 1562"/>
                <a:gd name="T2" fmla="*/ 1460 w 1562"/>
                <a:gd name="T3" fmla="*/ 397 h 1562"/>
                <a:gd name="T4" fmla="*/ 1525 w 1562"/>
                <a:gd name="T5" fmla="*/ 546 h 1562"/>
                <a:gd name="T6" fmla="*/ 1558 w 1562"/>
                <a:gd name="T7" fmla="*/ 704 h 1562"/>
                <a:gd name="T8" fmla="*/ 1560 w 1562"/>
                <a:gd name="T9" fmla="*/ 825 h 1562"/>
                <a:gd name="T10" fmla="*/ 1547 w 1562"/>
                <a:gd name="T11" fmla="*/ 928 h 1562"/>
                <a:gd name="T12" fmla="*/ 1508 w 1562"/>
                <a:gd name="T13" fmla="*/ 1063 h 1562"/>
                <a:gd name="T14" fmla="*/ 1446 w 1562"/>
                <a:gd name="T15" fmla="*/ 1190 h 1562"/>
                <a:gd name="T16" fmla="*/ 1358 w 1562"/>
                <a:gd name="T17" fmla="*/ 1307 h 1562"/>
                <a:gd name="T18" fmla="*/ 1306 w 1562"/>
                <a:gd name="T19" fmla="*/ 1359 h 1562"/>
                <a:gd name="T20" fmla="*/ 1190 w 1562"/>
                <a:gd name="T21" fmla="*/ 1447 h 1562"/>
                <a:gd name="T22" fmla="*/ 1063 w 1562"/>
                <a:gd name="T23" fmla="*/ 1510 h 1562"/>
                <a:gd name="T24" fmla="*/ 928 w 1562"/>
                <a:gd name="T25" fmla="*/ 1548 h 1562"/>
                <a:gd name="T26" fmla="*/ 825 w 1562"/>
                <a:gd name="T27" fmla="*/ 1561 h 1562"/>
                <a:gd name="T28" fmla="*/ 704 w 1562"/>
                <a:gd name="T29" fmla="*/ 1558 h 1562"/>
                <a:gd name="T30" fmla="*/ 545 w 1562"/>
                <a:gd name="T31" fmla="*/ 1526 h 1562"/>
                <a:gd name="T32" fmla="*/ 396 w 1562"/>
                <a:gd name="T33" fmla="*/ 1461 h 1562"/>
                <a:gd name="T34" fmla="*/ 259 w 1562"/>
                <a:gd name="T35" fmla="*/ 1364 h 1562"/>
                <a:gd name="T36" fmla="*/ 201 w 1562"/>
                <a:gd name="T37" fmla="*/ 1304 h 1562"/>
                <a:gd name="T38" fmla="*/ 107 w 1562"/>
                <a:gd name="T39" fmla="*/ 1179 h 1562"/>
                <a:gd name="T40" fmla="*/ 43 w 1562"/>
                <a:gd name="T41" fmla="*/ 1040 h 1562"/>
                <a:gd name="T42" fmla="*/ 8 w 1562"/>
                <a:gd name="T43" fmla="*/ 893 h 1562"/>
                <a:gd name="T44" fmla="*/ 0 w 1562"/>
                <a:gd name="T45" fmla="*/ 743 h 1562"/>
                <a:gd name="T46" fmla="*/ 22 w 1562"/>
                <a:gd name="T47" fmla="*/ 595 h 1562"/>
                <a:gd name="T48" fmla="*/ 71 w 1562"/>
                <a:gd name="T49" fmla="*/ 453 h 1562"/>
                <a:gd name="T50" fmla="*/ 150 w 1562"/>
                <a:gd name="T51" fmla="*/ 319 h 1562"/>
                <a:gd name="T52" fmla="*/ 228 w 1562"/>
                <a:gd name="T53" fmla="*/ 229 h 1562"/>
                <a:gd name="T54" fmla="*/ 319 w 1562"/>
                <a:gd name="T55" fmla="*/ 151 h 1562"/>
                <a:gd name="T56" fmla="*/ 451 w 1562"/>
                <a:gd name="T57" fmla="*/ 72 h 1562"/>
                <a:gd name="T58" fmla="*/ 595 w 1562"/>
                <a:gd name="T59" fmla="*/ 22 h 1562"/>
                <a:gd name="T60" fmla="*/ 742 w 1562"/>
                <a:gd name="T61" fmla="*/ 0 h 1562"/>
                <a:gd name="T62" fmla="*/ 893 w 1562"/>
                <a:gd name="T63" fmla="*/ 8 h 1562"/>
                <a:gd name="T64" fmla="*/ 1039 w 1562"/>
                <a:gd name="T65" fmla="*/ 43 h 1562"/>
                <a:gd name="T66" fmla="*/ 1177 w 1562"/>
                <a:gd name="T67" fmla="*/ 108 h 1562"/>
                <a:gd name="T68" fmla="*/ 1304 w 1562"/>
                <a:gd name="T69" fmla="*/ 201 h 1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62" h="1562">
                  <a:moveTo>
                    <a:pt x="1332" y="229"/>
                  </a:moveTo>
                  <a:lnTo>
                    <a:pt x="1362" y="260"/>
                  </a:lnTo>
                  <a:lnTo>
                    <a:pt x="1415" y="326"/>
                  </a:lnTo>
                  <a:lnTo>
                    <a:pt x="1460" y="397"/>
                  </a:lnTo>
                  <a:lnTo>
                    <a:pt x="1497" y="470"/>
                  </a:lnTo>
                  <a:lnTo>
                    <a:pt x="1525" y="546"/>
                  </a:lnTo>
                  <a:lnTo>
                    <a:pt x="1546" y="625"/>
                  </a:lnTo>
                  <a:lnTo>
                    <a:pt x="1558" y="704"/>
                  </a:lnTo>
                  <a:lnTo>
                    <a:pt x="1562" y="785"/>
                  </a:lnTo>
                  <a:lnTo>
                    <a:pt x="1560" y="825"/>
                  </a:lnTo>
                  <a:lnTo>
                    <a:pt x="1558" y="860"/>
                  </a:lnTo>
                  <a:lnTo>
                    <a:pt x="1547" y="928"/>
                  </a:lnTo>
                  <a:lnTo>
                    <a:pt x="1532" y="997"/>
                  </a:lnTo>
                  <a:lnTo>
                    <a:pt x="1508" y="1063"/>
                  </a:lnTo>
                  <a:lnTo>
                    <a:pt x="1480" y="1128"/>
                  </a:lnTo>
                  <a:lnTo>
                    <a:pt x="1446" y="1190"/>
                  </a:lnTo>
                  <a:lnTo>
                    <a:pt x="1405" y="1250"/>
                  </a:lnTo>
                  <a:lnTo>
                    <a:pt x="1358" y="1307"/>
                  </a:lnTo>
                  <a:lnTo>
                    <a:pt x="1332" y="1333"/>
                  </a:lnTo>
                  <a:lnTo>
                    <a:pt x="1306" y="1359"/>
                  </a:lnTo>
                  <a:lnTo>
                    <a:pt x="1249" y="1407"/>
                  </a:lnTo>
                  <a:lnTo>
                    <a:pt x="1190" y="1447"/>
                  </a:lnTo>
                  <a:lnTo>
                    <a:pt x="1127" y="1482"/>
                  </a:lnTo>
                  <a:lnTo>
                    <a:pt x="1063" y="1510"/>
                  </a:lnTo>
                  <a:lnTo>
                    <a:pt x="996" y="1532"/>
                  </a:lnTo>
                  <a:lnTo>
                    <a:pt x="928" y="1548"/>
                  </a:lnTo>
                  <a:lnTo>
                    <a:pt x="859" y="1558"/>
                  </a:lnTo>
                  <a:lnTo>
                    <a:pt x="825" y="1561"/>
                  </a:lnTo>
                  <a:lnTo>
                    <a:pt x="784" y="1562"/>
                  </a:lnTo>
                  <a:lnTo>
                    <a:pt x="704" y="1558"/>
                  </a:lnTo>
                  <a:lnTo>
                    <a:pt x="624" y="1547"/>
                  </a:lnTo>
                  <a:lnTo>
                    <a:pt x="545" y="1526"/>
                  </a:lnTo>
                  <a:lnTo>
                    <a:pt x="469" y="1499"/>
                  </a:lnTo>
                  <a:lnTo>
                    <a:pt x="396" y="1461"/>
                  </a:lnTo>
                  <a:lnTo>
                    <a:pt x="325" y="1417"/>
                  </a:lnTo>
                  <a:lnTo>
                    <a:pt x="259" y="1364"/>
                  </a:lnTo>
                  <a:lnTo>
                    <a:pt x="228" y="1333"/>
                  </a:lnTo>
                  <a:lnTo>
                    <a:pt x="201" y="1304"/>
                  </a:lnTo>
                  <a:lnTo>
                    <a:pt x="150" y="1243"/>
                  </a:lnTo>
                  <a:lnTo>
                    <a:pt x="107" y="1179"/>
                  </a:lnTo>
                  <a:lnTo>
                    <a:pt x="71" y="1110"/>
                  </a:lnTo>
                  <a:lnTo>
                    <a:pt x="43" y="1040"/>
                  </a:lnTo>
                  <a:lnTo>
                    <a:pt x="22" y="967"/>
                  </a:lnTo>
                  <a:lnTo>
                    <a:pt x="8" y="893"/>
                  </a:lnTo>
                  <a:lnTo>
                    <a:pt x="0" y="818"/>
                  </a:lnTo>
                  <a:lnTo>
                    <a:pt x="0" y="743"/>
                  </a:lnTo>
                  <a:lnTo>
                    <a:pt x="8" y="669"/>
                  </a:lnTo>
                  <a:lnTo>
                    <a:pt x="22" y="595"/>
                  </a:lnTo>
                  <a:lnTo>
                    <a:pt x="43" y="523"/>
                  </a:lnTo>
                  <a:lnTo>
                    <a:pt x="71" y="453"/>
                  </a:lnTo>
                  <a:lnTo>
                    <a:pt x="107" y="384"/>
                  </a:lnTo>
                  <a:lnTo>
                    <a:pt x="150" y="319"/>
                  </a:lnTo>
                  <a:lnTo>
                    <a:pt x="201" y="258"/>
                  </a:lnTo>
                  <a:lnTo>
                    <a:pt x="228" y="229"/>
                  </a:lnTo>
                  <a:lnTo>
                    <a:pt x="258" y="201"/>
                  </a:lnTo>
                  <a:lnTo>
                    <a:pt x="319" y="151"/>
                  </a:lnTo>
                  <a:lnTo>
                    <a:pt x="383" y="108"/>
                  </a:lnTo>
                  <a:lnTo>
                    <a:pt x="451" y="72"/>
                  </a:lnTo>
                  <a:lnTo>
                    <a:pt x="522" y="43"/>
                  </a:lnTo>
                  <a:lnTo>
                    <a:pt x="595" y="22"/>
                  </a:lnTo>
                  <a:lnTo>
                    <a:pt x="669" y="8"/>
                  </a:lnTo>
                  <a:lnTo>
                    <a:pt x="742" y="0"/>
                  </a:lnTo>
                  <a:lnTo>
                    <a:pt x="818" y="0"/>
                  </a:lnTo>
                  <a:lnTo>
                    <a:pt x="893" y="8"/>
                  </a:lnTo>
                  <a:lnTo>
                    <a:pt x="967" y="22"/>
                  </a:lnTo>
                  <a:lnTo>
                    <a:pt x="1039" y="43"/>
                  </a:lnTo>
                  <a:lnTo>
                    <a:pt x="1109" y="72"/>
                  </a:lnTo>
                  <a:lnTo>
                    <a:pt x="1177" y="108"/>
                  </a:lnTo>
                  <a:lnTo>
                    <a:pt x="1243" y="151"/>
                  </a:lnTo>
                  <a:lnTo>
                    <a:pt x="1304" y="201"/>
                  </a:lnTo>
                  <a:lnTo>
                    <a:pt x="1332" y="229"/>
                  </a:lnTo>
                  <a:close/>
                </a:path>
              </a:pathLst>
            </a:custGeom>
            <a:solidFill>
              <a:srgbClr val="A2B9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Freeform 590"/>
            <p:cNvSpPr>
              <a:spLocks/>
            </p:cNvSpPr>
            <p:nvPr/>
          </p:nvSpPr>
          <p:spPr bwMode="auto">
            <a:xfrm>
              <a:off x="6070600" y="1863726"/>
              <a:ext cx="455613" cy="455613"/>
            </a:xfrm>
            <a:custGeom>
              <a:avLst/>
              <a:gdLst>
                <a:gd name="T0" fmla="*/ 735 w 1147"/>
                <a:gd name="T1" fmla="*/ 0 h 1147"/>
                <a:gd name="T2" fmla="*/ 1147 w 1147"/>
                <a:gd name="T3" fmla="*/ 411 h 1147"/>
                <a:gd name="T4" fmla="*/ 1145 w 1147"/>
                <a:gd name="T5" fmla="*/ 446 h 1147"/>
                <a:gd name="T6" fmla="*/ 1134 w 1147"/>
                <a:gd name="T7" fmla="*/ 514 h 1147"/>
                <a:gd name="T8" fmla="*/ 1119 w 1147"/>
                <a:gd name="T9" fmla="*/ 583 h 1147"/>
                <a:gd name="T10" fmla="*/ 1095 w 1147"/>
                <a:gd name="T11" fmla="*/ 649 h 1147"/>
                <a:gd name="T12" fmla="*/ 1067 w 1147"/>
                <a:gd name="T13" fmla="*/ 714 h 1147"/>
                <a:gd name="T14" fmla="*/ 1033 w 1147"/>
                <a:gd name="T15" fmla="*/ 776 h 1147"/>
                <a:gd name="T16" fmla="*/ 992 w 1147"/>
                <a:gd name="T17" fmla="*/ 836 h 1147"/>
                <a:gd name="T18" fmla="*/ 945 w 1147"/>
                <a:gd name="T19" fmla="*/ 893 h 1147"/>
                <a:gd name="T20" fmla="*/ 919 w 1147"/>
                <a:gd name="T21" fmla="*/ 919 h 1147"/>
                <a:gd name="T22" fmla="*/ 893 w 1147"/>
                <a:gd name="T23" fmla="*/ 945 h 1147"/>
                <a:gd name="T24" fmla="*/ 836 w 1147"/>
                <a:gd name="T25" fmla="*/ 993 h 1147"/>
                <a:gd name="T26" fmla="*/ 777 w 1147"/>
                <a:gd name="T27" fmla="*/ 1033 h 1147"/>
                <a:gd name="T28" fmla="*/ 714 w 1147"/>
                <a:gd name="T29" fmla="*/ 1068 h 1147"/>
                <a:gd name="T30" fmla="*/ 650 w 1147"/>
                <a:gd name="T31" fmla="*/ 1096 h 1147"/>
                <a:gd name="T32" fmla="*/ 583 w 1147"/>
                <a:gd name="T33" fmla="*/ 1118 h 1147"/>
                <a:gd name="T34" fmla="*/ 515 w 1147"/>
                <a:gd name="T35" fmla="*/ 1134 h 1147"/>
                <a:gd name="T36" fmla="*/ 446 w 1147"/>
                <a:gd name="T37" fmla="*/ 1144 h 1147"/>
                <a:gd name="T38" fmla="*/ 412 w 1147"/>
                <a:gd name="T39" fmla="*/ 1147 h 1147"/>
                <a:gd name="T40" fmla="*/ 0 w 1147"/>
                <a:gd name="T41" fmla="*/ 735 h 1147"/>
                <a:gd name="T42" fmla="*/ 735 w 1147"/>
                <a:gd name="T43" fmla="*/ 0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7" h="1147">
                  <a:moveTo>
                    <a:pt x="735" y="0"/>
                  </a:moveTo>
                  <a:lnTo>
                    <a:pt x="1147" y="411"/>
                  </a:lnTo>
                  <a:lnTo>
                    <a:pt x="1145" y="446"/>
                  </a:lnTo>
                  <a:lnTo>
                    <a:pt x="1134" y="514"/>
                  </a:lnTo>
                  <a:lnTo>
                    <a:pt x="1119" y="583"/>
                  </a:lnTo>
                  <a:lnTo>
                    <a:pt x="1095" y="649"/>
                  </a:lnTo>
                  <a:lnTo>
                    <a:pt x="1067" y="714"/>
                  </a:lnTo>
                  <a:lnTo>
                    <a:pt x="1033" y="776"/>
                  </a:lnTo>
                  <a:lnTo>
                    <a:pt x="992" y="836"/>
                  </a:lnTo>
                  <a:lnTo>
                    <a:pt x="945" y="893"/>
                  </a:lnTo>
                  <a:lnTo>
                    <a:pt x="919" y="919"/>
                  </a:lnTo>
                  <a:lnTo>
                    <a:pt x="893" y="945"/>
                  </a:lnTo>
                  <a:lnTo>
                    <a:pt x="836" y="993"/>
                  </a:lnTo>
                  <a:lnTo>
                    <a:pt x="777" y="1033"/>
                  </a:lnTo>
                  <a:lnTo>
                    <a:pt x="714" y="1068"/>
                  </a:lnTo>
                  <a:lnTo>
                    <a:pt x="650" y="1096"/>
                  </a:lnTo>
                  <a:lnTo>
                    <a:pt x="583" y="1118"/>
                  </a:lnTo>
                  <a:lnTo>
                    <a:pt x="515" y="1134"/>
                  </a:lnTo>
                  <a:lnTo>
                    <a:pt x="446" y="1144"/>
                  </a:lnTo>
                  <a:lnTo>
                    <a:pt x="412" y="1147"/>
                  </a:lnTo>
                  <a:lnTo>
                    <a:pt x="0" y="735"/>
                  </a:lnTo>
                  <a:lnTo>
                    <a:pt x="735" y="0"/>
                  </a:lnTo>
                  <a:close/>
                </a:path>
              </a:pathLst>
            </a:custGeom>
            <a:solidFill>
              <a:schemeClr val="bg1">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Freeform 591"/>
            <p:cNvSpPr>
              <a:spLocks/>
            </p:cNvSpPr>
            <p:nvPr/>
          </p:nvSpPr>
          <p:spPr bwMode="auto">
            <a:xfrm>
              <a:off x="6010275" y="1803401"/>
              <a:ext cx="411163" cy="411163"/>
            </a:xfrm>
            <a:custGeom>
              <a:avLst/>
              <a:gdLst>
                <a:gd name="T0" fmla="*/ 151 w 1036"/>
                <a:gd name="T1" fmla="*/ 153 h 1038"/>
                <a:gd name="T2" fmla="*/ 115 w 1036"/>
                <a:gd name="T3" fmla="*/ 192 h 1038"/>
                <a:gd name="T4" fmla="*/ 57 w 1036"/>
                <a:gd name="T5" fmla="*/ 279 h 1038"/>
                <a:gd name="T6" fmla="*/ 19 w 1036"/>
                <a:gd name="T7" fmla="*/ 372 h 1038"/>
                <a:gd name="T8" fmla="*/ 0 w 1036"/>
                <a:gd name="T9" fmla="*/ 470 h 1038"/>
                <a:gd name="T10" fmla="*/ 0 w 1036"/>
                <a:gd name="T11" fmla="*/ 570 h 1038"/>
                <a:gd name="T12" fmla="*/ 19 w 1036"/>
                <a:gd name="T13" fmla="*/ 669 h 1038"/>
                <a:gd name="T14" fmla="*/ 57 w 1036"/>
                <a:gd name="T15" fmla="*/ 762 h 1038"/>
                <a:gd name="T16" fmla="*/ 115 w 1036"/>
                <a:gd name="T17" fmla="*/ 849 h 1038"/>
                <a:gd name="T18" fmla="*/ 151 w 1036"/>
                <a:gd name="T19" fmla="*/ 888 h 1038"/>
                <a:gd name="T20" fmla="*/ 151 w 1036"/>
                <a:gd name="T21" fmla="*/ 888 h 1038"/>
                <a:gd name="T22" fmla="*/ 190 w 1036"/>
                <a:gd name="T23" fmla="*/ 924 h 1038"/>
                <a:gd name="T24" fmla="*/ 277 w 1036"/>
                <a:gd name="T25" fmla="*/ 981 h 1038"/>
                <a:gd name="T26" fmla="*/ 370 w 1036"/>
                <a:gd name="T27" fmla="*/ 1020 h 1038"/>
                <a:gd name="T28" fmla="*/ 469 w 1036"/>
                <a:gd name="T29" fmla="*/ 1038 h 1038"/>
                <a:gd name="T30" fmla="*/ 569 w 1036"/>
                <a:gd name="T31" fmla="*/ 1038 h 1038"/>
                <a:gd name="T32" fmla="*/ 667 w 1036"/>
                <a:gd name="T33" fmla="*/ 1020 h 1038"/>
                <a:gd name="T34" fmla="*/ 760 w 1036"/>
                <a:gd name="T35" fmla="*/ 981 h 1038"/>
                <a:gd name="T36" fmla="*/ 847 w 1036"/>
                <a:gd name="T37" fmla="*/ 924 h 1038"/>
                <a:gd name="T38" fmla="*/ 886 w 1036"/>
                <a:gd name="T39" fmla="*/ 888 h 1038"/>
                <a:gd name="T40" fmla="*/ 886 w 1036"/>
                <a:gd name="T41" fmla="*/ 888 h 1038"/>
                <a:gd name="T42" fmla="*/ 922 w 1036"/>
                <a:gd name="T43" fmla="*/ 849 h 1038"/>
                <a:gd name="T44" fmla="*/ 979 w 1036"/>
                <a:gd name="T45" fmla="*/ 762 h 1038"/>
                <a:gd name="T46" fmla="*/ 1017 w 1036"/>
                <a:gd name="T47" fmla="*/ 669 h 1038"/>
                <a:gd name="T48" fmla="*/ 1036 w 1036"/>
                <a:gd name="T49" fmla="*/ 570 h 1038"/>
                <a:gd name="T50" fmla="*/ 1036 w 1036"/>
                <a:gd name="T51" fmla="*/ 470 h 1038"/>
                <a:gd name="T52" fmla="*/ 1017 w 1036"/>
                <a:gd name="T53" fmla="*/ 372 h 1038"/>
                <a:gd name="T54" fmla="*/ 979 w 1036"/>
                <a:gd name="T55" fmla="*/ 279 h 1038"/>
                <a:gd name="T56" fmla="*/ 922 w 1036"/>
                <a:gd name="T57" fmla="*/ 192 h 1038"/>
                <a:gd name="T58" fmla="*/ 886 w 1036"/>
                <a:gd name="T59" fmla="*/ 153 h 1038"/>
                <a:gd name="T60" fmla="*/ 886 w 1036"/>
                <a:gd name="T61" fmla="*/ 153 h 1038"/>
                <a:gd name="T62" fmla="*/ 847 w 1036"/>
                <a:gd name="T63" fmla="*/ 117 h 1038"/>
                <a:gd name="T64" fmla="*/ 760 w 1036"/>
                <a:gd name="T65" fmla="*/ 60 h 1038"/>
                <a:gd name="T66" fmla="*/ 667 w 1036"/>
                <a:gd name="T67" fmla="*/ 21 h 1038"/>
                <a:gd name="T68" fmla="*/ 569 w 1036"/>
                <a:gd name="T69" fmla="*/ 3 h 1038"/>
                <a:gd name="T70" fmla="*/ 518 w 1036"/>
                <a:gd name="T71" fmla="*/ 0 h 1038"/>
                <a:gd name="T72" fmla="*/ 518 w 1036"/>
                <a:gd name="T73" fmla="*/ 0 h 1038"/>
                <a:gd name="T74" fmla="*/ 469 w 1036"/>
                <a:gd name="T75" fmla="*/ 3 h 1038"/>
                <a:gd name="T76" fmla="*/ 370 w 1036"/>
                <a:gd name="T77" fmla="*/ 21 h 1038"/>
                <a:gd name="T78" fmla="*/ 277 w 1036"/>
                <a:gd name="T79" fmla="*/ 60 h 1038"/>
                <a:gd name="T80" fmla="*/ 190 w 1036"/>
                <a:gd name="T81" fmla="*/ 117 h 1038"/>
                <a:gd name="T82" fmla="*/ 151 w 1036"/>
                <a:gd name="T83" fmla="*/ 153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36" h="1038">
                  <a:moveTo>
                    <a:pt x="151" y="153"/>
                  </a:moveTo>
                  <a:lnTo>
                    <a:pt x="115" y="192"/>
                  </a:lnTo>
                  <a:lnTo>
                    <a:pt x="57" y="279"/>
                  </a:lnTo>
                  <a:lnTo>
                    <a:pt x="19" y="372"/>
                  </a:lnTo>
                  <a:lnTo>
                    <a:pt x="0" y="470"/>
                  </a:lnTo>
                  <a:lnTo>
                    <a:pt x="0" y="570"/>
                  </a:lnTo>
                  <a:lnTo>
                    <a:pt x="19" y="669"/>
                  </a:lnTo>
                  <a:lnTo>
                    <a:pt x="57" y="762"/>
                  </a:lnTo>
                  <a:lnTo>
                    <a:pt x="115" y="849"/>
                  </a:lnTo>
                  <a:lnTo>
                    <a:pt x="151" y="888"/>
                  </a:lnTo>
                  <a:lnTo>
                    <a:pt x="151" y="888"/>
                  </a:lnTo>
                  <a:lnTo>
                    <a:pt x="190" y="924"/>
                  </a:lnTo>
                  <a:lnTo>
                    <a:pt x="277" y="981"/>
                  </a:lnTo>
                  <a:lnTo>
                    <a:pt x="370" y="1020"/>
                  </a:lnTo>
                  <a:lnTo>
                    <a:pt x="469" y="1038"/>
                  </a:lnTo>
                  <a:lnTo>
                    <a:pt x="569" y="1038"/>
                  </a:lnTo>
                  <a:lnTo>
                    <a:pt x="667" y="1020"/>
                  </a:lnTo>
                  <a:lnTo>
                    <a:pt x="760" y="981"/>
                  </a:lnTo>
                  <a:lnTo>
                    <a:pt x="847" y="924"/>
                  </a:lnTo>
                  <a:lnTo>
                    <a:pt x="886" y="888"/>
                  </a:lnTo>
                  <a:lnTo>
                    <a:pt x="886" y="888"/>
                  </a:lnTo>
                  <a:lnTo>
                    <a:pt x="922" y="849"/>
                  </a:lnTo>
                  <a:lnTo>
                    <a:pt x="979" y="762"/>
                  </a:lnTo>
                  <a:lnTo>
                    <a:pt x="1017" y="669"/>
                  </a:lnTo>
                  <a:lnTo>
                    <a:pt x="1036" y="570"/>
                  </a:lnTo>
                  <a:lnTo>
                    <a:pt x="1036" y="470"/>
                  </a:lnTo>
                  <a:lnTo>
                    <a:pt x="1017" y="372"/>
                  </a:lnTo>
                  <a:lnTo>
                    <a:pt x="979" y="279"/>
                  </a:lnTo>
                  <a:lnTo>
                    <a:pt x="922" y="192"/>
                  </a:lnTo>
                  <a:lnTo>
                    <a:pt x="886" y="153"/>
                  </a:lnTo>
                  <a:lnTo>
                    <a:pt x="886" y="153"/>
                  </a:lnTo>
                  <a:lnTo>
                    <a:pt x="847" y="117"/>
                  </a:lnTo>
                  <a:lnTo>
                    <a:pt x="760" y="60"/>
                  </a:lnTo>
                  <a:lnTo>
                    <a:pt x="667" y="21"/>
                  </a:lnTo>
                  <a:lnTo>
                    <a:pt x="569" y="3"/>
                  </a:lnTo>
                  <a:lnTo>
                    <a:pt x="518" y="0"/>
                  </a:lnTo>
                  <a:lnTo>
                    <a:pt x="518" y="0"/>
                  </a:lnTo>
                  <a:lnTo>
                    <a:pt x="469" y="3"/>
                  </a:lnTo>
                  <a:lnTo>
                    <a:pt x="370" y="21"/>
                  </a:lnTo>
                  <a:lnTo>
                    <a:pt x="277" y="60"/>
                  </a:lnTo>
                  <a:lnTo>
                    <a:pt x="190" y="117"/>
                  </a:lnTo>
                  <a:lnTo>
                    <a:pt x="151" y="153"/>
                  </a:lnTo>
                  <a:close/>
                </a:path>
              </a:pathLst>
            </a:custGeom>
            <a:solidFill>
              <a:srgbClr val="E8E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Freeform 594"/>
            <p:cNvSpPr>
              <a:spLocks/>
            </p:cNvSpPr>
            <p:nvPr/>
          </p:nvSpPr>
          <p:spPr bwMode="auto">
            <a:xfrm>
              <a:off x="4546600" y="3629026"/>
              <a:ext cx="1462088" cy="215900"/>
            </a:xfrm>
            <a:custGeom>
              <a:avLst/>
              <a:gdLst>
                <a:gd name="T0" fmla="*/ 3684 w 3684"/>
                <a:gd name="T1" fmla="*/ 219 h 547"/>
                <a:gd name="T2" fmla="*/ 687 w 3684"/>
                <a:gd name="T3" fmla="*/ 219 h 547"/>
                <a:gd name="T4" fmla="*/ 658 w 3684"/>
                <a:gd name="T5" fmla="*/ 218 h 547"/>
                <a:gd name="T6" fmla="*/ 605 w 3684"/>
                <a:gd name="T7" fmla="*/ 205 h 547"/>
                <a:gd name="T8" fmla="*/ 557 w 3684"/>
                <a:gd name="T9" fmla="*/ 180 h 547"/>
                <a:gd name="T10" fmla="*/ 517 w 3684"/>
                <a:gd name="T11" fmla="*/ 144 h 547"/>
                <a:gd name="T12" fmla="*/ 500 w 3684"/>
                <a:gd name="T13" fmla="*/ 120 h 547"/>
                <a:gd name="T14" fmla="*/ 481 w 3684"/>
                <a:gd name="T15" fmla="*/ 93 h 547"/>
                <a:gd name="T16" fmla="*/ 430 w 3684"/>
                <a:gd name="T17" fmla="*/ 48 h 547"/>
                <a:gd name="T18" fmla="*/ 369 w 3684"/>
                <a:gd name="T19" fmla="*/ 17 h 547"/>
                <a:gd name="T20" fmla="*/ 302 w 3684"/>
                <a:gd name="T21" fmla="*/ 0 h 547"/>
                <a:gd name="T22" fmla="*/ 266 w 3684"/>
                <a:gd name="T23" fmla="*/ 0 h 547"/>
                <a:gd name="T24" fmla="*/ 239 w 3684"/>
                <a:gd name="T25" fmla="*/ 1 h 547"/>
                <a:gd name="T26" fmla="*/ 188 w 3684"/>
                <a:gd name="T27" fmla="*/ 13 h 547"/>
                <a:gd name="T28" fmla="*/ 141 w 3684"/>
                <a:gd name="T29" fmla="*/ 34 h 547"/>
                <a:gd name="T30" fmla="*/ 100 w 3684"/>
                <a:gd name="T31" fmla="*/ 62 h 547"/>
                <a:gd name="T32" fmla="*/ 64 w 3684"/>
                <a:gd name="T33" fmla="*/ 97 h 547"/>
                <a:gd name="T34" fmla="*/ 35 w 3684"/>
                <a:gd name="T35" fmla="*/ 139 h 547"/>
                <a:gd name="T36" fmla="*/ 14 w 3684"/>
                <a:gd name="T37" fmla="*/ 185 h 547"/>
                <a:gd name="T38" fmla="*/ 1 w 3684"/>
                <a:gd name="T39" fmla="*/ 236 h 547"/>
                <a:gd name="T40" fmla="*/ 0 w 3684"/>
                <a:gd name="T41" fmla="*/ 262 h 547"/>
                <a:gd name="T42" fmla="*/ 0 w 3684"/>
                <a:gd name="T43" fmla="*/ 292 h 547"/>
                <a:gd name="T44" fmla="*/ 9 w 3684"/>
                <a:gd name="T45" fmla="*/ 346 h 547"/>
                <a:gd name="T46" fmla="*/ 29 w 3684"/>
                <a:gd name="T47" fmla="*/ 398 h 547"/>
                <a:gd name="T48" fmla="*/ 58 w 3684"/>
                <a:gd name="T49" fmla="*/ 443 h 547"/>
                <a:gd name="T50" fmla="*/ 95 w 3684"/>
                <a:gd name="T51" fmla="*/ 482 h 547"/>
                <a:gd name="T52" fmla="*/ 140 w 3684"/>
                <a:gd name="T53" fmla="*/ 513 h 547"/>
                <a:gd name="T54" fmla="*/ 189 w 3684"/>
                <a:gd name="T55" fmla="*/ 535 h 547"/>
                <a:gd name="T56" fmla="*/ 245 w 3684"/>
                <a:gd name="T57" fmla="*/ 546 h 547"/>
                <a:gd name="T58" fmla="*/ 274 w 3684"/>
                <a:gd name="T59" fmla="*/ 547 h 547"/>
                <a:gd name="T60" fmla="*/ 307 w 3684"/>
                <a:gd name="T61" fmla="*/ 546 h 547"/>
                <a:gd name="T62" fmla="*/ 372 w 3684"/>
                <a:gd name="T63" fmla="*/ 530 h 547"/>
                <a:gd name="T64" fmla="*/ 430 w 3684"/>
                <a:gd name="T65" fmla="*/ 499 h 547"/>
                <a:gd name="T66" fmla="*/ 478 w 3684"/>
                <a:gd name="T67" fmla="*/ 456 h 547"/>
                <a:gd name="T68" fmla="*/ 498 w 3684"/>
                <a:gd name="T69" fmla="*/ 430 h 547"/>
                <a:gd name="T70" fmla="*/ 515 w 3684"/>
                <a:gd name="T71" fmla="*/ 407 h 547"/>
                <a:gd name="T72" fmla="*/ 556 w 3684"/>
                <a:gd name="T73" fmla="*/ 369 h 547"/>
                <a:gd name="T74" fmla="*/ 605 w 3684"/>
                <a:gd name="T75" fmla="*/ 343 h 547"/>
                <a:gd name="T76" fmla="*/ 658 w 3684"/>
                <a:gd name="T77" fmla="*/ 329 h 547"/>
                <a:gd name="T78" fmla="*/ 687 w 3684"/>
                <a:gd name="T79" fmla="*/ 328 h 547"/>
                <a:gd name="T80" fmla="*/ 3684 w 3684"/>
                <a:gd name="T81" fmla="*/ 328 h 547"/>
                <a:gd name="T82" fmla="*/ 3684 w 3684"/>
                <a:gd name="T83" fmla="*/ 2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684" h="547">
                  <a:moveTo>
                    <a:pt x="3684" y="219"/>
                  </a:moveTo>
                  <a:lnTo>
                    <a:pt x="687" y="219"/>
                  </a:lnTo>
                  <a:lnTo>
                    <a:pt x="658" y="218"/>
                  </a:lnTo>
                  <a:lnTo>
                    <a:pt x="605" y="205"/>
                  </a:lnTo>
                  <a:lnTo>
                    <a:pt x="557" y="180"/>
                  </a:lnTo>
                  <a:lnTo>
                    <a:pt x="517" y="144"/>
                  </a:lnTo>
                  <a:lnTo>
                    <a:pt x="500" y="120"/>
                  </a:lnTo>
                  <a:lnTo>
                    <a:pt x="481" y="93"/>
                  </a:lnTo>
                  <a:lnTo>
                    <a:pt x="430" y="48"/>
                  </a:lnTo>
                  <a:lnTo>
                    <a:pt x="369" y="17"/>
                  </a:lnTo>
                  <a:lnTo>
                    <a:pt x="302" y="0"/>
                  </a:lnTo>
                  <a:lnTo>
                    <a:pt x="266" y="0"/>
                  </a:lnTo>
                  <a:lnTo>
                    <a:pt x="239" y="1"/>
                  </a:lnTo>
                  <a:lnTo>
                    <a:pt x="188" y="13"/>
                  </a:lnTo>
                  <a:lnTo>
                    <a:pt x="141" y="34"/>
                  </a:lnTo>
                  <a:lnTo>
                    <a:pt x="100" y="62"/>
                  </a:lnTo>
                  <a:lnTo>
                    <a:pt x="64" y="97"/>
                  </a:lnTo>
                  <a:lnTo>
                    <a:pt x="35" y="139"/>
                  </a:lnTo>
                  <a:lnTo>
                    <a:pt x="14" y="185"/>
                  </a:lnTo>
                  <a:lnTo>
                    <a:pt x="1" y="236"/>
                  </a:lnTo>
                  <a:lnTo>
                    <a:pt x="0" y="262"/>
                  </a:lnTo>
                  <a:lnTo>
                    <a:pt x="0" y="292"/>
                  </a:lnTo>
                  <a:lnTo>
                    <a:pt x="9" y="346"/>
                  </a:lnTo>
                  <a:lnTo>
                    <a:pt x="29" y="398"/>
                  </a:lnTo>
                  <a:lnTo>
                    <a:pt x="58" y="443"/>
                  </a:lnTo>
                  <a:lnTo>
                    <a:pt x="95" y="482"/>
                  </a:lnTo>
                  <a:lnTo>
                    <a:pt x="140" y="513"/>
                  </a:lnTo>
                  <a:lnTo>
                    <a:pt x="189" y="535"/>
                  </a:lnTo>
                  <a:lnTo>
                    <a:pt x="245" y="546"/>
                  </a:lnTo>
                  <a:lnTo>
                    <a:pt x="274" y="547"/>
                  </a:lnTo>
                  <a:lnTo>
                    <a:pt x="307" y="546"/>
                  </a:lnTo>
                  <a:lnTo>
                    <a:pt x="372" y="530"/>
                  </a:lnTo>
                  <a:lnTo>
                    <a:pt x="430" y="499"/>
                  </a:lnTo>
                  <a:lnTo>
                    <a:pt x="478" y="456"/>
                  </a:lnTo>
                  <a:lnTo>
                    <a:pt x="498" y="430"/>
                  </a:lnTo>
                  <a:lnTo>
                    <a:pt x="515" y="407"/>
                  </a:lnTo>
                  <a:lnTo>
                    <a:pt x="556" y="369"/>
                  </a:lnTo>
                  <a:lnTo>
                    <a:pt x="605" y="343"/>
                  </a:lnTo>
                  <a:lnTo>
                    <a:pt x="658" y="329"/>
                  </a:lnTo>
                  <a:lnTo>
                    <a:pt x="687" y="328"/>
                  </a:lnTo>
                  <a:lnTo>
                    <a:pt x="3684" y="328"/>
                  </a:lnTo>
                  <a:lnTo>
                    <a:pt x="3684" y="219"/>
                  </a:lnTo>
                  <a:close/>
                </a:path>
              </a:pathLst>
            </a:custGeom>
            <a:solidFill>
              <a:srgbClr val="063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Freeform 595"/>
            <p:cNvSpPr>
              <a:spLocks/>
            </p:cNvSpPr>
            <p:nvPr/>
          </p:nvSpPr>
          <p:spPr bwMode="auto">
            <a:xfrm>
              <a:off x="4619625" y="3697288"/>
              <a:ext cx="79375" cy="79375"/>
            </a:xfrm>
            <a:custGeom>
              <a:avLst/>
              <a:gdLst>
                <a:gd name="T0" fmla="*/ 200 w 200"/>
                <a:gd name="T1" fmla="*/ 67 h 199"/>
                <a:gd name="T2" fmla="*/ 132 w 200"/>
                <a:gd name="T3" fmla="*/ 67 h 199"/>
                <a:gd name="T4" fmla="*/ 132 w 200"/>
                <a:gd name="T5" fmla="*/ 0 h 199"/>
                <a:gd name="T6" fmla="*/ 68 w 200"/>
                <a:gd name="T7" fmla="*/ 0 h 199"/>
                <a:gd name="T8" fmla="*/ 68 w 200"/>
                <a:gd name="T9" fmla="*/ 67 h 199"/>
                <a:gd name="T10" fmla="*/ 0 w 200"/>
                <a:gd name="T11" fmla="*/ 67 h 199"/>
                <a:gd name="T12" fmla="*/ 0 w 200"/>
                <a:gd name="T13" fmla="*/ 132 h 199"/>
                <a:gd name="T14" fmla="*/ 68 w 200"/>
                <a:gd name="T15" fmla="*/ 132 h 199"/>
                <a:gd name="T16" fmla="*/ 68 w 200"/>
                <a:gd name="T17" fmla="*/ 199 h 199"/>
                <a:gd name="T18" fmla="*/ 132 w 200"/>
                <a:gd name="T19" fmla="*/ 199 h 199"/>
                <a:gd name="T20" fmla="*/ 132 w 200"/>
                <a:gd name="T21" fmla="*/ 132 h 199"/>
                <a:gd name="T22" fmla="*/ 200 w 200"/>
                <a:gd name="T23" fmla="*/ 132 h 199"/>
                <a:gd name="T24" fmla="*/ 200 w 200"/>
                <a:gd name="T25" fmla="*/ 6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199">
                  <a:moveTo>
                    <a:pt x="200" y="67"/>
                  </a:moveTo>
                  <a:lnTo>
                    <a:pt x="132" y="67"/>
                  </a:lnTo>
                  <a:lnTo>
                    <a:pt x="132" y="0"/>
                  </a:lnTo>
                  <a:lnTo>
                    <a:pt x="68" y="0"/>
                  </a:lnTo>
                  <a:lnTo>
                    <a:pt x="68" y="67"/>
                  </a:lnTo>
                  <a:lnTo>
                    <a:pt x="0" y="67"/>
                  </a:lnTo>
                  <a:lnTo>
                    <a:pt x="0" y="132"/>
                  </a:lnTo>
                  <a:lnTo>
                    <a:pt x="68" y="132"/>
                  </a:lnTo>
                  <a:lnTo>
                    <a:pt x="68" y="199"/>
                  </a:lnTo>
                  <a:lnTo>
                    <a:pt x="132" y="199"/>
                  </a:lnTo>
                  <a:lnTo>
                    <a:pt x="132" y="132"/>
                  </a:lnTo>
                  <a:lnTo>
                    <a:pt x="200" y="132"/>
                  </a:lnTo>
                  <a:lnTo>
                    <a:pt x="20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Freeform 596"/>
            <p:cNvSpPr>
              <a:spLocks/>
            </p:cNvSpPr>
            <p:nvPr/>
          </p:nvSpPr>
          <p:spPr bwMode="auto">
            <a:xfrm>
              <a:off x="5905500" y="3427413"/>
              <a:ext cx="620713" cy="619125"/>
            </a:xfrm>
            <a:custGeom>
              <a:avLst/>
              <a:gdLst>
                <a:gd name="T0" fmla="*/ 1362 w 1562"/>
                <a:gd name="T1" fmla="*/ 259 h 1562"/>
                <a:gd name="T2" fmla="*/ 1460 w 1562"/>
                <a:gd name="T3" fmla="*/ 395 h 1562"/>
                <a:gd name="T4" fmla="*/ 1525 w 1562"/>
                <a:gd name="T5" fmla="*/ 546 h 1562"/>
                <a:gd name="T6" fmla="*/ 1558 w 1562"/>
                <a:gd name="T7" fmla="*/ 704 h 1562"/>
                <a:gd name="T8" fmla="*/ 1560 w 1562"/>
                <a:gd name="T9" fmla="*/ 824 h 1562"/>
                <a:gd name="T10" fmla="*/ 1547 w 1562"/>
                <a:gd name="T11" fmla="*/ 928 h 1562"/>
                <a:gd name="T12" fmla="*/ 1508 w 1562"/>
                <a:gd name="T13" fmla="*/ 1063 h 1562"/>
                <a:gd name="T14" fmla="*/ 1446 w 1562"/>
                <a:gd name="T15" fmla="*/ 1190 h 1562"/>
                <a:gd name="T16" fmla="*/ 1358 w 1562"/>
                <a:gd name="T17" fmla="*/ 1305 h 1562"/>
                <a:gd name="T18" fmla="*/ 1306 w 1562"/>
                <a:gd name="T19" fmla="*/ 1358 h 1562"/>
                <a:gd name="T20" fmla="*/ 1190 w 1562"/>
                <a:gd name="T21" fmla="*/ 1447 h 1562"/>
                <a:gd name="T22" fmla="*/ 1063 w 1562"/>
                <a:gd name="T23" fmla="*/ 1509 h 1562"/>
                <a:gd name="T24" fmla="*/ 928 w 1562"/>
                <a:gd name="T25" fmla="*/ 1548 h 1562"/>
                <a:gd name="T26" fmla="*/ 825 w 1562"/>
                <a:gd name="T27" fmla="*/ 1561 h 1562"/>
                <a:gd name="T28" fmla="*/ 704 w 1562"/>
                <a:gd name="T29" fmla="*/ 1558 h 1562"/>
                <a:gd name="T30" fmla="*/ 545 w 1562"/>
                <a:gd name="T31" fmla="*/ 1526 h 1562"/>
                <a:gd name="T32" fmla="*/ 396 w 1562"/>
                <a:gd name="T33" fmla="*/ 1461 h 1562"/>
                <a:gd name="T34" fmla="*/ 259 w 1562"/>
                <a:gd name="T35" fmla="*/ 1362 h 1562"/>
                <a:gd name="T36" fmla="*/ 201 w 1562"/>
                <a:gd name="T37" fmla="*/ 1304 h 1562"/>
                <a:gd name="T38" fmla="*/ 107 w 1562"/>
                <a:gd name="T39" fmla="*/ 1177 h 1562"/>
                <a:gd name="T40" fmla="*/ 43 w 1562"/>
                <a:gd name="T41" fmla="*/ 1038 h 1562"/>
                <a:gd name="T42" fmla="*/ 8 w 1562"/>
                <a:gd name="T43" fmla="*/ 893 h 1562"/>
                <a:gd name="T44" fmla="*/ 0 w 1562"/>
                <a:gd name="T45" fmla="*/ 743 h 1562"/>
                <a:gd name="T46" fmla="*/ 22 w 1562"/>
                <a:gd name="T47" fmla="*/ 595 h 1562"/>
                <a:gd name="T48" fmla="*/ 71 w 1562"/>
                <a:gd name="T49" fmla="*/ 451 h 1562"/>
                <a:gd name="T50" fmla="*/ 150 w 1562"/>
                <a:gd name="T51" fmla="*/ 319 h 1562"/>
                <a:gd name="T52" fmla="*/ 228 w 1562"/>
                <a:gd name="T53" fmla="*/ 228 h 1562"/>
                <a:gd name="T54" fmla="*/ 319 w 1562"/>
                <a:gd name="T55" fmla="*/ 150 h 1562"/>
                <a:gd name="T56" fmla="*/ 451 w 1562"/>
                <a:gd name="T57" fmla="*/ 71 h 1562"/>
                <a:gd name="T58" fmla="*/ 595 w 1562"/>
                <a:gd name="T59" fmla="*/ 22 h 1562"/>
                <a:gd name="T60" fmla="*/ 742 w 1562"/>
                <a:gd name="T61" fmla="*/ 0 h 1562"/>
                <a:gd name="T62" fmla="*/ 893 w 1562"/>
                <a:gd name="T63" fmla="*/ 8 h 1562"/>
                <a:gd name="T64" fmla="*/ 1039 w 1562"/>
                <a:gd name="T65" fmla="*/ 43 h 1562"/>
                <a:gd name="T66" fmla="*/ 1177 w 1562"/>
                <a:gd name="T67" fmla="*/ 108 h 1562"/>
                <a:gd name="T68" fmla="*/ 1304 w 1562"/>
                <a:gd name="T69" fmla="*/ 200 h 1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62" h="1562">
                  <a:moveTo>
                    <a:pt x="1332" y="228"/>
                  </a:moveTo>
                  <a:lnTo>
                    <a:pt x="1362" y="259"/>
                  </a:lnTo>
                  <a:lnTo>
                    <a:pt x="1415" y="325"/>
                  </a:lnTo>
                  <a:lnTo>
                    <a:pt x="1460" y="395"/>
                  </a:lnTo>
                  <a:lnTo>
                    <a:pt x="1497" y="469"/>
                  </a:lnTo>
                  <a:lnTo>
                    <a:pt x="1525" y="546"/>
                  </a:lnTo>
                  <a:lnTo>
                    <a:pt x="1546" y="625"/>
                  </a:lnTo>
                  <a:lnTo>
                    <a:pt x="1558" y="704"/>
                  </a:lnTo>
                  <a:lnTo>
                    <a:pt x="1562" y="784"/>
                  </a:lnTo>
                  <a:lnTo>
                    <a:pt x="1560" y="824"/>
                  </a:lnTo>
                  <a:lnTo>
                    <a:pt x="1558" y="859"/>
                  </a:lnTo>
                  <a:lnTo>
                    <a:pt x="1547" y="928"/>
                  </a:lnTo>
                  <a:lnTo>
                    <a:pt x="1532" y="996"/>
                  </a:lnTo>
                  <a:lnTo>
                    <a:pt x="1508" y="1063"/>
                  </a:lnTo>
                  <a:lnTo>
                    <a:pt x="1480" y="1128"/>
                  </a:lnTo>
                  <a:lnTo>
                    <a:pt x="1446" y="1190"/>
                  </a:lnTo>
                  <a:lnTo>
                    <a:pt x="1405" y="1250"/>
                  </a:lnTo>
                  <a:lnTo>
                    <a:pt x="1358" y="1305"/>
                  </a:lnTo>
                  <a:lnTo>
                    <a:pt x="1332" y="1333"/>
                  </a:lnTo>
                  <a:lnTo>
                    <a:pt x="1306" y="1358"/>
                  </a:lnTo>
                  <a:lnTo>
                    <a:pt x="1249" y="1405"/>
                  </a:lnTo>
                  <a:lnTo>
                    <a:pt x="1190" y="1447"/>
                  </a:lnTo>
                  <a:lnTo>
                    <a:pt x="1127" y="1480"/>
                  </a:lnTo>
                  <a:lnTo>
                    <a:pt x="1063" y="1509"/>
                  </a:lnTo>
                  <a:lnTo>
                    <a:pt x="996" y="1531"/>
                  </a:lnTo>
                  <a:lnTo>
                    <a:pt x="928" y="1548"/>
                  </a:lnTo>
                  <a:lnTo>
                    <a:pt x="859" y="1558"/>
                  </a:lnTo>
                  <a:lnTo>
                    <a:pt x="825" y="1561"/>
                  </a:lnTo>
                  <a:lnTo>
                    <a:pt x="784" y="1562"/>
                  </a:lnTo>
                  <a:lnTo>
                    <a:pt x="704" y="1558"/>
                  </a:lnTo>
                  <a:lnTo>
                    <a:pt x="624" y="1546"/>
                  </a:lnTo>
                  <a:lnTo>
                    <a:pt x="545" y="1526"/>
                  </a:lnTo>
                  <a:lnTo>
                    <a:pt x="469" y="1497"/>
                  </a:lnTo>
                  <a:lnTo>
                    <a:pt x="396" y="1461"/>
                  </a:lnTo>
                  <a:lnTo>
                    <a:pt x="325" y="1415"/>
                  </a:lnTo>
                  <a:lnTo>
                    <a:pt x="259" y="1362"/>
                  </a:lnTo>
                  <a:lnTo>
                    <a:pt x="228" y="1333"/>
                  </a:lnTo>
                  <a:lnTo>
                    <a:pt x="201" y="1304"/>
                  </a:lnTo>
                  <a:lnTo>
                    <a:pt x="150" y="1242"/>
                  </a:lnTo>
                  <a:lnTo>
                    <a:pt x="107" y="1177"/>
                  </a:lnTo>
                  <a:lnTo>
                    <a:pt x="71" y="1110"/>
                  </a:lnTo>
                  <a:lnTo>
                    <a:pt x="43" y="1038"/>
                  </a:lnTo>
                  <a:lnTo>
                    <a:pt x="22" y="967"/>
                  </a:lnTo>
                  <a:lnTo>
                    <a:pt x="8" y="893"/>
                  </a:lnTo>
                  <a:lnTo>
                    <a:pt x="0" y="818"/>
                  </a:lnTo>
                  <a:lnTo>
                    <a:pt x="0" y="743"/>
                  </a:lnTo>
                  <a:lnTo>
                    <a:pt x="8" y="669"/>
                  </a:lnTo>
                  <a:lnTo>
                    <a:pt x="22" y="595"/>
                  </a:lnTo>
                  <a:lnTo>
                    <a:pt x="43" y="522"/>
                  </a:lnTo>
                  <a:lnTo>
                    <a:pt x="71" y="451"/>
                  </a:lnTo>
                  <a:lnTo>
                    <a:pt x="107" y="384"/>
                  </a:lnTo>
                  <a:lnTo>
                    <a:pt x="150" y="319"/>
                  </a:lnTo>
                  <a:lnTo>
                    <a:pt x="201" y="257"/>
                  </a:lnTo>
                  <a:lnTo>
                    <a:pt x="228" y="228"/>
                  </a:lnTo>
                  <a:lnTo>
                    <a:pt x="258" y="200"/>
                  </a:lnTo>
                  <a:lnTo>
                    <a:pt x="319" y="150"/>
                  </a:lnTo>
                  <a:lnTo>
                    <a:pt x="383" y="108"/>
                  </a:lnTo>
                  <a:lnTo>
                    <a:pt x="451" y="71"/>
                  </a:lnTo>
                  <a:lnTo>
                    <a:pt x="522" y="43"/>
                  </a:lnTo>
                  <a:lnTo>
                    <a:pt x="595" y="22"/>
                  </a:lnTo>
                  <a:lnTo>
                    <a:pt x="669" y="8"/>
                  </a:lnTo>
                  <a:lnTo>
                    <a:pt x="742" y="0"/>
                  </a:lnTo>
                  <a:lnTo>
                    <a:pt x="818" y="0"/>
                  </a:lnTo>
                  <a:lnTo>
                    <a:pt x="893" y="8"/>
                  </a:lnTo>
                  <a:lnTo>
                    <a:pt x="967" y="22"/>
                  </a:lnTo>
                  <a:lnTo>
                    <a:pt x="1039" y="43"/>
                  </a:lnTo>
                  <a:lnTo>
                    <a:pt x="1109" y="71"/>
                  </a:lnTo>
                  <a:lnTo>
                    <a:pt x="1177" y="108"/>
                  </a:lnTo>
                  <a:lnTo>
                    <a:pt x="1243" y="150"/>
                  </a:lnTo>
                  <a:lnTo>
                    <a:pt x="1304" y="200"/>
                  </a:lnTo>
                  <a:lnTo>
                    <a:pt x="1332" y="228"/>
                  </a:lnTo>
                  <a:close/>
                </a:path>
              </a:pathLst>
            </a:custGeom>
            <a:solidFill>
              <a:srgbClr val="063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Freeform 597"/>
            <p:cNvSpPr>
              <a:spLocks/>
            </p:cNvSpPr>
            <p:nvPr/>
          </p:nvSpPr>
          <p:spPr bwMode="auto">
            <a:xfrm>
              <a:off x="6070600" y="3590926"/>
              <a:ext cx="455613" cy="455613"/>
            </a:xfrm>
            <a:custGeom>
              <a:avLst/>
              <a:gdLst>
                <a:gd name="T0" fmla="*/ 735 w 1147"/>
                <a:gd name="T1" fmla="*/ 0 h 1149"/>
                <a:gd name="T2" fmla="*/ 1147 w 1147"/>
                <a:gd name="T3" fmla="*/ 412 h 1149"/>
                <a:gd name="T4" fmla="*/ 1145 w 1147"/>
                <a:gd name="T5" fmla="*/ 447 h 1149"/>
                <a:gd name="T6" fmla="*/ 1134 w 1147"/>
                <a:gd name="T7" fmla="*/ 516 h 1149"/>
                <a:gd name="T8" fmla="*/ 1119 w 1147"/>
                <a:gd name="T9" fmla="*/ 584 h 1149"/>
                <a:gd name="T10" fmla="*/ 1095 w 1147"/>
                <a:gd name="T11" fmla="*/ 651 h 1149"/>
                <a:gd name="T12" fmla="*/ 1067 w 1147"/>
                <a:gd name="T13" fmla="*/ 716 h 1149"/>
                <a:gd name="T14" fmla="*/ 1033 w 1147"/>
                <a:gd name="T15" fmla="*/ 778 h 1149"/>
                <a:gd name="T16" fmla="*/ 992 w 1147"/>
                <a:gd name="T17" fmla="*/ 838 h 1149"/>
                <a:gd name="T18" fmla="*/ 945 w 1147"/>
                <a:gd name="T19" fmla="*/ 893 h 1149"/>
                <a:gd name="T20" fmla="*/ 919 w 1147"/>
                <a:gd name="T21" fmla="*/ 921 h 1149"/>
                <a:gd name="T22" fmla="*/ 893 w 1147"/>
                <a:gd name="T23" fmla="*/ 946 h 1149"/>
                <a:gd name="T24" fmla="*/ 836 w 1147"/>
                <a:gd name="T25" fmla="*/ 993 h 1149"/>
                <a:gd name="T26" fmla="*/ 777 w 1147"/>
                <a:gd name="T27" fmla="*/ 1035 h 1149"/>
                <a:gd name="T28" fmla="*/ 714 w 1147"/>
                <a:gd name="T29" fmla="*/ 1068 h 1149"/>
                <a:gd name="T30" fmla="*/ 650 w 1147"/>
                <a:gd name="T31" fmla="*/ 1097 h 1149"/>
                <a:gd name="T32" fmla="*/ 583 w 1147"/>
                <a:gd name="T33" fmla="*/ 1119 h 1149"/>
                <a:gd name="T34" fmla="*/ 515 w 1147"/>
                <a:gd name="T35" fmla="*/ 1136 h 1149"/>
                <a:gd name="T36" fmla="*/ 446 w 1147"/>
                <a:gd name="T37" fmla="*/ 1146 h 1149"/>
                <a:gd name="T38" fmla="*/ 412 w 1147"/>
                <a:gd name="T39" fmla="*/ 1149 h 1149"/>
                <a:gd name="T40" fmla="*/ 0 w 1147"/>
                <a:gd name="T41" fmla="*/ 736 h 1149"/>
                <a:gd name="T42" fmla="*/ 735 w 1147"/>
                <a:gd name="T43" fmla="*/ 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7" h="1149">
                  <a:moveTo>
                    <a:pt x="735" y="0"/>
                  </a:moveTo>
                  <a:lnTo>
                    <a:pt x="1147" y="412"/>
                  </a:lnTo>
                  <a:lnTo>
                    <a:pt x="1145" y="447"/>
                  </a:lnTo>
                  <a:lnTo>
                    <a:pt x="1134" y="516"/>
                  </a:lnTo>
                  <a:lnTo>
                    <a:pt x="1119" y="584"/>
                  </a:lnTo>
                  <a:lnTo>
                    <a:pt x="1095" y="651"/>
                  </a:lnTo>
                  <a:lnTo>
                    <a:pt x="1067" y="716"/>
                  </a:lnTo>
                  <a:lnTo>
                    <a:pt x="1033" y="778"/>
                  </a:lnTo>
                  <a:lnTo>
                    <a:pt x="992" y="838"/>
                  </a:lnTo>
                  <a:lnTo>
                    <a:pt x="945" y="893"/>
                  </a:lnTo>
                  <a:lnTo>
                    <a:pt x="919" y="921"/>
                  </a:lnTo>
                  <a:lnTo>
                    <a:pt x="893" y="946"/>
                  </a:lnTo>
                  <a:lnTo>
                    <a:pt x="836" y="993"/>
                  </a:lnTo>
                  <a:lnTo>
                    <a:pt x="777" y="1035"/>
                  </a:lnTo>
                  <a:lnTo>
                    <a:pt x="714" y="1068"/>
                  </a:lnTo>
                  <a:lnTo>
                    <a:pt x="650" y="1097"/>
                  </a:lnTo>
                  <a:lnTo>
                    <a:pt x="583" y="1119"/>
                  </a:lnTo>
                  <a:lnTo>
                    <a:pt x="515" y="1136"/>
                  </a:lnTo>
                  <a:lnTo>
                    <a:pt x="446" y="1146"/>
                  </a:lnTo>
                  <a:lnTo>
                    <a:pt x="412" y="1149"/>
                  </a:lnTo>
                  <a:lnTo>
                    <a:pt x="0" y="736"/>
                  </a:lnTo>
                  <a:lnTo>
                    <a:pt x="735" y="0"/>
                  </a:lnTo>
                  <a:close/>
                </a:path>
              </a:pathLst>
            </a:custGeom>
            <a:solidFill>
              <a:schemeClr val="bg1">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 name="Freeform 598"/>
            <p:cNvSpPr>
              <a:spLocks/>
            </p:cNvSpPr>
            <p:nvPr/>
          </p:nvSpPr>
          <p:spPr bwMode="auto">
            <a:xfrm>
              <a:off x="6010275" y="3530601"/>
              <a:ext cx="411163" cy="412750"/>
            </a:xfrm>
            <a:custGeom>
              <a:avLst/>
              <a:gdLst>
                <a:gd name="T0" fmla="*/ 151 w 1036"/>
                <a:gd name="T1" fmla="*/ 153 h 1038"/>
                <a:gd name="T2" fmla="*/ 115 w 1036"/>
                <a:gd name="T3" fmla="*/ 191 h 1038"/>
                <a:gd name="T4" fmla="*/ 57 w 1036"/>
                <a:gd name="T5" fmla="*/ 277 h 1038"/>
                <a:gd name="T6" fmla="*/ 19 w 1036"/>
                <a:gd name="T7" fmla="*/ 372 h 1038"/>
                <a:gd name="T8" fmla="*/ 0 w 1036"/>
                <a:gd name="T9" fmla="*/ 470 h 1038"/>
                <a:gd name="T10" fmla="*/ 0 w 1036"/>
                <a:gd name="T11" fmla="*/ 570 h 1038"/>
                <a:gd name="T12" fmla="*/ 19 w 1036"/>
                <a:gd name="T13" fmla="*/ 667 h 1038"/>
                <a:gd name="T14" fmla="*/ 57 w 1036"/>
                <a:gd name="T15" fmla="*/ 762 h 1038"/>
                <a:gd name="T16" fmla="*/ 115 w 1036"/>
                <a:gd name="T17" fmla="*/ 849 h 1038"/>
                <a:gd name="T18" fmla="*/ 151 w 1036"/>
                <a:gd name="T19" fmla="*/ 887 h 1038"/>
                <a:gd name="T20" fmla="*/ 151 w 1036"/>
                <a:gd name="T21" fmla="*/ 887 h 1038"/>
                <a:gd name="T22" fmla="*/ 190 w 1036"/>
                <a:gd name="T23" fmla="*/ 924 h 1038"/>
                <a:gd name="T24" fmla="*/ 277 w 1036"/>
                <a:gd name="T25" fmla="*/ 981 h 1038"/>
                <a:gd name="T26" fmla="*/ 370 w 1036"/>
                <a:gd name="T27" fmla="*/ 1018 h 1038"/>
                <a:gd name="T28" fmla="*/ 469 w 1036"/>
                <a:gd name="T29" fmla="*/ 1038 h 1038"/>
                <a:gd name="T30" fmla="*/ 569 w 1036"/>
                <a:gd name="T31" fmla="*/ 1038 h 1038"/>
                <a:gd name="T32" fmla="*/ 667 w 1036"/>
                <a:gd name="T33" fmla="*/ 1018 h 1038"/>
                <a:gd name="T34" fmla="*/ 760 w 1036"/>
                <a:gd name="T35" fmla="*/ 981 h 1038"/>
                <a:gd name="T36" fmla="*/ 847 w 1036"/>
                <a:gd name="T37" fmla="*/ 924 h 1038"/>
                <a:gd name="T38" fmla="*/ 886 w 1036"/>
                <a:gd name="T39" fmla="*/ 887 h 1038"/>
                <a:gd name="T40" fmla="*/ 886 w 1036"/>
                <a:gd name="T41" fmla="*/ 887 h 1038"/>
                <a:gd name="T42" fmla="*/ 922 w 1036"/>
                <a:gd name="T43" fmla="*/ 849 h 1038"/>
                <a:gd name="T44" fmla="*/ 979 w 1036"/>
                <a:gd name="T45" fmla="*/ 762 h 1038"/>
                <a:gd name="T46" fmla="*/ 1017 w 1036"/>
                <a:gd name="T47" fmla="*/ 667 h 1038"/>
                <a:gd name="T48" fmla="*/ 1036 w 1036"/>
                <a:gd name="T49" fmla="*/ 570 h 1038"/>
                <a:gd name="T50" fmla="*/ 1036 w 1036"/>
                <a:gd name="T51" fmla="*/ 470 h 1038"/>
                <a:gd name="T52" fmla="*/ 1017 w 1036"/>
                <a:gd name="T53" fmla="*/ 372 h 1038"/>
                <a:gd name="T54" fmla="*/ 979 w 1036"/>
                <a:gd name="T55" fmla="*/ 277 h 1038"/>
                <a:gd name="T56" fmla="*/ 922 w 1036"/>
                <a:gd name="T57" fmla="*/ 191 h 1038"/>
                <a:gd name="T58" fmla="*/ 886 w 1036"/>
                <a:gd name="T59" fmla="*/ 153 h 1038"/>
                <a:gd name="T60" fmla="*/ 886 w 1036"/>
                <a:gd name="T61" fmla="*/ 153 h 1038"/>
                <a:gd name="T62" fmla="*/ 847 w 1036"/>
                <a:gd name="T63" fmla="*/ 115 h 1038"/>
                <a:gd name="T64" fmla="*/ 760 w 1036"/>
                <a:gd name="T65" fmla="*/ 58 h 1038"/>
                <a:gd name="T66" fmla="*/ 667 w 1036"/>
                <a:gd name="T67" fmla="*/ 20 h 1038"/>
                <a:gd name="T68" fmla="*/ 569 w 1036"/>
                <a:gd name="T69" fmla="*/ 1 h 1038"/>
                <a:gd name="T70" fmla="*/ 518 w 1036"/>
                <a:gd name="T71" fmla="*/ 0 h 1038"/>
                <a:gd name="T72" fmla="*/ 518 w 1036"/>
                <a:gd name="T73" fmla="*/ 0 h 1038"/>
                <a:gd name="T74" fmla="*/ 469 w 1036"/>
                <a:gd name="T75" fmla="*/ 1 h 1038"/>
                <a:gd name="T76" fmla="*/ 370 w 1036"/>
                <a:gd name="T77" fmla="*/ 20 h 1038"/>
                <a:gd name="T78" fmla="*/ 277 w 1036"/>
                <a:gd name="T79" fmla="*/ 58 h 1038"/>
                <a:gd name="T80" fmla="*/ 190 w 1036"/>
                <a:gd name="T81" fmla="*/ 115 h 1038"/>
                <a:gd name="T82" fmla="*/ 151 w 1036"/>
                <a:gd name="T83" fmla="*/ 153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36" h="1038">
                  <a:moveTo>
                    <a:pt x="151" y="153"/>
                  </a:moveTo>
                  <a:lnTo>
                    <a:pt x="115" y="191"/>
                  </a:lnTo>
                  <a:lnTo>
                    <a:pt x="57" y="277"/>
                  </a:lnTo>
                  <a:lnTo>
                    <a:pt x="19" y="372"/>
                  </a:lnTo>
                  <a:lnTo>
                    <a:pt x="0" y="470"/>
                  </a:lnTo>
                  <a:lnTo>
                    <a:pt x="0" y="570"/>
                  </a:lnTo>
                  <a:lnTo>
                    <a:pt x="19" y="667"/>
                  </a:lnTo>
                  <a:lnTo>
                    <a:pt x="57" y="762"/>
                  </a:lnTo>
                  <a:lnTo>
                    <a:pt x="115" y="849"/>
                  </a:lnTo>
                  <a:lnTo>
                    <a:pt x="151" y="887"/>
                  </a:lnTo>
                  <a:lnTo>
                    <a:pt x="151" y="887"/>
                  </a:lnTo>
                  <a:lnTo>
                    <a:pt x="190" y="924"/>
                  </a:lnTo>
                  <a:lnTo>
                    <a:pt x="277" y="981"/>
                  </a:lnTo>
                  <a:lnTo>
                    <a:pt x="370" y="1018"/>
                  </a:lnTo>
                  <a:lnTo>
                    <a:pt x="469" y="1038"/>
                  </a:lnTo>
                  <a:lnTo>
                    <a:pt x="569" y="1038"/>
                  </a:lnTo>
                  <a:lnTo>
                    <a:pt x="667" y="1018"/>
                  </a:lnTo>
                  <a:lnTo>
                    <a:pt x="760" y="981"/>
                  </a:lnTo>
                  <a:lnTo>
                    <a:pt x="847" y="924"/>
                  </a:lnTo>
                  <a:lnTo>
                    <a:pt x="886" y="887"/>
                  </a:lnTo>
                  <a:lnTo>
                    <a:pt x="886" y="887"/>
                  </a:lnTo>
                  <a:lnTo>
                    <a:pt x="922" y="849"/>
                  </a:lnTo>
                  <a:lnTo>
                    <a:pt x="979" y="762"/>
                  </a:lnTo>
                  <a:lnTo>
                    <a:pt x="1017" y="667"/>
                  </a:lnTo>
                  <a:lnTo>
                    <a:pt x="1036" y="570"/>
                  </a:lnTo>
                  <a:lnTo>
                    <a:pt x="1036" y="470"/>
                  </a:lnTo>
                  <a:lnTo>
                    <a:pt x="1017" y="372"/>
                  </a:lnTo>
                  <a:lnTo>
                    <a:pt x="979" y="277"/>
                  </a:lnTo>
                  <a:lnTo>
                    <a:pt x="922" y="191"/>
                  </a:lnTo>
                  <a:lnTo>
                    <a:pt x="886" y="153"/>
                  </a:lnTo>
                  <a:lnTo>
                    <a:pt x="886" y="153"/>
                  </a:lnTo>
                  <a:lnTo>
                    <a:pt x="847" y="115"/>
                  </a:lnTo>
                  <a:lnTo>
                    <a:pt x="760" y="58"/>
                  </a:lnTo>
                  <a:lnTo>
                    <a:pt x="667" y="20"/>
                  </a:lnTo>
                  <a:lnTo>
                    <a:pt x="569" y="1"/>
                  </a:lnTo>
                  <a:lnTo>
                    <a:pt x="518" y="0"/>
                  </a:lnTo>
                  <a:lnTo>
                    <a:pt x="518" y="0"/>
                  </a:lnTo>
                  <a:lnTo>
                    <a:pt x="469" y="1"/>
                  </a:lnTo>
                  <a:lnTo>
                    <a:pt x="370" y="20"/>
                  </a:lnTo>
                  <a:lnTo>
                    <a:pt x="277" y="58"/>
                  </a:lnTo>
                  <a:lnTo>
                    <a:pt x="190" y="115"/>
                  </a:lnTo>
                  <a:lnTo>
                    <a:pt x="151" y="153"/>
                  </a:lnTo>
                  <a:close/>
                </a:path>
              </a:pathLst>
            </a:custGeom>
            <a:solidFill>
              <a:srgbClr val="E8E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Freeform 601"/>
            <p:cNvSpPr>
              <a:spLocks/>
            </p:cNvSpPr>
            <p:nvPr/>
          </p:nvSpPr>
          <p:spPr bwMode="auto">
            <a:xfrm>
              <a:off x="6138863" y="4491038"/>
              <a:ext cx="1462088" cy="217488"/>
            </a:xfrm>
            <a:custGeom>
              <a:avLst/>
              <a:gdLst>
                <a:gd name="T0" fmla="*/ 0 w 3683"/>
                <a:gd name="T1" fmla="*/ 327 h 547"/>
                <a:gd name="T2" fmla="*/ 2997 w 3683"/>
                <a:gd name="T3" fmla="*/ 327 h 547"/>
                <a:gd name="T4" fmla="*/ 3024 w 3683"/>
                <a:gd name="T5" fmla="*/ 328 h 547"/>
                <a:gd name="T6" fmla="*/ 3077 w 3683"/>
                <a:gd name="T7" fmla="*/ 342 h 547"/>
                <a:gd name="T8" fmla="*/ 3126 w 3683"/>
                <a:gd name="T9" fmla="*/ 367 h 547"/>
                <a:gd name="T10" fmla="*/ 3166 w 3683"/>
                <a:gd name="T11" fmla="*/ 403 h 547"/>
                <a:gd name="T12" fmla="*/ 3183 w 3683"/>
                <a:gd name="T13" fmla="*/ 427 h 547"/>
                <a:gd name="T14" fmla="*/ 3203 w 3683"/>
                <a:gd name="T15" fmla="*/ 454 h 547"/>
                <a:gd name="T16" fmla="*/ 3253 w 3683"/>
                <a:gd name="T17" fmla="*/ 499 h 547"/>
                <a:gd name="T18" fmla="*/ 3314 w 3683"/>
                <a:gd name="T19" fmla="*/ 530 h 547"/>
                <a:gd name="T20" fmla="*/ 3381 w 3683"/>
                <a:gd name="T21" fmla="*/ 546 h 547"/>
                <a:gd name="T22" fmla="*/ 3418 w 3683"/>
                <a:gd name="T23" fmla="*/ 547 h 547"/>
                <a:gd name="T24" fmla="*/ 3444 w 3683"/>
                <a:gd name="T25" fmla="*/ 546 h 547"/>
                <a:gd name="T26" fmla="*/ 3494 w 3683"/>
                <a:gd name="T27" fmla="*/ 534 h 547"/>
                <a:gd name="T28" fmla="*/ 3541 w 3683"/>
                <a:gd name="T29" fmla="*/ 513 h 547"/>
                <a:gd name="T30" fmla="*/ 3584 w 3683"/>
                <a:gd name="T31" fmla="*/ 485 h 547"/>
                <a:gd name="T32" fmla="*/ 3619 w 3683"/>
                <a:gd name="T33" fmla="*/ 450 h 547"/>
                <a:gd name="T34" fmla="*/ 3648 w 3683"/>
                <a:gd name="T35" fmla="*/ 408 h 547"/>
                <a:gd name="T36" fmla="*/ 3669 w 3683"/>
                <a:gd name="T37" fmla="*/ 362 h 547"/>
                <a:gd name="T38" fmla="*/ 3682 w 3683"/>
                <a:gd name="T39" fmla="*/ 311 h 547"/>
                <a:gd name="T40" fmla="*/ 3683 w 3683"/>
                <a:gd name="T41" fmla="*/ 285 h 547"/>
                <a:gd name="T42" fmla="*/ 3683 w 3683"/>
                <a:gd name="T43" fmla="*/ 256 h 547"/>
                <a:gd name="T44" fmla="*/ 3674 w 3683"/>
                <a:gd name="T45" fmla="*/ 200 h 547"/>
                <a:gd name="T46" fmla="*/ 3655 w 3683"/>
                <a:gd name="T47" fmla="*/ 149 h 547"/>
                <a:gd name="T48" fmla="*/ 3625 w 3683"/>
                <a:gd name="T49" fmla="*/ 104 h 547"/>
                <a:gd name="T50" fmla="*/ 3588 w 3683"/>
                <a:gd name="T51" fmla="*/ 65 h 547"/>
                <a:gd name="T52" fmla="*/ 3543 w 3683"/>
                <a:gd name="T53" fmla="*/ 34 h 547"/>
                <a:gd name="T54" fmla="*/ 3494 w 3683"/>
                <a:gd name="T55" fmla="*/ 12 h 547"/>
                <a:gd name="T56" fmla="*/ 3439 w 3683"/>
                <a:gd name="T57" fmla="*/ 0 h 547"/>
                <a:gd name="T58" fmla="*/ 3410 w 3683"/>
                <a:gd name="T59" fmla="*/ 0 h 547"/>
                <a:gd name="T60" fmla="*/ 3375 w 3683"/>
                <a:gd name="T61" fmla="*/ 2 h 547"/>
                <a:gd name="T62" fmla="*/ 3311 w 3683"/>
                <a:gd name="T63" fmla="*/ 17 h 547"/>
                <a:gd name="T64" fmla="*/ 3253 w 3683"/>
                <a:gd name="T65" fmla="*/ 48 h 547"/>
                <a:gd name="T66" fmla="*/ 3205 w 3683"/>
                <a:gd name="T67" fmla="*/ 91 h 547"/>
                <a:gd name="T68" fmla="*/ 3186 w 3683"/>
                <a:gd name="T69" fmla="*/ 117 h 547"/>
                <a:gd name="T70" fmla="*/ 3169 w 3683"/>
                <a:gd name="T71" fmla="*/ 139 h 547"/>
                <a:gd name="T72" fmla="*/ 3127 w 3683"/>
                <a:gd name="T73" fmla="*/ 178 h 547"/>
                <a:gd name="T74" fmla="*/ 3078 w 3683"/>
                <a:gd name="T75" fmla="*/ 204 h 547"/>
                <a:gd name="T76" fmla="*/ 3025 w 3683"/>
                <a:gd name="T77" fmla="*/ 218 h 547"/>
                <a:gd name="T78" fmla="*/ 2997 w 3683"/>
                <a:gd name="T79" fmla="*/ 219 h 547"/>
                <a:gd name="T80" fmla="*/ 0 w 3683"/>
                <a:gd name="T81" fmla="*/ 219 h 547"/>
                <a:gd name="T82" fmla="*/ 0 w 3683"/>
                <a:gd name="T83" fmla="*/ 327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683" h="547">
                  <a:moveTo>
                    <a:pt x="0" y="327"/>
                  </a:moveTo>
                  <a:lnTo>
                    <a:pt x="2997" y="327"/>
                  </a:lnTo>
                  <a:lnTo>
                    <a:pt x="3024" y="328"/>
                  </a:lnTo>
                  <a:lnTo>
                    <a:pt x="3077" y="342"/>
                  </a:lnTo>
                  <a:lnTo>
                    <a:pt x="3126" y="367"/>
                  </a:lnTo>
                  <a:lnTo>
                    <a:pt x="3166" y="403"/>
                  </a:lnTo>
                  <a:lnTo>
                    <a:pt x="3183" y="427"/>
                  </a:lnTo>
                  <a:lnTo>
                    <a:pt x="3203" y="454"/>
                  </a:lnTo>
                  <a:lnTo>
                    <a:pt x="3253" y="499"/>
                  </a:lnTo>
                  <a:lnTo>
                    <a:pt x="3314" y="530"/>
                  </a:lnTo>
                  <a:lnTo>
                    <a:pt x="3381" y="546"/>
                  </a:lnTo>
                  <a:lnTo>
                    <a:pt x="3418" y="547"/>
                  </a:lnTo>
                  <a:lnTo>
                    <a:pt x="3444" y="546"/>
                  </a:lnTo>
                  <a:lnTo>
                    <a:pt x="3494" y="534"/>
                  </a:lnTo>
                  <a:lnTo>
                    <a:pt x="3541" y="513"/>
                  </a:lnTo>
                  <a:lnTo>
                    <a:pt x="3584" y="485"/>
                  </a:lnTo>
                  <a:lnTo>
                    <a:pt x="3619" y="450"/>
                  </a:lnTo>
                  <a:lnTo>
                    <a:pt x="3648" y="408"/>
                  </a:lnTo>
                  <a:lnTo>
                    <a:pt x="3669" y="362"/>
                  </a:lnTo>
                  <a:lnTo>
                    <a:pt x="3682" y="311"/>
                  </a:lnTo>
                  <a:lnTo>
                    <a:pt x="3683" y="285"/>
                  </a:lnTo>
                  <a:lnTo>
                    <a:pt x="3683" y="256"/>
                  </a:lnTo>
                  <a:lnTo>
                    <a:pt x="3674" y="200"/>
                  </a:lnTo>
                  <a:lnTo>
                    <a:pt x="3655" y="149"/>
                  </a:lnTo>
                  <a:lnTo>
                    <a:pt x="3625" y="104"/>
                  </a:lnTo>
                  <a:lnTo>
                    <a:pt x="3588" y="65"/>
                  </a:lnTo>
                  <a:lnTo>
                    <a:pt x="3543" y="34"/>
                  </a:lnTo>
                  <a:lnTo>
                    <a:pt x="3494" y="12"/>
                  </a:lnTo>
                  <a:lnTo>
                    <a:pt x="3439" y="0"/>
                  </a:lnTo>
                  <a:lnTo>
                    <a:pt x="3410" y="0"/>
                  </a:lnTo>
                  <a:lnTo>
                    <a:pt x="3375" y="2"/>
                  </a:lnTo>
                  <a:lnTo>
                    <a:pt x="3311" y="17"/>
                  </a:lnTo>
                  <a:lnTo>
                    <a:pt x="3253" y="48"/>
                  </a:lnTo>
                  <a:lnTo>
                    <a:pt x="3205" y="91"/>
                  </a:lnTo>
                  <a:lnTo>
                    <a:pt x="3186" y="117"/>
                  </a:lnTo>
                  <a:lnTo>
                    <a:pt x="3169" y="139"/>
                  </a:lnTo>
                  <a:lnTo>
                    <a:pt x="3127" y="178"/>
                  </a:lnTo>
                  <a:lnTo>
                    <a:pt x="3078" y="204"/>
                  </a:lnTo>
                  <a:lnTo>
                    <a:pt x="3025" y="218"/>
                  </a:lnTo>
                  <a:lnTo>
                    <a:pt x="2997" y="219"/>
                  </a:lnTo>
                  <a:lnTo>
                    <a:pt x="0" y="219"/>
                  </a:lnTo>
                  <a:lnTo>
                    <a:pt x="0" y="327"/>
                  </a:lnTo>
                  <a:close/>
                </a:path>
              </a:pathLst>
            </a:custGeom>
            <a:solidFill>
              <a:srgbClr val="9933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 name="Freeform 602"/>
            <p:cNvSpPr>
              <a:spLocks/>
            </p:cNvSpPr>
            <p:nvPr/>
          </p:nvSpPr>
          <p:spPr bwMode="auto">
            <a:xfrm>
              <a:off x="7454900" y="4568826"/>
              <a:ext cx="79375" cy="79375"/>
            </a:xfrm>
            <a:custGeom>
              <a:avLst/>
              <a:gdLst>
                <a:gd name="T0" fmla="*/ 200 w 200"/>
                <a:gd name="T1" fmla="*/ 67 h 200"/>
                <a:gd name="T2" fmla="*/ 132 w 200"/>
                <a:gd name="T3" fmla="*/ 67 h 200"/>
                <a:gd name="T4" fmla="*/ 132 w 200"/>
                <a:gd name="T5" fmla="*/ 0 h 200"/>
                <a:gd name="T6" fmla="*/ 67 w 200"/>
                <a:gd name="T7" fmla="*/ 0 h 200"/>
                <a:gd name="T8" fmla="*/ 67 w 200"/>
                <a:gd name="T9" fmla="*/ 67 h 200"/>
                <a:gd name="T10" fmla="*/ 0 w 200"/>
                <a:gd name="T11" fmla="*/ 67 h 200"/>
                <a:gd name="T12" fmla="*/ 0 w 200"/>
                <a:gd name="T13" fmla="*/ 132 h 200"/>
                <a:gd name="T14" fmla="*/ 67 w 200"/>
                <a:gd name="T15" fmla="*/ 132 h 200"/>
                <a:gd name="T16" fmla="*/ 67 w 200"/>
                <a:gd name="T17" fmla="*/ 200 h 200"/>
                <a:gd name="T18" fmla="*/ 132 w 200"/>
                <a:gd name="T19" fmla="*/ 200 h 200"/>
                <a:gd name="T20" fmla="*/ 132 w 200"/>
                <a:gd name="T21" fmla="*/ 132 h 200"/>
                <a:gd name="T22" fmla="*/ 200 w 200"/>
                <a:gd name="T23" fmla="*/ 132 h 200"/>
                <a:gd name="T24" fmla="*/ 200 w 200"/>
                <a:gd name="T25" fmla="*/ 67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200">
                  <a:moveTo>
                    <a:pt x="200" y="67"/>
                  </a:moveTo>
                  <a:lnTo>
                    <a:pt x="132" y="67"/>
                  </a:lnTo>
                  <a:lnTo>
                    <a:pt x="132" y="0"/>
                  </a:lnTo>
                  <a:lnTo>
                    <a:pt x="67" y="0"/>
                  </a:lnTo>
                  <a:lnTo>
                    <a:pt x="67" y="67"/>
                  </a:lnTo>
                  <a:lnTo>
                    <a:pt x="0" y="67"/>
                  </a:lnTo>
                  <a:lnTo>
                    <a:pt x="0" y="132"/>
                  </a:lnTo>
                  <a:lnTo>
                    <a:pt x="67" y="132"/>
                  </a:lnTo>
                  <a:lnTo>
                    <a:pt x="67" y="200"/>
                  </a:lnTo>
                  <a:lnTo>
                    <a:pt x="132" y="200"/>
                  </a:lnTo>
                  <a:lnTo>
                    <a:pt x="132" y="132"/>
                  </a:lnTo>
                  <a:lnTo>
                    <a:pt x="200" y="132"/>
                  </a:lnTo>
                  <a:lnTo>
                    <a:pt x="20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 name="Freeform 603"/>
            <p:cNvSpPr>
              <a:spLocks/>
            </p:cNvSpPr>
            <p:nvPr/>
          </p:nvSpPr>
          <p:spPr bwMode="auto">
            <a:xfrm>
              <a:off x="5622925" y="4289426"/>
              <a:ext cx="620713" cy="619125"/>
            </a:xfrm>
            <a:custGeom>
              <a:avLst/>
              <a:gdLst>
                <a:gd name="T0" fmla="*/ 1362 w 1562"/>
                <a:gd name="T1" fmla="*/ 260 h 1561"/>
                <a:gd name="T2" fmla="*/ 1461 w 1562"/>
                <a:gd name="T3" fmla="*/ 396 h 1561"/>
                <a:gd name="T4" fmla="*/ 1525 w 1562"/>
                <a:gd name="T5" fmla="*/ 546 h 1561"/>
                <a:gd name="T6" fmla="*/ 1558 w 1562"/>
                <a:gd name="T7" fmla="*/ 704 h 1561"/>
                <a:gd name="T8" fmla="*/ 1560 w 1562"/>
                <a:gd name="T9" fmla="*/ 825 h 1561"/>
                <a:gd name="T10" fmla="*/ 1547 w 1562"/>
                <a:gd name="T11" fmla="*/ 928 h 1561"/>
                <a:gd name="T12" fmla="*/ 1509 w 1562"/>
                <a:gd name="T13" fmla="*/ 1062 h 1561"/>
                <a:gd name="T14" fmla="*/ 1446 w 1562"/>
                <a:gd name="T15" fmla="*/ 1190 h 1561"/>
                <a:gd name="T16" fmla="*/ 1358 w 1562"/>
                <a:gd name="T17" fmla="*/ 1306 h 1561"/>
                <a:gd name="T18" fmla="*/ 1306 w 1562"/>
                <a:gd name="T19" fmla="*/ 1359 h 1561"/>
                <a:gd name="T20" fmla="*/ 1190 w 1562"/>
                <a:gd name="T21" fmla="*/ 1446 h 1561"/>
                <a:gd name="T22" fmla="*/ 1063 w 1562"/>
                <a:gd name="T23" fmla="*/ 1509 h 1561"/>
                <a:gd name="T24" fmla="*/ 928 w 1562"/>
                <a:gd name="T25" fmla="*/ 1548 h 1561"/>
                <a:gd name="T26" fmla="*/ 825 w 1562"/>
                <a:gd name="T27" fmla="*/ 1560 h 1561"/>
                <a:gd name="T28" fmla="*/ 704 w 1562"/>
                <a:gd name="T29" fmla="*/ 1558 h 1561"/>
                <a:gd name="T30" fmla="*/ 546 w 1562"/>
                <a:gd name="T31" fmla="*/ 1526 h 1561"/>
                <a:gd name="T32" fmla="*/ 396 w 1562"/>
                <a:gd name="T33" fmla="*/ 1461 h 1561"/>
                <a:gd name="T34" fmla="*/ 259 w 1562"/>
                <a:gd name="T35" fmla="*/ 1363 h 1561"/>
                <a:gd name="T36" fmla="*/ 201 w 1562"/>
                <a:gd name="T37" fmla="*/ 1304 h 1561"/>
                <a:gd name="T38" fmla="*/ 107 w 1562"/>
                <a:gd name="T39" fmla="*/ 1177 h 1561"/>
                <a:gd name="T40" fmla="*/ 43 w 1562"/>
                <a:gd name="T41" fmla="*/ 1039 h 1561"/>
                <a:gd name="T42" fmla="*/ 8 w 1562"/>
                <a:gd name="T43" fmla="*/ 892 h 1561"/>
                <a:gd name="T44" fmla="*/ 0 w 1562"/>
                <a:gd name="T45" fmla="*/ 743 h 1561"/>
                <a:gd name="T46" fmla="*/ 22 w 1562"/>
                <a:gd name="T47" fmla="*/ 594 h 1561"/>
                <a:gd name="T48" fmla="*/ 71 w 1562"/>
                <a:gd name="T49" fmla="*/ 451 h 1561"/>
                <a:gd name="T50" fmla="*/ 150 w 1562"/>
                <a:gd name="T51" fmla="*/ 318 h 1561"/>
                <a:gd name="T52" fmla="*/ 228 w 1562"/>
                <a:gd name="T53" fmla="*/ 229 h 1561"/>
                <a:gd name="T54" fmla="*/ 319 w 1562"/>
                <a:gd name="T55" fmla="*/ 151 h 1561"/>
                <a:gd name="T56" fmla="*/ 451 w 1562"/>
                <a:gd name="T57" fmla="*/ 72 h 1561"/>
                <a:gd name="T58" fmla="*/ 595 w 1562"/>
                <a:gd name="T59" fmla="*/ 21 h 1561"/>
                <a:gd name="T60" fmla="*/ 743 w 1562"/>
                <a:gd name="T61" fmla="*/ 0 h 1561"/>
                <a:gd name="T62" fmla="*/ 893 w 1562"/>
                <a:gd name="T63" fmla="*/ 7 h 1561"/>
                <a:gd name="T64" fmla="*/ 1039 w 1562"/>
                <a:gd name="T65" fmla="*/ 43 h 1561"/>
                <a:gd name="T66" fmla="*/ 1177 w 1562"/>
                <a:gd name="T67" fmla="*/ 107 h 1561"/>
                <a:gd name="T68" fmla="*/ 1304 w 1562"/>
                <a:gd name="T69" fmla="*/ 200 h 1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62" h="1561">
                  <a:moveTo>
                    <a:pt x="1332" y="229"/>
                  </a:moveTo>
                  <a:lnTo>
                    <a:pt x="1362" y="260"/>
                  </a:lnTo>
                  <a:lnTo>
                    <a:pt x="1415" y="326"/>
                  </a:lnTo>
                  <a:lnTo>
                    <a:pt x="1461" y="396"/>
                  </a:lnTo>
                  <a:lnTo>
                    <a:pt x="1497" y="470"/>
                  </a:lnTo>
                  <a:lnTo>
                    <a:pt x="1525" y="546"/>
                  </a:lnTo>
                  <a:lnTo>
                    <a:pt x="1546" y="624"/>
                  </a:lnTo>
                  <a:lnTo>
                    <a:pt x="1558" y="704"/>
                  </a:lnTo>
                  <a:lnTo>
                    <a:pt x="1562" y="785"/>
                  </a:lnTo>
                  <a:lnTo>
                    <a:pt x="1560" y="825"/>
                  </a:lnTo>
                  <a:lnTo>
                    <a:pt x="1558" y="860"/>
                  </a:lnTo>
                  <a:lnTo>
                    <a:pt x="1547" y="928"/>
                  </a:lnTo>
                  <a:lnTo>
                    <a:pt x="1532" y="996"/>
                  </a:lnTo>
                  <a:lnTo>
                    <a:pt x="1509" y="1062"/>
                  </a:lnTo>
                  <a:lnTo>
                    <a:pt x="1480" y="1127"/>
                  </a:lnTo>
                  <a:lnTo>
                    <a:pt x="1446" y="1190"/>
                  </a:lnTo>
                  <a:lnTo>
                    <a:pt x="1405" y="1250"/>
                  </a:lnTo>
                  <a:lnTo>
                    <a:pt x="1358" y="1306"/>
                  </a:lnTo>
                  <a:lnTo>
                    <a:pt x="1332" y="1333"/>
                  </a:lnTo>
                  <a:lnTo>
                    <a:pt x="1306" y="1359"/>
                  </a:lnTo>
                  <a:lnTo>
                    <a:pt x="1249" y="1405"/>
                  </a:lnTo>
                  <a:lnTo>
                    <a:pt x="1190" y="1446"/>
                  </a:lnTo>
                  <a:lnTo>
                    <a:pt x="1127" y="1481"/>
                  </a:lnTo>
                  <a:lnTo>
                    <a:pt x="1063" y="1509"/>
                  </a:lnTo>
                  <a:lnTo>
                    <a:pt x="997" y="1531"/>
                  </a:lnTo>
                  <a:lnTo>
                    <a:pt x="928" y="1548"/>
                  </a:lnTo>
                  <a:lnTo>
                    <a:pt x="859" y="1557"/>
                  </a:lnTo>
                  <a:lnTo>
                    <a:pt x="825" y="1560"/>
                  </a:lnTo>
                  <a:lnTo>
                    <a:pt x="784" y="1561"/>
                  </a:lnTo>
                  <a:lnTo>
                    <a:pt x="704" y="1558"/>
                  </a:lnTo>
                  <a:lnTo>
                    <a:pt x="625" y="1545"/>
                  </a:lnTo>
                  <a:lnTo>
                    <a:pt x="546" y="1526"/>
                  </a:lnTo>
                  <a:lnTo>
                    <a:pt x="469" y="1497"/>
                  </a:lnTo>
                  <a:lnTo>
                    <a:pt x="396" y="1461"/>
                  </a:lnTo>
                  <a:lnTo>
                    <a:pt x="325" y="1416"/>
                  </a:lnTo>
                  <a:lnTo>
                    <a:pt x="259" y="1363"/>
                  </a:lnTo>
                  <a:lnTo>
                    <a:pt x="228" y="1333"/>
                  </a:lnTo>
                  <a:lnTo>
                    <a:pt x="201" y="1304"/>
                  </a:lnTo>
                  <a:lnTo>
                    <a:pt x="150" y="1242"/>
                  </a:lnTo>
                  <a:lnTo>
                    <a:pt x="107" y="1177"/>
                  </a:lnTo>
                  <a:lnTo>
                    <a:pt x="71" y="1110"/>
                  </a:lnTo>
                  <a:lnTo>
                    <a:pt x="43" y="1039"/>
                  </a:lnTo>
                  <a:lnTo>
                    <a:pt x="22" y="966"/>
                  </a:lnTo>
                  <a:lnTo>
                    <a:pt x="8" y="892"/>
                  </a:lnTo>
                  <a:lnTo>
                    <a:pt x="0" y="818"/>
                  </a:lnTo>
                  <a:lnTo>
                    <a:pt x="0" y="743"/>
                  </a:lnTo>
                  <a:lnTo>
                    <a:pt x="8" y="668"/>
                  </a:lnTo>
                  <a:lnTo>
                    <a:pt x="22" y="594"/>
                  </a:lnTo>
                  <a:lnTo>
                    <a:pt x="43" y="521"/>
                  </a:lnTo>
                  <a:lnTo>
                    <a:pt x="71" y="451"/>
                  </a:lnTo>
                  <a:lnTo>
                    <a:pt x="107" y="384"/>
                  </a:lnTo>
                  <a:lnTo>
                    <a:pt x="150" y="318"/>
                  </a:lnTo>
                  <a:lnTo>
                    <a:pt x="201" y="257"/>
                  </a:lnTo>
                  <a:lnTo>
                    <a:pt x="228" y="229"/>
                  </a:lnTo>
                  <a:lnTo>
                    <a:pt x="258" y="200"/>
                  </a:lnTo>
                  <a:lnTo>
                    <a:pt x="319" y="151"/>
                  </a:lnTo>
                  <a:lnTo>
                    <a:pt x="384" y="107"/>
                  </a:lnTo>
                  <a:lnTo>
                    <a:pt x="451" y="72"/>
                  </a:lnTo>
                  <a:lnTo>
                    <a:pt x="522" y="43"/>
                  </a:lnTo>
                  <a:lnTo>
                    <a:pt x="595" y="21"/>
                  </a:lnTo>
                  <a:lnTo>
                    <a:pt x="669" y="7"/>
                  </a:lnTo>
                  <a:lnTo>
                    <a:pt x="743" y="0"/>
                  </a:lnTo>
                  <a:lnTo>
                    <a:pt x="818" y="0"/>
                  </a:lnTo>
                  <a:lnTo>
                    <a:pt x="893" y="7"/>
                  </a:lnTo>
                  <a:lnTo>
                    <a:pt x="967" y="21"/>
                  </a:lnTo>
                  <a:lnTo>
                    <a:pt x="1039" y="43"/>
                  </a:lnTo>
                  <a:lnTo>
                    <a:pt x="1109" y="72"/>
                  </a:lnTo>
                  <a:lnTo>
                    <a:pt x="1177" y="107"/>
                  </a:lnTo>
                  <a:lnTo>
                    <a:pt x="1243" y="151"/>
                  </a:lnTo>
                  <a:lnTo>
                    <a:pt x="1304" y="200"/>
                  </a:lnTo>
                  <a:lnTo>
                    <a:pt x="1332" y="229"/>
                  </a:lnTo>
                  <a:close/>
                </a:path>
              </a:pathLst>
            </a:custGeom>
            <a:solidFill>
              <a:srgbClr val="9933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Freeform 604"/>
            <p:cNvSpPr>
              <a:spLocks/>
            </p:cNvSpPr>
            <p:nvPr/>
          </p:nvSpPr>
          <p:spPr bwMode="auto">
            <a:xfrm>
              <a:off x="5797550" y="4452938"/>
              <a:ext cx="454025" cy="455613"/>
            </a:xfrm>
            <a:custGeom>
              <a:avLst/>
              <a:gdLst>
                <a:gd name="T0" fmla="*/ 735 w 1147"/>
                <a:gd name="T1" fmla="*/ 0 h 1147"/>
                <a:gd name="T2" fmla="*/ 1147 w 1147"/>
                <a:gd name="T3" fmla="*/ 412 h 1147"/>
                <a:gd name="T4" fmla="*/ 1145 w 1147"/>
                <a:gd name="T5" fmla="*/ 447 h 1147"/>
                <a:gd name="T6" fmla="*/ 1134 w 1147"/>
                <a:gd name="T7" fmla="*/ 515 h 1147"/>
                <a:gd name="T8" fmla="*/ 1119 w 1147"/>
                <a:gd name="T9" fmla="*/ 583 h 1147"/>
                <a:gd name="T10" fmla="*/ 1096 w 1147"/>
                <a:gd name="T11" fmla="*/ 649 h 1147"/>
                <a:gd name="T12" fmla="*/ 1067 w 1147"/>
                <a:gd name="T13" fmla="*/ 714 h 1147"/>
                <a:gd name="T14" fmla="*/ 1033 w 1147"/>
                <a:gd name="T15" fmla="*/ 777 h 1147"/>
                <a:gd name="T16" fmla="*/ 992 w 1147"/>
                <a:gd name="T17" fmla="*/ 837 h 1147"/>
                <a:gd name="T18" fmla="*/ 945 w 1147"/>
                <a:gd name="T19" fmla="*/ 893 h 1147"/>
                <a:gd name="T20" fmla="*/ 919 w 1147"/>
                <a:gd name="T21" fmla="*/ 920 h 1147"/>
                <a:gd name="T22" fmla="*/ 893 w 1147"/>
                <a:gd name="T23" fmla="*/ 946 h 1147"/>
                <a:gd name="T24" fmla="*/ 836 w 1147"/>
                <a:gd name="T25" fmla="*/ 992 h 1147"/>
                <a:gd name="T26" fmla="*/ 777 w 1147"/>
                <a:gd name="T27" fmla="*/ 1033 h 1147"/>
                <a:gd name="T28" fmla="*/ 714 w 1147"/>
                <a:gd name="T29" fmla="*/ 1068 h 1147"/>
                <a:gd name="T30" fmla="*/ 650 w 1147"/>
                <a:gd name="T31" fmla="*/ 1096 h 1147"/>
                <a:gd name="T32" fmla="*/ 584 w 1147"/>
                <a:gd name="T33" fmla="*/ 1118 h 1147"/>
                <a:gd name="T34" fmla="*/ 515 w 1147"/>
                <a:gd name="T35" fmla="*/ 1135 h 1147"/>
                <a:gd name="T36" fmla="*/ 446 w 1147"/>
                <a:gd name="T37" fmla="*/ 1144 h 1147"/>
                <a:gd name="T38" fmla="*/ 412 w 1147"/>
                <a:gd name="T39" fmla="*/ 1147 h 1147"/>
                <a:gd name="T40" fmla="*/ 0 w 1147"/>
                <a:gd name="T41" fmla="*/ 734 h 1147"/>
                <a:gd name="T42" fmla="*/ 735 w 1147"/>
                <a:gd name="T43" fmla="*/ 0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7" h="1147">
                  <a:moveTo>
                    <a:pt x="735" y="0"/>
                  </a:moveTo>
                  <a:lnTo>
                    <a:pt x="1147" y="412"/>
                  </a:lnTo>
                  <a:lnTo>
                    <a:pt x="1145" y="447"/>
                  </a:lnTo>
                  <a:lnTo>
                    <a:pt x="1134" y="515"/>
                  </a:lnTo>
                  <a:lnTo>
                    <a:pt x="1119" y="583"/>
                  </a:lnTo>
                  <a:lnTo>
                    <a:pt x="1096" y="649"/>
                  </a:lnTo>
                  <a:lnTo>
                    <a:pt x="1067" y="714"/>
                  </a:lnTo>
                  <a:lnTo>
                    <a:pt x="1033" y="777"/>
                  </a:lnTo>
                  <a:lnTo>
                    <a:pt x="992" y="837"/>
                  </a:lnTo>
                  <a:lnTo>
                    <a:pt x="945" y="893"/>
                  </a:lnTo>
                  <a:lnTo>
                    <a:pt x="919" y="920"/>
                  </a:lnTo>
                  <a:lnTo>
                    <a:pt x="893" y="946"/>
                  </a:lnTo>
                  <a:lnTo>
                    <a:pt x="836" y="992"/>
                  </a:lnTo>
                  <a:lnTo>
                    <a:pt x="777" y="1033"/>
                  </a:lnTo>
                  <a:lnTo>
                    <a:pt x="714" y="1068"/>
                  </a:lnTo>
                  <a:lnTo>
                    <a:pt x="650" y="1096"/>
                  </a:lnTo>
                  <a:lnTo>
                    <a:pt x="584" y="1118"/>
                  </a:lnTo>
                  <a:lnTo>
                    <a:pt x="515" y="1135"/>
                  </a:lnTo>
                  <a:lnTo>
                    <a:pt x="446" y="1144"/>
                  </a:lnTo>
                  <a:lnTo>
                    <a:pt x="412" y="1147"/>
                  </a:lnTo>
                  <a:lnTo>
                    <a:pt x="0" y="734"/>
                  </a:lnTo>
                  <a:lnTo>
                    <a:pt x="735" y="0"/>
                  </a:lnTo>
                  <a:close/>
                </a:path>
              </a:pathLst>
            </a:custGeom>
            <a:solidFill>
              <a:schemeClr val="bg1">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Freeform 605"/>
            <p:cNvSpPr>
              <a:spLocks/>
            </p:cNvSpPr>
            <p:nvPr/>
          </p:nvSpPr>
          <p:spPr bwMode="auto">
            <a:xfrm>
              <a:off x="5727700" y="4392613"/>
              <a:ext cx="411163" cy="412750"/>
            </a:xfrm>
            <a:custGeom>
              <a:avLst/>
              <a:gdLst>
                <a:gd name="T0" fmla="*/ 151 w 1037"/>
                <a:gd name="T1" fmla="*/ 152 h 1038"/>
                <a:gd name="T2" fmla="*/ 115 w 1037"/>
                <a:gd name="T3" fmla="*/ 190 h 1038"/>
                <a:gd name="T4" fmla="*/ 57 w 1037"/>
                <a:gd name="T5" fmla="*/ 277 h 1038"/>
                <a:gd name="T6" fmla="*/ 19 w 1037"/>
                <a:gd name="T7" fmla="*/ 371 h 1038"/>
                <a:gd name="T8" fmla="*/ 0 w 1037"/>
                <a:gd name="T9" fmla="*/ 469 h 1038"/>
                <a:gd name="T10" fmla="*/ 0 w 1037"/>
                <a:gd name="T11" fmla="*/ 569 h 1038"/>
                <a:gd name="T12" fmla="*/ 19 w 1037"/>
                <a:gd name="T13" fmla="*/ 667 h 1038"/>
                <a:gd name="T14" fmla="*/ 57 w 1037"/>
                <a:gd name="T15" fmla="*/ 762 h 1038"/>
                <a:gd name="T16" fmla="*/ 115 w 1037"/>
                <a:gd name="T17" fmla="*/ 848 h 1038"/>
                <a:gd name="T18" fmla="*/ 151 w 1037"/>
                <a:gd name="T19" fmla="*/ 886 h 1038"/>
                <a:gd name="T20" fmla="*/ 151 w 1037"/>
                <a:gd name="T21" fmla="*/ 886 h 1038"/>
                <a:gd name="T22" fmla="*/ 190 w 1037"/>
                <a:gd name="T23" fmla="*/ 924 h 1038"/>
                <a:gd name="T24" fmla="*/ 277 w 1037"/>
                <a:gd name="T25" fmla="*/ 981 h 1038"/>
                <a:gd name="T26" fmla="*/ 370 w 1037"/>
                <a:gd name="T27" fmla="*/ 1019 h 1038"/>
                <a:gd name="T28" fmla="*/ 469 w 1037"/>
                <a:gd name="T29" fmla="*/ 1038 h 1038"/>
                <a:gd name="T30" fmla="*/ 569 w 1037"/>
                <a:gd name="T31" fmla="*/ 1038 h 1038"/>
                <a:gd name="T32" fmla="*/ 667 w 1037"/>
                <a:gd name="T33" fmla="*/ 1019 h 1038"/>
                <a:gd name="T34" fmla="*/ 761 w 1037"/>
                <a:gd name="T35" fmla="*/ 981 h 1038"/>
                <a:gd name="T36" fmla="*/ 847 w 1037"/>
                <a:gd name="T37" fmla="*/ 924 h 1038"/>
                <a:gd name="T38" fmla="*/ 886 w 1037"/>
                <a:gd name="T39" fmla="*/ 886 h 1038"/>
                <a:gd name="T40" fmla="*/ 886 w 1037"/>
                <a:gd name="T41" fmla="*/ 886 h 1038"/>
                <a:gd name="T42" fmla="*/ 923 w 1037"/>
                <a:gd name="T43" fmla="*/ 848 h 1038"/>
                <a:gd name="T44" fmla="*/ 980 w 1037"/>
                <a:gd name="T45" fmla="*/ 762 h 1038"/>
                <a:gd name="T46" fmla="*/ 1017 w 1037"/>
                <a:gd name="T47" fmla="*/ 667 h 1038"/>
                <a:gd name="T48" fmla="*/ 1037 w 1037"/>
                <a:gd name="T49" fmla="*/ 569 h 1038"/>
                <a:gd name="T50" fmla="*/ 1037 w 1037"/>
                <a:gd name="T51" fmla="*/ 469 h 1038"/>
                <a:gd name="T52" fmla="*/ 1017 w 1037"/>
                <a:gd name="T53" fmla="*/ 371 h 1038"/>
                <a:gd name="T54" fmla="*/ 980 w 1037"/>
                <a:gd name="T55" fmla="*/ 277 h 1038"/>
                <a:gd name="T56" fmla="*/ 923 w 1037"/>
                <a:gd name="T57" fmla="*/ 190 h 1038"/>
                <a:gd name="T58" fmla="*/ 886 w 1037"/>
                <a:gd name="T59" fmla="*/ 152 h 1038"/>
                <a:gd name="T60" fmla="*/ 886 w 1037"/>
                <a:gd name="T61" fmla="*/ 152 h 1038"/>
                <a:gd name="T62" fmla="*/ 847 w 1037"/>
                <a:gd name="T63" fmla="*/ 115 h 1038"/>
                <a:gd name="T64" fmla="*/ 761 w 1037"/>
                <a:gd name="T65" fmla="*/ 58 h 1038"/>
                <a:gd name="T66" fmla="*/ 667 w 1037"/>
                <a:gd name="T67" fmla="*/ 21 h 1038"/>
                <a:gd name="T68" fmla="*/ 569 w 1037"/>
                <a:gd name="T69" fmla="*/ 1 h 1038"/>
                <a:gd name="T70" fmla="*/ 518 w 1037"/>
                <a:gd name="T71" fmla="*/ 0 h 1038"/>
                <a:gd name="T72" fmla="*/ 518 w 1037"/>
                <a:gd name="T73" fmla="*/ 0 h 1038"/>
                <a:gd name="T74" fmla="*/ 469 w 1037"/>
                <a:gd name="T75" fmla="*/ 1 h 1038"/>
                <a:gd name="T76" fmla="*/ 370 w 1037"/>
                <a:gd name="T77" fmla="*/ 21 h 1038"/>
                <a:gd name="T78" fmla="*/ 277 w 1037"/>
                <a:gd name="T79" fmla="*/ 58 h 1038"/>
                <a:gd name="T80" fmla="*/ 190 w 1037"/>
                <a:gd name="T81" fmla="*/ 115 h 1038"/>
                <a:gd name="T82" fmla="*/ 151 w 1037"/>
                <a:gd name="T83" fmla="*/ 15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37" h="1038">
                  <a:moveTo>
                    <a:pt x="151" y="152"/>
                  </a:moveTo>
                  <a:lnTo>
                    <a:pt x="115" y="190"/>
                  </a:lnTo>
                  <a:lnTo>
                    <a:pt x="57" y="277"/>
                  </a:lnTo>
                  <a:lnTo>
                    <a:pt x="19" y="371"/>
                  </a:lnTo>
                  <a:lnTo>
                    <a:pt x="0" y="469"/>
                  </a:lnTo>
                  <a:lnTo>
                    <a:pt x="0" y="569"/>
                  </a:lnTo>
                  <a:lnTo>
                    <a:pt x="19" y="667"/>
                  </a:lnTo>
                  <a:lnTo>
                    <a:pt x="57" y="762"/>
                  </a:lnTo>
                  <a:lnTo>
                    <a:pt x="115" y="848"/>
                  </a:lnTo>
                  <a:lnTo>
                    <a:pt x="151" y="886"/>
                  </a:lnTo>
                  <a:lnTo>
                    <a:pt x="151" y="886"/>
                  </a:lnTo>
                  <a:lnTo>
                    <a:pt x="190" y="924"/>
                  </a:lnTo>
                  <a:lnTo>
                    <a:pt x="277" y="981"/>
                  </a:lnTo>
                  <a:lnTo>
                    <a:pt x="370" y="1019"/>
                  </a:lnTo>
                  <a:lnTo>
                    <a:pt x="469" y="1038"/>
                  </a:lnTo>
                  <a:lnTo>
                    <a:pt x="569" y="1038"/>
                  </a:lnTo>
                  <a:lnTo>
                    <a:pt x="667" y="1019"/>
                  </a:lnTo>
                  <a:lnTo>
                    <a:pt x="761" y="981"/>
                  </a:lnTo>
                  <a:lnTo>
                    <a:pt x="847" y="924"/>
                  </a:lnTo>
                  <a:lnTo>
                    <a:pt x="886" y="886"/>
                  </a:lnTo>
                  <a:lnTo>
                    <a:pt x="886" y="886"/>
                  </a:lnTo>
                  <a:lnTo>
                    <a:pt x="923" y="848"/>
                  </a:lnTo>
                  <a:lnTo>
                    <a:pt x="980" y="762"/>
                  </a:lnTo>
                  <a:lnTo>
                    <a:pt x="1017" y="667"/>
                  </a:lnTo>
                  <a:lnTo>
                    <a:pt x="1037" y="569"/>
                  </a:lnTo>
                  <a:lnTo>
                    <a:pt x="1037" y="469"/>
                  </a:lnTo>
                  <a:lnTo>
                    <a:pt x="1017" y="371"/>
                  </a:lnTo>
                  <a:lnTo>
                    <a:pt x="980" y="277"/>
                  </a:lnTo>
                  <a:lnTo>
                    <a:pt x="923" y="190"/>
                  </a:lnTo>
                  <a:lnTo>
                    <a:pt x="886" y="152"/>
                  </a:lnTo>
                  <a:lnTo>
                    <a:pt x="886" y="152"/>
                  </a:lnTo>
                  <a:lnTo>
                    <a:pt x="847" y="115"/>
                  </a:lnTo>
                  <a:lnTo>
                    <a:pt x="761" y="58"/>
                  </a:lnTo>
                  <a:lnTo>
                    <a:pt x="667" y="21"/>
                  </a:lnTo>
                  <a:lnTo>
                    <a:pt x="569" y="1"/>
                  </a:lnTo>
                  <a:lnTo>
                    <a:pt x="518" y="0"/>
                  </a:lnTo>
                  <a:lnTo>
                    <a:pt x="518" y="0"/>
                  </a:lnTo>
                  <a:lnTo>
                    <a:pt x="469" y="1"/>
                  </a:lnTo>
                  <a:lnTo>
                    <a:pt x="370" y="21"/>
                  </a:lnTo>
                  <a:lnTo>
                    <a:pt x="277" y="58"/>
                  </a:lnTo>
                  <a:lnTo>
                    <a:pt x="190" y="115"/>
                  </a:lnTo>
                  <a:lnTo>
                    <a:pt x="151" y="152"/>
                  </a:lnTo>
                  <a:close/>
                </a:path>
              </a:pathLst>
            </a:custGeom>
            <a:solidFill>
              <a:srgbClr val="E8E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Freeform 609"/>
            <p:cNvSpPr>
              <a:spLocks/>
            </p:cNvSpPr>
            <p:nvPr/>
          </p:nvSpPr>
          <p:spPr bwMode="auto">
            <a:xfrm>
              <a:off x="4546600" y="5359400"/>
              <a:ext cx="1462088" cy="217488"/>
            </a:xfrm>
            <a:custGeom>
              <a:avLst/>
              <a:gdLst>
                <a:gd name="T0" fmla="*/ 3684 w 3684"/>
                <a:gd name="T1" fmla="*/ 219 h 547"/>
                <a:gd name="T2" fmla="*/ 687 w 3684"/>
                <a:gd name="T3" fmla="*/ 219 h 547"/>
                <a:gd name="T4" fmla="*/ 658 w 3684"/>
                <a:gd name="T5" fmla="*/ 217 h 547"/>
                <a:gd name="T6" fmla="*/ 605 w 3684"/>
                <a:gd name="T7" fmla="*/ 204 h 547"/>
                <a:gd name="T8" fmla="*/ 557 w 3684"/>
                <a:gd name="T9" fmla="*/ 180 h 547"/>
                <a:gd name="T10" fmla="*/ 517 w 3684"/>
                <a:gd name="T11" fmla="*/ 142 h 547"/>
                <a:gd name="T12" fmla="*/ 500 w 3684"/>
                <a:gd name="T13" fmla="*/ 120 h 547"/>
                <a:gd name="T14" fmla="*/ 481 w 3684"/>
                <a:gd name="T15" fmla="*/ 93 h 547"/>
                <a:gd name="T16" fmla="*/ 430 w 3684"/>
                <a:gd name="T17" fmla="*/ 48 h 547"/>
                <a:gd name="T18" fmla="*/ 369 w 3684"/>
                <a:gd name="T19" fmla="*/ 17 h 547"/>
                <a:gd name="T20" fmla="*/ 302 w 3684"/>
                <a:gd name="T21" fmla="*/ 0 h 547"/>
                <a:gd name="T22" fmla="*/ 266 w 3684"/>
                <a:gd name="T23" fmla="*/ 0 h 547"/>
                <a:gd name="T24" fmla="*/ 239 w 3684"/>
                <a:gd name="T25" fmla="*/ 1 h 547"/>
                <a:gd name="T26" fmla="*/ 188 w 3684"/>
                <a:gd name="T27" fmla="*/ 13 h 547"/>
                <a:gd name="T28" fmla="*/ 141 w 3684"/>
                <a:gd name="T29" fmla="*/ 33 h 547"/>
                <a:gd name="T30" fmla="*/ 100 w 3684"/>
                <a:gd name="T31" fmla="*/ 62 h 547"/>
                <a:gd name="T32" fmla="*/ 64 w 3684"/>
                <a:gd name="T33" fmla="*/ 97 h 547"/>
                <a:gd name="T34" fmla="*/ 35 w 3684"/>
                <a:gd name="T35" fmla="*/ 138 h 547"/>
                <a:gd name="T36" fmla="*/ 14 w 3684"/>
                <a:gd name="T37" fmla="*/ 185 h 547"/>
                <a:gd name="T38" fmla="*/ 1 w 3684"/>
                <a:gd name="T39" fmla="*/ 236 h 547"/>
                <a:gd name="T40" fmla="*/ 0 w 3684"/>
                <a:gd name="T41" fmla="*/ 261 h 547"/>
                <a:gd name="T42" fmla="*/ 0 w 3684"/>
                <a:gd name="T43" fmla="*/ 291 h 547"/>
                <a:gd name="T44" fmla="*/ 9 w 3684"/>
                <a:gd name="T45" fmla="*/ 346 h 547"/>
                <a:gd name="T46" fmla="*/ 29 w 3684"/>
                <a:gd name="T47" fmla="*/ 398 h 547"/>
                <a:gd name="T48" fmla="*/ 58 w 3684"/>
                <a:gd name="T49" fmla="*/ 443 h 547"/>
                <a:gd name="T50" fmla="*/ 95 w 3684"/>
                <a:gd name="T51" fmla="*/ 482 h 547"/>
                <a:gd name="T52" fmla="*/ 140 w 3684"/>
                <a:gd name="T53" fmla="*/ 513 h 547"/>
                <a:gd name="T54" fmla="*/ 189 w 3684"/>
                <a:gd name="T55" fmla="*/ 535 h 547"/>
                <a:gd name="T56" fmla="*/ 245 w 3684"/>
                <a:gd name="T57" fmla="*/ 545 h 547"/>
                <a:gd name="T58" fmla="*/ 274 w 3684"/>
                <a:gd name="T59" fmla="*/ 547 h 547"/>
                <a:gd name="T60" fmla="*/ 307 w 3684"/>
                <a:gd name="T61" fmla="*/ 545 h 547"/>
                <a:gd name="T62" fmla="*/ 372 w 3684"/>
                <a:gd name="T63" fmla="*/ 530 h 547"/>
                <a:gd name="T64" fmla="*/ 430 w 3684"/>
                <a:gd name="T65" fmla="*/ 499 h 547"/>
                <a:gd name="T66" fmla="*/ 478 w 3684"/>
                <a:gd name="T67" fmla="*/ 456 h 547"/>
                <a:gd name="T68" fmla="*/ 498 w 3684"/>
                <a:gd name="T69" fmla="*/ 430 h 547"/>
                <a:gd name="T70" fmla="*/ 515 w 3684"/>
                <a:gd name="T71" fmla="*/ 407 h 547"/>
                <a:gd name="T72" fmla="*/ 556 w 3684"/>
                <a:gd name="T73" fmla="*/ 369 h 547"/>
                <a:gd name="T74" fmla="*/ 605 w 3684"/>
                <a:gd name="T75" fmla="*/ 343 h 547"/>
                <a:gd name="T76" fmla="*/ 658 w 3684"/>
                <a:gd name="T77" fmla="*/ 329 h 547"/>
                <a:gd name="T78" fmla="*/ 687 w 3684"/>
                <a:gd name="T79" fmla="*/ 328 h 547"/>
                <a:gd name="T80" fmla="*/ 3684 w 3684"/>
                <a:gd name="T81" fmla="*/ 328 h 547"/>
                <a:gd name="T82" fmla="*/ 3684 w 3684"/>
                <a:gd name="T83" fmla="*/ 2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684" h="547">
                  <a:moveTo>
                    <a:pt x="3684" y="219"/>
                  </a:moveTo>
                  <a:lnTo>
                    <a:pt x="687" y="219"/>
                  </a:lnTo>
                  <a:lnTo>
                    <a:pt x="658" y="217"/>
                  </a:lnTo>
                  <a:lnTo>
                    <a:pt x="605" y="204"/>
                  </a:lnTo>
                  <a:lnTo>
                    <a:pt x="557" y="180"/>
                  </a:lnTo>
                  <a:lnTo>
                    <a:pt x="517" y="142"/>
                  </a:lnTo>
                  <a:lnTo>
                    <a:pt x="500" y="120"/>
                  </a:lnTo>
                  <a:lnTo>
                    <a:pt x="481" y="93"/>
                  </a:lnTo>
                  <a:lnTo>
                    <a:pt x="430" y="48"/>
                  </a:lnTo>
                  <a:lnTo>
                    <a:pt x="369" y="17"/>
                  </a:lnTo>
                  <a:lnTo>
                    <a:pt x="302" y="0"/>
                  </a:lnTo>
                  <a:lnTo>
                    <a:pt x="266" y="0"/>
                  </a:lnTo>
                  <a:lnTo>
                    <a:pt x="239" y="1"/>
                  </a:lnTo>
                  <a:lnTo>
                    <a:pt x="188" y="13"/>
                  </a:lnTo>
                  <a:lnTo>
                    <a:pt x="141" y="33"/>
                  </a:lnTo>
                  <a:lnTo>
                    <a:pt x="100" y="62"/>
                  </a:lnTo>
                  <a:lnTo>
                    <a:pt x="64" y="97"/>
                  </a:lnTo>
                  <a:lnTo>
                    <a:pt x="35" y="138"/>
                  </a:lnTo>
                  <a:lnTo>
                    <a:pt x="14" y="185"/>
                  </a:lnTo>
                  <a:lnTo>
                    <a:pt x="1" y="236"/>
                  </a:lnTo>
                  <a:lnTo>
                    <a:pt x="0" y="261"/>
                  </a:lnTo>
                  <a:lnTo>
                    <a:pt x="0" y="291"/>
                  </a:lnTo>
                  <a:lnTo>
                    <a:pt x="9" y="346"/>
                  </a:lnTo>
                  <a:lnTo>
                    <a:pt x="29" y="398"/>
                  </a:lnTo>
                  <a:lnTo>
                    <a:pt x="58" y="443"/>
                  </a:lnTo>
                  <a:lnTo>
                    <a:pt x="95" y="482"/>
                  </a:lnTo>
                  <a:lnTo>
                    <a:pt x="140" y="513"/>
                  </a:lnTo>
                  <a:lnTo>
                    <a:pt x="189" y="535"/>
                  </a:lnTo>
                  <a:lnTo>
                    <a:pt x="245" y="545"/>
                  </a:lnTo>
                  <a:lnTo>
                    <a:pt x="274" y="547"/>
                  </a:lnTo>
                  <a:lnTo>
                    <a:pt x="307" y="545"/>
                  </a:lnTo>
                  <a:lnTo>
                    <a:pt x="372" y="530"/>
                  </a:lnTo>
                  <a:lnTo>
                    <a:pt x="430" y="499"/>
                  </a:lnTo>
                  <a:lnTo>
                    <a:pt x="478" y="456"/>
                  </a:lnTo>
                  <a:lnTo>
                    <a:pt x="498" y="430"/>
                  </a:lnTo>
                  <a:lnTo>
                    <a:pt x="515" y="407"/>
                  </a:lnTo>
                  <a:lnTo>
                    <a:pt x="556" y="369"/>
                  </a:lnTo>
                  <a:lnTo>
                    <a:pt x="605" y="343"/>
                  </a:lnTo>
                  <a:lnTo>
                    <a:pt x="658" y="329"/>
                  </a:lnTo>
                  <a:lnTo>
                    <a:pt x="687" y="328"/>
                  </a:lnTo>
                  <a:lnTo>
                    <a:pt x="3684" y="328"/>
                  </a:lnTo>
                  <a:lnTo>
                    <a:pt x="3684" y="219"/>
                  </a:lnTo>
                  <a:close/>
                </a:path>
              </a:pathLst>
            </a:custGeom>
            <a:solidFill>
              <a:srgbClr val="0D95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Freeform 610"/>
            <p:cNvSpPr>
              <a:spLocks/>
            </p:cNvSpPr>
            <p:nvPr/>
          </p:nvSpPr>
          <p:spPr bwMode="auto">
            <a:xfrm>
              <a:off x="4619625" y="5426075"/>
              <a:ext cx="79375" cy="77788"/>
            </a:xfrm>
            <a:custGeom>
              <a:avLst/>
              <a:gdLst>
                <a:gd name="T0" fmla="*/ 200 w 200"/>
                <a:gd name="T1" fmla="*/ 68 h 200"/>
                <a:gd name="T2" fmla="*/ 132 w 200"/>
                <a:gd name="T3" fmla="*/ 68 h 200"/>
                <a:gd name="T4" fmla="*/ 132 w 200"/>
                <a:gd name="T5" fmla="*/ 0 h 200"/>
                <a:gd name="T6" fmla="*/ 68 w 200"/>
                <a:gd name="T7" fmla="*/ 0 h 200"/>
                <a:gd name="T8" fmla="*/ 68 w 200"/>
                <a:gd name="T9" fmla="*/ 68 h 200"/>
                <a:gd name="T10" fmla="*/ 0 w 200"/>
                <a:gd name="T11" fmla="*/ 68 h 200"/>
                <a:gd name="T12" fmla="*/ 0 w 200"/>
                <a:gd name="T13" fmla="*/ 132 h 200"/>
                <a:gd name="T14" fmla="*/ 68 w 200"/>
                <a:gd name="T15" fmla="*/ 132 h 200"/>
                <a:gd name="T16" fmla="*/ 68 w 200"/>
                <a:gd name="T17" fmla="*/ 200 h 200"/>
                <a:gd name="T18" fmla="*/ 132 w 200"/>
                <a:gd name="T19" fmla="*/ 200 h 200"/>
                <a:gd name="T20" fmla="*/ 132 w 200"/>
                <a:gd name="T21" fmla="*/ 132 h 200"/>
                <a:gd name="T22" fmla="*/ 200 w 200"/>
                <a:gd name="T23" fmla="*/ 132 h 200"/>
                <a:gd name="T24" fmla="*/ 200 w 200"/>
                <a:gd name="T25" fmla="*/ 6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200">
                  <a:moveTo>
                    <a:pt x="200" y="68"/>
                  </a:moveTo>
                  <a:lnTo>
                    <a:pt x="132" y="68"/>
                  </a:lnTo>
                  <a:lnTo>
                    <a:pt x="132" y="0"/>
                  </a:lnTo>
                  <a:lnTo>
                    <a:pt x="68" y="0"/>
                  </a:lnTo>
                  <a:lnTo>
                    <a:pt x="68" y="68"/>
                  </a:lnTo>
                  <a:lnTo>
                    <a:pt x="0" y="68"/>
                  </a:lnTo>
                  <a:lnTo>
                    <a:pt x="0" y="132"/>
                  </a:lnTo>
                  <a:lnTo>
                    <a:pt x="68" y="132"/>
                  </a:lnTo>
                  <a:lnTo>
                    <a:pt x="68" y="200"/>
                  </a:lnTo>
                  <a:lnTo>
                    <a:pt x="132" y="200"/>
                  </a:lnTo>
                  <a:lnTo>
                    <a:pt x="132" y="132"/>
                  </a:lnTo>
                  <a:lnTo>
                    <a:pt x="200" y="132"/>
                  </a:lnTo>
                  <a:lnTo>
                    <a:pt x="200" y="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Freeform 611"/>
            <p:cNvSpPr>
              <a:spLocks/>
            </p:cNvSpPr>
            <p:nvPr/>
          </p:nvSpPr>
          <p:spPr bwMode="auto">
            <a:xfrm>
              <a:off x="5905500" y="5159375"/>
              <a:ext cx="620713" cy="619125"/>
            </a:xfrm>
            <a:custGeom>
              <a:avLst/>
              <a:gdLst>
                <a:gd name="T0" fmla="*/ 1362 w 1562"/>
                <a:gd name="T1" fmla="*/ 259 h 1562"/>
                <a:gd name="T2" fmla="*/ 1460 w 1562"/>
                <a:gd name="T3" fmla="*/ 395 h 1562"/>
                <a:gd name="T4" fmla="*/ 1525 w 1562"/>
                <a:gd name="T5" fmla="*/ 546 h 1562"/>
                <a:gd name="T6" fmla="*/ 1558 w 1562"/>
                <a:gd name="T7" fmla="*/ 704 h 1562"/>
                <a:gd name="T8" fmla="*/ 1560 w 1562"/>
                <a:gd name="T9" fmla="*/ 824 h 1562"/>
                <a:gd name="T10" fmla="*/ 1547 w 1562"/>
                <a:gd name="T11" fmla="*/ 928 h 1562"/>
                <a:gd name="T12" fmla="*/ 1508 w 1562"/>
                <a:gd name="T13" fmla="*/ 1063 h 1562"/>
                <a:gd name="T14" fmla="*/ 1446 w 1562"/>
                <a:gd name="T15" fmla="*/ 1190 h 1562"/>
                <a:gd name="T16" fmla="*/ 1358 w 1562"/>
                <a:gd name="T17" fmla="*/ 1305 h 1562"/>
                <a:gd name="T18" fmla="*/ 1306 w 1562"/>
                <a:gd name="T19" fmla="*/ 1358 h 1562"/>
                <a:gd name="T20" fmla="*/ 1190 w 1562"/>
                <a:gd name="T21" fmla="*/ 1446 h 1562"/>
                <a:gd name="T22" fmla="*/ 1063 w 1562"/>
                <a:gd name="T23" fmla="*/ 1509 h 1562"/>
                <a:gd name="T24" fmla="*/ 928 w 1562"/>
                <a:gd name="T25" fmla="*/ 1547 h 1562"/>
                <a:gd name="T26" fmla="*/ 825 w 1562"/>
                <a:gd name="T27" fmla="*/ 1559 h 1562"/>
                <a:gd name="T28" fmla="*/ 704 w 1562"/>
                <a:gd name="T29" fmla="*/ 1558 h 1562"/>
                <a:gd name="T30" fmla="*/ 545 w 1562"/>
                <a:gd name="T31" fmla="*/ 1525 h 1562"/>
                <a:gd name="T32" fmla="*/ 396 w 1562"/>
                <a:gd name="T33" fmla="*/ 1461 h 1562"/>
                <a:gd name="T34" fmla="*/ 259 w 1562"/>
                <a:gd name="T35" fmla="*/ 1362 h 1562"/>
                <a:gd name="T36" fmla="*/ 201 w 1562"/>
                <a:gd name="T37" fmla="*/ 1304 h 1562"/>
                <a:gd name="T38" fmla="*/ 107 w 1562"/>
                <a:gd name="T39" fmla="*/ 1177 h 1562"/>
                <a:gd name="T40" fmla="*/ 43 w 1562"/>
                <a:gd name="T41" fmla="*/ 1038 h 1562"/>
                <a:gd name="T42" fmla="*/ 8 w 1562"/>
                <a:gd name="T43" fmla="*/ 893 h 1562"/>
                <a:gd name="T44" fmla="*/ 0 w 1562"/>
                <a:gd name="T45" fmla="*/ 743 h 1562"/>
                <a:gd name="T46" fmla="*/ 22 w 1562"/>
                <a:gd name="T47" fmla="*/ 595 h 1562"/>
                <a:gd name="T48" fmla="*/ 71 w 1562"/>
                <a:gd name="T49" fmla="*/ 451 h 1562"/>
                <a:gd name="T50" fmla="*/ 150 w 1562"/>
                <a:gd name="T51" fmla="*/ 319 h 1562"/>
                <a:gd name="T52" fmla="*/ 228 w 1562"/>
                <a:gd name="T53" fmla="*/ 228 h 1562"/>
                <a:gd name="T54" fmla="*/ 319 w 1562"/>
                <a:gd name="T55" fmla="*/ 150 h 1562"/>
                <a:gd name="T56" fmla="*/ 451 w 1562"/>
                <a:gd name="T57" fmla="*/ 71 h 1562"/>
                <a:gd name="T58" fmla="*/ 595 w 1562"/>
                <a:gd name="T59" fmla="*/ 22 h 1562"/>
                <a:gd name="T60" fmla="*/ 742 w 1562"/>
                <a:gd name="T61" fmla="*/ 0 h 1562"/>
                <a:gd name="T62" fmla="*/ 893 w 1562"/>
                <a:gd name="T63" fmla="*/ 8 h 1562"/>
                <a:gd name="T64" fmla="*/ 1039 w 1562"/>
                <a:gd name="T65" fmla="*/ 43 h 1562"/>
                <a:gd name="T66" fmla="*/ 1177 w 1562"/>
                <a:gd name="T67" fmla="*/ 107 h 1562"/>
                <a:gd name="T68" fmla="*/ 1304 w 1562"/>
                <a:gd name="T69" fmla="*/ 199 h 1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62" h="1562">
                  <a:moveTo>
                    <a:pt x="1332" y="228"/>
                  </a:moveTo>
                  <a:lnTo>
                    <a:pt x="1362" y="259"/>
                  </a:lnTo>
                  <a:lnTo>
                    <a:pt x="1415" y="325"/>
                  </a:lnTo>
                  <a:lnTo>
                    <a:pt x="1460" y="395"/>
                  </a:lnTo>
                  <a:lnTo>
                    <a:pt x="1497" y="469"/>
                  </a:lnTo>
                  <a:lnTo>
                    <a:pt x="1525" y="546"/>
                  </a:lnTo>
                  <a:lnTo>
                    <a:pt x="1546" y="625"/>
                  </a:lnTo>
                  <a:lnTo>
                    <a:pt x="1558" y="704"/>
                  </a:lnTo>
                  <a:lnTo>
                    <a:pt x="1562" y="784"/>
                  </a:lnTo>
                  <a:lnTo>
                    <a:pt x="1560" y="824"/>
                  </a:lnTo>
                  <a:lnTo>
                    <a:pt x="1558" y="859"/>
                  </a:lnTo>
                  <a:lnTo>
                    <a:pt x="1547" y="928"/>
                  </a:lnTo>
                  <a:lnTo>
                    <a:pt x="1532" y="995"/>
                  </a:lnTo>
                  <a:lnTo>
                    <a:pt x="1508" y="1063"/>
                  </a:lnTo>
                  <a:lnTo>
                    <a:pt x="1480" y="1128"/>
                  </a:lnTo>
                  <a:lnTo>
                    <a:pt x="1446" y="1190"/>
                  </a:lnTo>
                  <a:lnTo>
                    <a:pt x="1405" y="1249"/>
                  </a:lnTo>
                  <a:lnTo>
                    <a:pt x="1358" y="1305"/>
                  </a:lnTo>
                  <a:lnTo>
                    <a:pt x="1332" y="1332"/>
                  </a:lnTo>
                  <a:lnTo>
                    <a:pt x="1306" y="1358"/>
                  </a:lnTo>
                  <a:lnTo>
                    <a:pt x="1249" y="1405"/>
                  </a:lnTo>
                  <a:lnTo>
                    <a:pt x="1190" y="1446"/>
                  </a:lnTo>
                  <a:lnTo>
                    <a:pt x="1127" y="1480"/>
                  </a:lnTo>
                  <a:lnTo>
                    <a:pt x="1063" y="1509"/>
                  </a:lnTo>
                  <a:lnTo>
                    <a:pt x="996" y="1531"/>
                  </a:lnTo>
                  <a:lnTo>
                    <a:pt x="928" y="1547"/>
                  </a:lnTo>
                  <a:lnTo>
                    <a:pt x="859" y="1558"/>
                  </a:lnTo>
                  <a:lnTo>
                    <a:pt x="825" y="1559"/>
                  </a:lnTo>
                  <a:lnTo>
                    <a:pt x="784" y="1562"/>
                  </a:lnTo>
                  <a:lnTo>
                    <a:pt x="704" y="1558"/>
                  </a:lnTo>
                  <a:lnTo>
                    <a:pt x="624" y="1546"/>
                  </a:lnTo>
                  <a:lnTo>
                    <a:pt x="545" y="1525"/>
                  </a:lnTo>
                  <a:lnTo>
                    <a:pt x="469" y="1497"/>
                  </a:lnTo>
                  <a:lnTo>
                    <a:pt x="396" y="1461"/>
                  </a:lnTo>
                  <a:lnTo>
                    <a:pt x="325" y="1415"/>
                  </a:lnTo>
                  <a:lnTo>
                    <a:pt x="259" y="1362"/>
                  </a:lnTo>
                  <a:lnTo>
                    <a:pt x="228" y="1332"/>
                  </a:lnTo>
                  <a:lnTo>
                    <a:pt x="201" y="1304"/>
                  </a:lnTo>
                  <a:lnTo>
                    <a:pt x="150" y="1242"/>
                  </a:lnTo>
                  <a:lnTo>
                    <a:pt x="107" y="1177"/>
                  </a:lnTo>
                  <a:lnTo>
                    <a:pt x="71" y="1109"/>
                  </a:lnTo>
                  <a:lnTo>
                    <a:pt x="43" y="1038"/>
                  </a:lnTo>
                  <a:lnTo>
                    <a:pt x="22" y="967"/>
                  </a:lnTo>
                  <a:lnTo>
                    <a:pt x="8" y="893"/>
                  </a:lnTo>
                  <a:lnTo>
                    <a:pt x="0" y="818"/>
                  </a:lnTo>
                  <a:lnTo>
                    <a:pt x="0" y="743"/>
                  </a:lnTo>
                  <a:lnTo>
                    <a:pt x="8" y="669"/>
                  </a:lnTo>
                  <a:lnTo>
                    <a:pt x="22" y="595"/>
                  </a:lnTo>
                  <a:lnTo>
                    <a:pt x="43" y="522"/>
                  </a:lnTo>
                  <a:lnTo>
                    <a:pt x="71" y="451"/>
                  </a:lnTo>
                  <a:lnTo>
                    <a:pt x="107" y="384"/>
                  </a:lnTo>
                  <a:lnTo>
                    <a:pt x="150" y="319"/>
                  </a:lnTo>
                  <a:lnTo>
                    <a:pt x="201" y="257"/>
                  </a:lnTo>
                  <a:lnTo>
                    <a:pt x="228" y="228"/>
                  </a:lnTo>
                  <a:lnTo>
                    <a:pt x="258" y="199"/>
                  </a:lnTo>
                  <a:lnTo>
                    <a:pt x="319" y="150"/>
                  </a:lnTo>
                  <a:lnTo>
                    <a:pt x="383" y="107"/>
                  </a:lnTo>
                  <a:lnTo>
                    <a:pt x="451" y="71"/>
                  </a:lnTo>
                  <a:lnTo>
                    <a:pt x="522" y="43"/>
                  </a:lnTo>
                  <a:lnTo>
                    <a:pt x="595" y="22"/>
                  </a:lnTo>
                  <a:lnTo>
                    <a:pt x="669" y="8"/>
                  </a:lnTo>
                  <a:lnTo>
                    <a:pt x="742" y="0"/>
                  </a:lnTo>
                  <a:lnTo>
                    <a:pt x="818" y="0"/>
                  </a:lnTo>
                  <a:lnTo>
                    <a:pt x="893" y="8"/>
                  </a:lnTo>
                  <a:lnTo>
                    <a:pt x="967" y="22"/>
                  </a:lnTo>
                  <a:lnTo>
                    <a:pt x="1039" y="43"/>
                  </a:lnTo>
                  <a:lnTo>
                    <a:pt x="1109" y="71"/>
                  </a:lnTo>
                  <a:lnTo>
                    <a:pt x="1177" y="107"/>
                  </a:lnTo>
                  <a:lnTo>
                    <a:pt x="1243" y="150"/>
                  </a:lnTo>
                  <a:lnTo>
                    <a:pt x="1304" y="199"/>
                  </a:lnTo>
                  <a:lnTo>
                    <a:pt x="1332" y="228"/>
                  </a:lnTo>
                  <a:close/>
                </a:path>
              </a:pathLst>
            </a:custGeom>
            <a:solidFill>
              <a:srgbClr val="0D95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Freeform 612"/>
            <p:cNvSpPr>
              <a:spLocks/>
            </p:cNvSpPr>
            <p:nvPr/>
          </p:nvSpPr>
          <p:spPr bwMode="auto">
            <a:xfrm>
              <a:off x="6070600" y="5322888"/>
              <a:ext cx="455613" cy="455613"/>
            </a:xfrm>
            <a:custGeom>
              <a:avLst/>
              <a:gdLst>
                <a:gd name="T0" fmla="*/ 735 w 1147"/>
                <a:gd name="T1" fmla="*/ 0 h 1147"/>
                <a:gd name="T2" fmla="*/ 1147 w 1147"/>
                <a:gd name="T3" fmla="*/ 412 h 1147"/>
                <a:gd name="T4" fmla="*/ 1145 w 1147"/>
                <a:gd name="T5" fmla="*/ 447 h 1147"/>
                <a:gd name="T6" fmla="*/ 1134 w 1147"/>
                <a:gd name="T7" fmla="*/ 516 h 1147"/>
                <a:gd name="T8" fmla="*/ 1119 w 1147"/>
                <a:gd name="T9" fmla="*/ 583 h 1147"/>
                <a:gd name="T10" fmla="*/ 1095 w 1147"/>
                <a:gd name="T11" fmla="*/ 651 h 1147"/>
                <a:gd name="T12" fmla="*/ 1067 w 1147"/>
                <a:gd name="T13" fmla="*/ 716 h 1147"/>
                <a:gd name="T14" fmla="*/ 1033 w 1147"/>
                <a:gd name="T15" fmla="*/ 778 h 1147"/>
                <a:gd name="T16" fmla="*/ 992 w 1147"/>
                <a:gd name="T17" fmla="*/ 837 h 1147"/>
                <a:gd name="T18" fmla="*/ 945 w 1147"/>
                <a:gd name="T19" fmla="*/ 893 h 1147"/>
                <a:gd name="T20" fmla="*/ 919 w 1147"/>
                <a:gd name="T21" fmla="*/ 920 h 1147"/>
                <a:gd name="T22" fmla="*/ 893 w 1147"/>
                <a:gd name="T23" fmla="*/ 946 h 1147"/>
                <a:gd name="T24" fmla="*/ 836 w 1147"/>
                <a:gd name="T25" fmla="*/ 993 h 1147"/>
                <a:gd name="T26" fmla="*/ 777 w 1147"/>
                <a:gd name="T27" fmla="*/ 1034 h 1147"/>
                <a:gd name="T28" fmla="*/ 714 w 1147"/>
                <a:gd name="T29" fmla="*/ 1068 h 1147"/>
                <a:gd name="T30" fmla="*/ 650 w 1147"/>
                <a:gd name="T31" fmla="*/ 1097 h 1147"/>
                <a:gd name="T32" fmla="*/ 583 w 1147"/>
                <a:gd name="T33" fmla="*/ 1119 h 1147"/>
                <a:gd name="T34" fmla="*/ 515 w 1147"/>
                <a:gd name="T35" fmla="*/ 1135 h 1147"/>
                <a:gd name="T36" fmla="*/ 446 w 1147"/>
                <a:gd name="T37" fmla="*/ 1146 h 1147"/>
                <a:gd name="T38" fmla="*/ 412 w 1147"/>
                <a:gd name="T39" fmla="*/ 1147 h 1147"/>
                <a:gd name="T40" fmla="*/ 0 w 1147"/>
                <a:gd name="T41" fmla="*/ 736 h 1147"/>
                <a:gd name="T42" fmla="*/ 735 w 1147"/>
                <a:gd name="T43" fmla="*/ 0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7" h="1147">
                  <a:moveTo>
                    <a:pt x="735" y="0"/>
                  </a:moveTo>
                  <a:lnTo>
                    <a:pt x="1147" y="412"/>
                  </a:lnTo>
                  <a:lnTo>
                    <a:pt x="1145" y="447"/>
                  </a:lnTo>
                  <a:lnTo>
                    <a:pt x="1134" y="516"/>
                  </a:lnTo>
                  <a:lnTo>
                    <a:pt x="1119" y="583"/>
                  </a:lnTo>
                  <a:lnTo>
                    <a:pt x="1095" y="651"/>
                  </a:lnTo>
                  <a:lnTo>
                    <a:pt x="1067" y="716"/>
                  </a:lnTo>
                  <a:lnTo>
                    <a:pt x="1033" y="778"/>
                  </a:lnTo>
                  <a:lnTo>
                    <a:pt x="992" y="837"/>
                  </a:lnTo>
                  <a:lnTo>
                    <a:pt x="945" y="893"/>
                  </a:lnTo>
                  <a:lnTo>
                    <a:pt x="919" y="920"/>
                  </a:lnTo>
                  <a:lnTo>
                    <a:pt x="893" y="946"/>
                  </a:lnTo>
                  <a:lnTo>
                    <a:pt x="836" y="993"/>
                  </a:lnTo>
                  <a:lnTo>
                    <a:pt x="777" y="1034"/>
                  </a:lnTo>
                  <a:lnTo>
                    <a:pt x="714" y="1068"/>
                  </a:lnTo>
                  <a:lnTo>
                    <a:pt x="650" y="1097"/>
                  </a:lnTo>
                  <a:lnTo>
                    <a:pt x="583" y="1119"/>
                  </a:lnTo>
                  <a:lnTo>
                    <a:pt x="515" y="1135"/>
                  </a:lnTo>
                  <a:lnTo>
                    <a:pt x="446" y="1146"/>
                  </a:lnTo>
                  <a:lnTo>
                    <a:pt x="412" y="1147"/>
                  </a:lnTo>
                  <a:lnTo>
                    <a:pt x="0" y="736"/>
                  </a:lnTo>
                  <a:lnTo>
                    <a:pt x="735" y="0"/>
                  </a:lnTo>
                  <a:close/>
                </a:path>
              </a:pathLst>
            </a:custGeom>
            <a:solidFill>
              <a:schemeClr val="bg1">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Freeform 613"/>
            <p:cNvSpPr>
              <a:spLocks/>
            </p:cNvSpPr>
            <p:nvPr/>
          </p:nvSpPr>
          <p:spPr bwMode="auto">
            <a:xfrm>
              <a:off x="6010275" y="5262563"/>
              <a:ext cx="411163" cy="411163"/>
            </a:xfrm>
            <a:custGeom>
              <a:avLst/>
              <a:gdLst>
                <a:gd name="T0" fmla="*/ 151 w 1036"/>
                <a:gd name="T1" fmla="*/ 152 h 1039"/>
                <a:gd name="T2" fmla="*/ 115 w 1036"/>
                <a:gd name="T3" fmla="*/ 192 h 1039"/>
                <a:gd name="T4" fmla="*/ 57 w 1036"/>
                <a:gd name="T5" fmla="*/ 278 h 1039"/>
                <a:gd name="T6" fmla="*/ 19 w 1036"/>
                <a:gd name="T7" fmla="*/ 372 h 1039"/>
                <a:gd name="T8" fmla="*/ 0 w 1036"/>
                <a:gd name="T9" fmla="*/ 471 h 1039"/>
                <a:gd name="T10" fmla="*/ 0 w 1036"/>
                <a:gd name="T11" fmla="*/ 571 h 1039"/>
                <a:gd name="T12" fmla="*/ 19 w 1036"/>
                <a:gd name="T13" fmla="*/ 668 h 1039"/>
                <a:gd name="T14" fmla="*/ 57 w 1036"/>
                <a:gd name="T15" fmla="*/ 763 h 1039"/>
                <a:gd name="T16" fmla="*/ 115 w 1036"/>
                <a:gd name="T17" fmla="*/ 848 h 1039"/>
                <a:gd name="T18" fmla="*/ 151 w 1036"/>
                <a:gd name="T19" fmla="*/ 888 h 1039"/>
                <a:gd name="T20" fmla="*/ 151 w 1036"/>
                <a:gd name="T21" fmla="*/ 888 h 1039"/>
                <a:gd name="T22" fmla="*/ 190 w 1036"/>
                <a:gd name="T23" fmla="*/ 925 h 1039"/>
                <a:gd name="T24" fmla="*/ 277 w 1036"/>
                <a:gd name="T25" fmla="*/ 982 h 1039"/>
                <a:gd name="T26" fmla="*/ 370 w 1036"/>
                <a:gd name="T27" fmla="*/ 1019 h 1039"/>
                <a:gd name="T28" fmla="*/ 469 w 1036"/>
                <a:gd name="T29" fmla="*/ 1039 h 1039"/>
                <a:gd name="T30" fmla="*/ 569 w 1036"/>
                <a:gd name="T31" fmla="*/ 1039 h 1039"/>
                <a:gd name="T32" fmla="*/ 667 w 1036"/>
                <a:gd name="T33" fmla="*/ 1019 h 1039"/>
                <a:gd name="T34" fmla="*/ 760 w 1036"/>
                <a:gd name="T35" fmla="*/ 982 h 1039"/>
                <a:gd name="T36" fmla="*/ 847 w 1036"/>
                <a:gd name="T37" fmla="*/ 925 h 1039"/>
                <a:gd name="T38" fmla="*/ 886 w 1036"/>
                <a:gd name="T39" fmla="*/ 888 h 1039"/>
                <a:gd name="T40" fmla="*/ 886 w 1036"/>
                <a:gd name="T41" fmla="*/ 888 h 1039"/>
                <a:gd name="T42" fmla="*/ 922 w 1036"/>
                <a:gd name="T43" fmla="*/ 848 h 1039"/>
                <a:gd name="T44" fmla="*/ 979 w 1036"/>
                <a:gd name="T45" fmla="*/ 763 h 1039"/>
                <a:gd name="T46" fmla="*/ 1017 w 1036"/>
                <a:gd name="T47" fmla="*/ 668 h 1039"/>
                <a:gd name="T48" fmla="*/ 1036 w 1036"/>
                <a:gd name="T49" fmla="*/ 571 h 1039"/>
                <a:gd name="T50" fmla="*/ 1036 w 1036"/>
                <a:gd name="T51" fmla="*/ 471 h 1039"/>
                <a:gd name="T52" fmla="*/ 1017 w 1036"/>
                <a:gd name="T53" fmla="*/ 372 h 1039"/>
                <a:gd name="T54" fmla="*/ 979 w 1036"/>
                <a:gd name="T55" fmla="*/ 278 h 1039"/>
                <a:gd name="T56" fmla="*/ 922 w 1036"/>
                <a:gd name="T57" fmla="*/ 192 h 1039"/>
                <a:gd name="T58" fmla="*/ 886 w 1036"/>
                <a:gd name="T59" fmla="*/ 152 h 1039"/>
                <a:gd name="T60" fmla="*/ 886 w 1036"/>
                <a:gd name="T61" fmla="*/ 152 h 1039"/>
                <a:gd name="T62" fmla="*/ 847 w 1036"/>
                <a:gd name="T63" fmla="*/ 116 h 1039"/>
                <a:gd name="T64" fmla="*/ 760 w 1036"/>
                <a:gd name="T65" fmla="*/ 59 h 1039"/>
                <a:gd name="T66" fmla="*/ 667 w 1036"/>
                <a:gd name="T67" fmla="*/ 21 h 1039"/>
                <a:gd name="T68" fmla="*/ 569 w 1036"/>
                <a:gd name="T69" fmla="*/ 2 h 1039"/>
                <a:gd name="T70" fmla="*/ 518 w 1036"/>
                <a:gd name="T71" fmla="*/ 0 h 1039"/>
                <a:gd name="T72" fmla="*/ 518 w 1036"/>
                <a:gd name="T73" fmla="*/ 0 h 1039"/>
                <a:gd name="T74" fmla="*/ 469 w 1036"/>
                <a:gd name="T75" fmla="*/ 2 h 1039"/>
                <a:gd name="T76" fmla="*/ 370 w 1036"/>
                <a:gd name="T77" fmla="*/ 21 h 1039"/>
                <a:gd name="T78" fmla="*/ 277 w 1036"/>
                <a:gd name="T79" fmla="*/ 59 h 1039"/>
                <a:gd name="T80" fmla="*/ 190 w 1036"/>
                <a:gd name="T81" fmla="*/ 116 h 1039"/>
                <a:gd name="T82" fmla="*/ 151 w 1036"/>
                <a:gd name="T83" fmla="*/ 152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36" h="1039">
                  <a:moveTo>
                    <a:pt x="151" y="152"/>
                  </a:moveTo>
                  <a:lnTo>
                    <a:pt x="115" y="192"/>
                  </a:lnTo>
                  <a:lnTo>
                    <a:pt x="57" y="278"/>
                  </a:lnTo>
                  <a:lnTo>
                    <a:pt x="19" y="372"/>
                  </a:lnTo>
                  <a:lnTo>
                    <a:pt x="0" y="471"/>
                  </a:lnTo>
                  <a:lnTo>
                    <a:pt x="0" y="571"/>
                  </a:lnTo>
                  <a:lnTo>
                    <a:pt x="19" y="668"/>
                  </a:lnTo>
                  <a:lnTo>
                    <a:pt x="57" y="763"/>
                  </a:lnTo>
                  <a:lnTo>
                    <a:pt x="115" y="848"/>
                  </a:lnTo>
                  <a:lnTo>
                    <a:pt x="151" y="888"/>
                  </a:lnTo>
                  <a:lnTo>
                    <a:pt x="151" y="888"/>
                  </a:lnTo>
                  <a:lnTo>
                    <a:pt x="190" y="925"/>
                  </a:lnTo>
                  <a:lnTo>
                    <a:pt x="277" y="982"/>
                  </a:lnTo>
                  <a:lnTo>
                    <a:pt x="370" y="1019"/>
                  </a:lnTo>
                  <a:lnTo>
                    <a:pt x="469" y="1039"/>
                  </a:lnTo>
                  <a:lnTo>
                    <a:pt x="569" y="1039"/>
                  </a:lnTo>
                  <a:lnTo>
                    <a:pt x="667" y="1019"/>
                  </a:lnTo>
                  <a:lnTo>
                    <a:pt x="760" y="982"/>
                  </a:lnTo>
                  <a:lnTo>
                    <a:pt x="847" y="925"/>
                  </a:lnTo>
                  <a:lnTo>
                    <a:pt x="886" y="888"/>
                  </a:lnTo>
                  <a:lnTo>
                    <a:pt x="886" y="888"/>
                  </a:lnTo>
                  <a:lnTo>
                    <a:pt x="922" y="848"/>
                  </a:lnTo>
                  <a:lnTo>
                    <a:pt x="979" y="763"/>
                  </a:lnTo>
                  <a:lnTo>
                    <a:pt x="1017" y="668"/>
                  </a:lnTo>
                  <a:lnTo>
                    <a:pt x="1036" y="571"/>
                  </a:lnTo>
                  <a:lnTo>
                    <a:pt x="1036" y="471"/>
                  </a:lnTo>
                  <a:lnTo>
                    <a:pt x="1017" y="372"/>
                  </a:lnTo>
                  <a:lnTo>
                    <a:pt x="979" y="278"/>
                  </a:lnTo>
                  <a:lnTo>
                    <a:pt x="922" y="192"/>
                  </a:lnTo>
                  <a:lnTo>
                    <a:pt x="886" y="152"/>
                  </a:lnTo>
                  <a:lnTo>
                    <a:pt x="886" y="152"/>
                  </a:lnTo>
                  <a:lnTo>
                    <a:pt x="847" y="116"/>
                  </a:lnTo>
                  <a:lnTo>
                    <a:pt x="760" y="59"/>
                  </a:lnTo>
                  <a:lnTo>
                    <a:pt x="667" y="21"/>
                  </a:lnTo>
                  <a:lnTo>
                    <a:pt x="569" y="2"/>
                  </a:lnTo>
                  <a:lnTo>
                    <a:pt x="518" y="0"/>
                  </a:lnTo>
                  <a:lnTo>
                    <a:pt x="518" y="0"/>
                  </a:lnTo>
                  <a:lnTo>
                    <a:pt x="469" y="2"/>
                  </a:lnTo>
                  <a:lnTo>
                    <a:pt x="370" y="21"/>
                  </a:lnTo>
                  <a:lnTo>
                    <a:pt x="277" y="59"/>
                  </a:lnTo>
                  <a:lnTo>
                    <a:pt x="190" y="116"/>
                  </a:lnTo>
                  <a:lnTo>
                    <a:pt x="151" y="152"/>
                  </a:lnTo>
                  <a:close/>
                </a:path>
              </a:pathLst>
            </a:custGeom>
            <a:solidFill>
              <a:srgbClr val="E8E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 name="TextBox 3"/>
          <p:cNvSpPr txBox="1"/>
          <p:nvPr/>
        </p:nvSpPr>
        <p:spPr>
          <a:xfrm>
            <a:off x="5645326" y="1296595"/>
            <a:ext cx="546945" cy="461665"/>
          </a:xfrm>
          <a:prstGeom prst="rect">
            <a:avLst/>
          </a:prstGeom>
          <a:noFill/>
        </p:spPr>
        <p:txBody>
          <a:bodyPr wrap="none" rtlCol="0" anchor="ctr">
            <a:spAutoFit/>
          </a:bodyPr>
          <a:lstStyle/>
          <a:p>
            <a:pPr algn="ctr"/>
            <a:r>
              <a:rPr lang="id-ID" sz="2400" b="1" smtClean="0"/>
              <a:t>01</a:t>
            </a:r>
            <a:endParaRPr lang="id-ID" sz="2400" b="1"/>
          </a:p>
        </p:txBody>
      </p:sp>
      <p:sp>
        <p:nvSpPr>
          <p:cNvPr id="36" name="TextBox 35"/>
          <p:cNvSpPr txBox="1"/>
          <p:nvPr/>
        </p:nvSpPr>
        <p:spPr>
          <a:xfrm>
            <a:off x="6011972" y="2161147"/>
            <a:ext cx="546945" cy="461665"/>
          </a:xfrm>
          <a:prstGeom prst="rect">
            <a:avLst/>
          </a:prstGeom>
          <a:noFill/>
        </p:spPr>
        <p:txBody>
          <a:bodyPr wrap="none" rtlCol="0" anchor="ctr">
            <a:spAutoFit/>
          </a:bodyPr>
          <a:lstStyle/>
          <a:p>
            <a:pPr algn="ctr"/>
            <a:r>
              <a:rPr lang="id-ID" sz="2400" b="1" smtClean="0"/>
              <a:t>02</a:t>
            </a:r>
            <a:endParaRPr lang="id-ID" sz="2400" b="1"/>
          </a:p>
        </p:txBody>
      </p:sp>
      <p:sp>
        <p:nvSpPr>
          <p:cNvPr id="37" name="TextBox 36"/>
          <p:cNvSpPr txBox="1"/>
          <p:nvPr/>
        </p:nvSpPr>
        <p:spPr>
          <a:xfrm>
            <a:off x="5645326" y="3025699"/>
            <a:ext cx="546945" cy="461665"/>
          </a:xfrm>
          <a:prstGeom prst="rect">
            <a:avLst/>
          </a:prstGeom>
          <a:noFill/>
        </p:spPr>
        <p:txBody>
          <a:bodyPr wrap="none" rtlCol="0" anchor="ctr">
            <a:spAutoFit/>
          </a:bodyPr>
          <a:lstStyle/>
          <a:p>
            <a:pPr algn="ctr"/>
            <a:r>
              <a:rPr lang="id-ID" sz="2400" b="1" smtClean="0"/>
              <a:t>03</a:t>
            </a:r>
            <a:endParaRPr lang="id-ID" sz="2400" b="1"/>
          </a:p>
        </p:txBody>
      </p:sp>
      <p:sp>
        <p:nvSpPr>
          <p:cNvPr id="38" name="TextBox 37"/>
          <p:cNvSpPr txBox="1"/>
          <p:nvPr/>
        </p:nvSpPr>
        <p:spPr>
          <a:xfrm>
            <a:off x="6011972" y="3890246"/>
            <a:ext cx="546945" cy="461665"/>
          </a:xfrm>
          <a:prstGeom prst="rect">
            <a:avLst/>
          </a:prstGeom>
          <a:noFill/>
        </p:spPr>
        <p:txBody>
          <a:bodyPr wrap="none" rtlCol="0" anchor="ctr">
            <a:spAutoFit/>
          </a:bodyPr>
          <a:lstStyle/>
          <a:p>
            <a:pPr algn="ctr"/>
            <a:r>
              <a:rPr lang="id-ID" sz="2400" b="1" smtClean="0"/>
              <a:t>04</a:t>
            </a:r>
            <a:endParaRPr lang="id-ID" sz="2400" b="1"/>
          </a:p>
        </p:txBody>
      </p:sp>
      <p:sp>
        <p:nvSpPr>
          <p:cNvPr id="39" name="TextBox 38"/>
          <p:cNvSpPr txBox="1"/>
          <p:nvPr/>
        </p:nvSpPr>
        <p:spPr>
          <a:xfrm>
            <a:off x="5645326" y="4754803"/>
            <a:ext cx="546945" cy="461665"/>
          </a:xfrm>
          <a:prstGeom prst="rect">
            <a:avLst/>
          </a:prstGeom>
          <a:noFill/>
        </p:spPr>
        <p:txBody>
          <a:bodyPr wrap="none" rtlCol="0" anchor="ctr">
            <a:spAutoFit/>
          </a:bodyPr>
          <a:lstStyle/>
          <a:p>
            <a:pPr algn="ctr"/>
            <a:r>
              <a:rPr lang="id-ID" sz="2400" b="1" smtClean="0"/>
              <a:t>05</a:t>
            </a:r>
            <a:endParaRPr lang="id-ID" sz="2400" b="1"/>
          </a:p>
        </p:txBody>
      </p:sp>
      <p:sp>
        <p:nvSpPr>
          <p:cNvPr id="40" name="TextBox 39"/>
          <p:cNvSpPr txBox="1"/>
          <p:nvPr/>
        </p:nvSpPr>
        <p:spPr>
          <a:xfrm>
            <a:off x="6011972" y="5619357"/>
            <a:ext cx="546945" cy="461665"/>
          </a:xfrm>
          <a:prstGeom prst="rect">
            <a:avLst/>
          </a:prstGeom>
          <a:noFill/>
        </p:spPr>
        <p:txBody>
          <a:bodyPr wrap="none" rtlCol="0" anchor="ctr">
            <a:spAutoFit/>
          </a:bodyPr>
          <a:lstStyle/>
          <a:p>
            <a:pPr algn="ctr"/>
            <a:r>
              <a:rPr lang="id-ID" sz="2400" b="1" smtClean="0"/>
              <a:t>06</a:t>
            </a:r>
            <a:endParaRPr lang="id-ID" sz="2400" b="1"/>
          </a:p>
        </p:txBody>
      </p:sp>
      <p:sp>
        <p:nvSpPr>
          <p:cNvPr id="64" name="TextBox 63"/>
          <p:cNvSpPr txBox="1"/>
          <p:nvPr/>
        </p:nvSpPr>
        <p:spPr>
          <a:xfrm>
            <a:off x="8403059" y="3025993"/>
            <a:ext cx="2032608" cy="392415"/>
          </a:xfrm>
          <a:prstGeom prst="rect">
            <a:avLst/>
          </a:prstGeom>
          <a:noFill/>
        </p:spPr>
        <p:txBody>
          <a:bodyPr wrap="none" lIns="0" rtlCol="0" anchor="ctr">
            <a:spAutoFit/>
          </a:bodyPr>
          <a:lstStyle/>
          <a:p>
            <a:r>
              <a:rPr lang="id-ID" sz="1950" b="1" smtClean="0">
                <a:solidFill>
                  <a:srgbClr val="F36F13"/>
                </a:solidFill>
              </a:rPr>
              <a:t>Bentuk Apresiasi</a:t>
            </a:r>
            <a:endParaRPr lang="id-ID" sz="1950" b="1" dirty="0">
              <a:solidFill>
                <a:srgbClr val="F36F13"/>
              </a:solidFill>
            </a:endParaRPr>
          </a:p>
        </p:txBody>
      </p:sp>
      <p:sp>
        <p:nvSpPr>
          <p:cNvPr id="67" name="TextBox 66"/>
          <p:cNvSpPr txBox="1"/>
          <p:nvPr/>
        </p:nvSpPr>
        <p:spPr>
          <a:xfrm>
            <a:off x="2040930" y="2063618"/>
            <a:ext cx="1456617" cy="692497"/>
          </a:xfrm>
          <a:prstGeom prst="rect">
            <a:avLst/>
          </a:prstGeom>
          <a:noFill/>
        </p:spPr>
        <p:txBody>
          <a:bodyPr wrap="none" lIns="0" rIns="0" rtlCol="0" anchor="ctr">
            <a:spAutoFit/>
          </a:bodyPr>
          <a:lstStyle/>
          <a:p>
            <a:r>
              <a:rPr lang="id-ID" sz="1950" b="1" smtClean="0">
                <a:solidFill>
                  <a:srgbClr val="A2B969"/>
                </a:solidFill>
              </a:rPr>
              <a:t>Tata Cara </a:t>
            </a:r>
          </a:p>
          <a:p>
            <a:r>
              <a:rPr lang="id-ID" sz="1950" b="1" smtClean="0">
                <a:solidFill>
                  <a:srgbClr val="A2B969"/>
                </a:solidFill>
              </a:rPr>
              <a:t>Pengusuluan</a:t>
            </a:r>
            <a:endParaRPr lang="id-ID" sz="1950" b="1" dirty="0">
              <a:solidFill>
                <a:srgbClr val="A2B969"/>
              </a:solidFill>
            </a:endParaRPr>
          </a:p>
        </p:txBody>
      </p:sp>
      <p:sp>
        <p:nvSpPr>
          <p:cNvPr id="70" name="TextBox 69"/>
          <p:cNvSpPr txBox="1"/>
          <p:nvPr/>
        </p:nvSpPr>
        <p:spPr>
          <a:xfrm>
            <a:off x="8367030" y="1101295"/>
            <a:ext cx="1592231" cy="692497"/>
          </a:xfrm>
          <a:prstGeom prst="rect">
            <a:avLst/>
          </a:prstGeom>
          <a:noFill/>
        </p:spPr>
        <p:txBody>
          <a:bodyPr wrap="none" lIns="0" rtlCol="0" anchor="ctr">
            <a:spAutoFit/>
          </a:bodyPr>
          <a:lstStyle/>
          <a:p>
            <a:r>
              <a:rPr lang="id-ID" sz="1950" b="1" smtClean="0">
                <a:solidFill>
                  <a:srgbClr val="C13018"/>
                </a:solidFill>
              </a:rPr>
              <a:t>Pelaksanaan </a:t>
            </a:r>
          </a:p>
          <a:p>
            <a:r>
              <a:rPr lang="id-ID" sz="1950" b="1" smtClean="0">
                <a:solidFill>
                  <a:srgbClr val="C13018"/>
                </a:solidFill>
              </a:rPr>
              <a:t>Kegiatan</a:t>
            </a:r>
            <a:endParaRPr lang="id-ID" sz="1950" b="1" dirty="0">
              <a:solidFill>
                <a:srgbClr val="C13018"/>
              </a:solidFill>
            </a:endParaRPr>
          </a:p>
        </p:txBody>
      </p:sp>
      <p:sp>
        <p:nvSpPr>
          <p:cNvPr id="73" name="TextBox 72"/>
          <p:cNvSpPr txBox="1"/>
          <p:nvPr/>
        </p:nvSpPr>
        <p:spPr>
          <a:xfrm>
            <a:off x="8367026" y="4596575"/>
            <a:ext cx="1963999" cy="692497"/>
          </a:xfrm>
          <a:prstGeom prst="rect">
            <a:avLst/>
          </a:prstGeom>
          <a:noFill/>
        </p:spPr>
        <p:txBody>
          <a:bodyPr wrap="none" lIns="0" rtlCol="0" anchor="ctr">
            <a:spAutoFit/>
          </a:bodyPr>
          <a:lstStyle/>
          <a:p>
            <a:r>
              <a:rPr lang="id-ID" sz="1950" b="1" smtClean="0">
                <a:solidFill>
                  <a:srgbClr val="604A7B"/>
                </a:solidFill>
              </a:rPr>
              <a:t>Tata Cara </a:t>
            </a:r>
          </a:p>
          <a:p>
            <a:r>
              <a:rPr lang="id-ID" sz="1950" b="1" smtClean="0">
                <a:solidFill>
                  <a:srgbClr val="604A7B"/>
                </a:solidFill>
              </a:rPr>
              <a:t>Penilaian Teknis</a:t>
            </a:r>
            <a:endParaRPr lang="id-ID" sz="1950" b="1" dirty="0">
              <a:solidFill>
                <a:srgbClr val="604A7B"/>
              </a:solidFill>
            </a:endParaRPr>
          </a:p>
        </p:txBody>
      </p:sp>
      <p:sp>
        <p:nvSpPr>
          <p:cNvPr id="77" name="TextBox 76"/>
          <p:cNvSpPr txBox="1"/>
          <p:nvPr/>
        </p:nvSpPr>
        <p:spPr>
          <a:xfrm>
            <a:off x="1464931" y="3788181"/>
            <a:ext cx="2065502" cy="692497"/>
          </a:xfrm>
          <a:prstGeom prst="rect">
            <a:avLst/>
          </a:prstGeom>
          <a:noFill/>
        </p:spPr>
        <p:txBody>
          <a:bodyPr wrap="none" lIns="0" rIns="0" rtlCol="0" anchor="ctr">
            <a:spAutoFit/>
          </a:bodyPr>
          <a:lstStyle/>
          <a:p>
            <a:r>
              <a:rPr lang="id-ID" sz="1950" b="1" smtClean="0">
                <a:solidFill>
                  <a:srgbClr val="063951"/>
                </a:solidFill>
              </a:rPr>
              <a:t>Tata Cara </a:t>
            </a:r>
          </a:p>
          <a:p>
            <a:r>
              <a:rPr lang="id-ID" sz="1950" b="1" smtClean="0">
                <a:solidFill>
                  <a:srgbClr val="063951"/>
                </a:solidFill>
              </a:rPr>
              <a:t>Verifikasi ProKIim</a:t>
            </a:r>
            <a:endParaRPr lang="id-ID" sz="1950" b="1" dirty="0">
              <a:solidFill>
                <a:srgbClr val="063951"/>
              </a:solidFill>
            </a:endParaRPr>
          </a:p>
        </p:txBody>
      </p:sp>
      <p:sp>
        <p:nvSpPr>
          <p:cNvPr id="80" name="TextBox 79"/>
          <p:cNvSpPr txBox="1"/>
          <p:nvPr/>
        </p:nvSpPr>
        <p:spPr>
          <a:xfrm>
            <a:off x="550993" y="5434503"/>
            <a:ext cx="3032369" cy="692497"/>
          </a:xfrm>
          <a:prstGeom prst="rect">
            <a:avLst/>
          </a:prstGeom>
          <a:noFill/>
        </p:spPr>
        <p:txBody>
          <a:bodyPr wrap="none" lIns="0" rIns="0" rtlCol="0" anchor="ctr">
            <a:spAutoFit/>
          </a:bodyPr>
          <a:lstStyle/>
          <a:p>
            <a:r>
              <a:rPr lang="id-ID" sz="1950" b="1" smtClean="0">
                <a:solidFill>
                  <a:srgbClr val="0D95BC"/>
                </a:solidFill>
              </a:rPr>
              <a:t>Tata Cara Pelaksanaan </a:t>
            </a:r>
          </a:p>
          <a:p>
            <a:r>
              <a:rPr lang="id-ID" sz="1950" b="1" smtClean="0">
                <a:solidFill>
                  <a:srgbClr val="0D95BC"/>
                </a:solidFill>
              </a:rPr>
              <a:t>Pemantauan dan Evaluasi </a:t>
            </a:r>
            <a:endParaRPr lang="id-ID" sz="1950" b="1" dirty="0">
              <a:solidFill>
                <a:srgbClr val="0D95BC"/>
              </a:solidFill>
            </a:endParaRPr>
          </a:p>
        </p:txBody>
      </p:sp>
    </p:spTree>
    <p:extLst>
      <p:ext uri="{BB962C8B-B14F-4D97-AF65-F5344CB8AC3E}">
        <p14:creationId xmlns:p14="http://schemas.microsoft.com/office/powerpoint/2010/main" val="1015627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p:cNvSpPr txBox="1"/>
          <p:nvPr/>
        </p:nvSpPr>
        <p:spPr>
          <a:xfrm>
            <a:off x="5336589" y="495653"/>
            <a:ext cx="407804" cy="346249"/>
          </a:xfrm>
          <a:prstGeom prst="rect">
            <a:avLst/>
          </a:prstGeom>
          <a:noFill/>
        </p:spPr>
        <p:txBody>
          <a:bodyPr wrap="none" lIns="68580" tIns="34290" rIns="68580" bIns="34290" rtlCol="0">
            <a:spAutoFit/>
          </a:bodyPr>
          <a:lstStyle/>
          <a:p>
            <a:r>
              <a:rPr lang="en-US" b="1" dirty="0">
                <a:solidFill>
                  <a:schemeClr val="accent6">
                    <a:lumMod val="75000"/>
                  </a:schemeClr>
                </a:solidFill>
              </a:rPr>
              <a:t>01</a:t>
            </a:r>
          </a:p>
        </p:txBody>
      </p:sp>
      <p:sp>
        <p:nvSpPr>
          <p:cNvPr id="64" name="TextBox 63"/>
          <p:cNvSpPr txBox="1"/>
          <p:nvPr/>
        </p:nvSpPr>
        <p:spPr>
          <a:xfrm>
            <a:off x="5289292" y="3086675"/>
            <a:ext cx="407804" cy="346249"/>
          </a:xfrm>
          <a:prstGeom prst="rect">
            <a:avLst/>
          </a:prstGeom>
          <a:noFill/>
        </p:spPr>
        <p:txBody>
          <a:bodyPr wrap="none" lIns="68580" tIns="34290" rIns="68580" bIns="34290" rtlCol="0">
            <a:spAutoFit/>
          </a:bodyPr>
          <a:lstStyle/>
          <a:p>
            <a:r>
              <a:rPr lang="en-US" b="1" dirty="0">
                <a:solidFill>
                  <a:schemeClr val="accent6">
                    <a:lumMod val="75000"/>
                  </a:schemeClr>
                </a:solidFill>
              </a:rPr>
              <a:t>03</a:t>
            </a:r>
          </a:p>
        </p:txBody>
      </p:sp>
      <p:sp>
        <p:nvSpPr>
          <p:cNvPr id="65" name="TextBox 64"/>
          <p:cNvSpPr txBox="1"/>
          <p:nvPr/>
        </p:nvSpPr>
        <p:spPr>
          <a:xfrm>
            <a:off x="6314051" y="995921"/>
            <a:ext cx="407804" cy="346249"/>
          </a:xfrm>
          <a:prstGeom prst="rect">
            <a:avLst/>
          </a:prstGeom>
          <a:noFill/>
        </p:spPr>
        <p:txBody>
          <a:bodyPr wrap="none" lIns="68580" tIns="34290" rIns="68580" bIns="34290" rtlCol="0">
            <a:spAutoFit/>
          </a:bodyPr>
          <a:lstStyle/>
          <a:p>
            <a:r>
              <a:rPr lang="en-US" b="1" dirty="0">
                <a:solidFill>
                  <a:schemeClr val="accent6">
                    <a:lumMod val="75000"/>
                  </a:schemeClr>
                </a:solidFill>
              </a:rPr>
              <a:t>05</a:t>
            </a:r>
          </a:p>
        </p:txBody>
      </p:sp>
      <p:sp>
        <p:nvSpPr>
          <p:cNvPr id="66" name="TextBox 65"/>
          <p:cNvSpPr txBox="1"/>
          <p:nvPr/>
        </p:nvSpPr>
        <p:spPr>
          <a:xfrm>
            <a:off x="6487471" y="3727080"/>
            <a:ext cx="407804" cy="346249"/>
          </a:xfrm>
          <a:prstGeom prst="rect">
            <a:avLst/>
          </a:prstGeom>
          <a:noFill/>
        </p:spPr>
        <p:txBody>
          <a:bodyPr wrap="none" lIns="68580" tIns="34290" rIns="68580" bIns="34290" rtlCol="0">
            <a:spAutoFit/>
          </a:bodyPr>
          <a:lstStyle/>
          <a:p>
            <a:r>
              <a:rPr lang="en-US" b="1" dirty="0">
                <a:solidFill>
                  <a:schemeClr val="accent6">
                    <a:lumMod val="75000"/>
                  </a:schemeClr>
                </a:solidFill>
              </a:rPr>
              <a:t>07</a:t>
            </a:r>
          </a:p>
        </p:txBody>
      </p:sp>
      <p:sp>
        <p:nvSpPr>
          <p:cNvPr id="69" name="TextBox 68"/>
          <p:cNvSpPr txBox="1"/>
          <p:nvPr/>
        </p:nvSpPr>
        <p:spPr>
          <a:xfrm>
            <a:off x="5335274" y="1487989"/>
            <a:ext cx="407804" cy="346249"/>
          </a:xfrm>
          <a:prstGeom prst="rect">
            <a:avLst/>
          </a:prstGeom>
          <a:noFill/>
        </p:spPr>
        <p:txBody>
          <a:bodyPr wrap="none" lIns="68580" tIns="34290" rIns="68580" bIns="34290" rtlCol="0">
            <a:spAutoFit/>
          </a:bodyPr>
          <a:lstStyle/>
          <a:p>
            <a:r>
              <a:rPr lang="en-US" b="1" dirty="0">
                <a:solidFill>
                  <a:schemeClr val="accent6">
                    <a:lumMod val="75000"/>
                  </a:schemeClr>
                </a:solidFill>
              </a:rPr>
              <a:t>02</a:t>
            </a:r>
          </a:p>
        </p:txBody>
      </p:sp>
      <p:sp>
        <p:nvSpPr>
          <p:cNvPr id="70" name="TextBox 69"/>
          <p:cNvSpPr txBox="1"/>
          <p:nvPr/>
        </p:nvSpPr>
        <p:spPr>
          <a:xfrm>
            <a:off x="5303743" y="4298561"/>
            <a:ext cx="407804" cy="346249"/>
          </a:xfrm>
          <a:prstGeom prst="rect">
            <a:avLst/>
          </a:prstGeom>
          <a:noFill/>
        </p:spPr>
        <p:txBody>
          <a:bodyPr wrap="none" lIns="68580" tIns="34290" rIns="68580" bIns="34290" rtlCol="0">
            <a:spAutoFit/>
          </a:bodyPr>
          <a:lstStyle/>
          <a:p>
            <a:r>
              <a:rPr lang="en-US" b="1" dirty="0">
                <a:solidFill>
                  <a:schemeClr val="accent6">
                    <a:lumMod val="75000"/>
                  </a:schemeClr>
                </a:solidFill>
              </a:rPr>
              <a:t>04</a:t>
            </a:r>
          </a:p>
        </p:txBody>
      </p:sp>
      <p:sp>
        <p:nvSpPr>
          <p:cNvPr id="71" name="TextBox 70"/>
          <p:cNvSpPr txBox="1"/>
          <p:nvPr/>
        </p:nvSpPr>
        <p:spPr>
          <a:xfrm>
            <a:off x="6423095" y="2394075"/>
            <a:ext cx="407804" cy="346249"/>
          </a:xfrm>
          <a:prstGeom prst="rect">
            <a:avLst/>
          </a:prstGeom>
          <a:noFill/>
        </p:spPr>
        <p:txBody>
          <a:bodyPr wrap="none" lIns="68580" tIns="34290" rIns="68580" bIns="34290" rtlCol="0">
            <a:spAutoFit/>
          </a:bodyPr>
          <a:lstStyle/>
          <a:p>
            <a:r>
              <a:rPr lang="en-US" b="1" dirty="0">
                <a:solidFill>
                  <a:schemeClr val="accent6">
                    <a:lumMod val="75000"/>
                  </a:schemeClr>
                </a:solidFill>
              </a:rPr>
              <a:t>06</a:t>
            </a:r>
          </a:p>
        </p:txBody>
      </p:sp>
      <p:grpSp>
        <p:nvGrpSpPr>
          <p:cNvPr id="3" name="Group 14"/>
          <p:cNvGrpSpPr/>
          <p:nvPr/>
        </p:nvGrpSpPr>
        <p:grpSpPr>
          <a:xfrm>
            <a:off x="2968777" y="926678"/>
            <a:ext cx="6252247" cy="5537849"/>
            <a:chOff x="2968769" y="926680"/>
            <a:chExt cx="6252247" cy="5537816"/>
          </a:xfrm>
          <a:gradFill flip="none" rotWithShape="1">
            <a:gsLst>
              <a:gs pos="0">
                <a:srgbClr val="62AF2D">
                  <a:shade val="30000"/>
                  <a:satMod val="115000"/>
                </a:srgbClr>
              </a:gs>
              <a:gs pos="100000">
                <a:srgbClr val="AECA00">
                  <a:alpha val="0"/>
                </a:srgbClr>
              </a:gs>
            </a:gsLst>
            <a:lin ang="5400000" scaled="1"/>
            <a:tileRect/>
          </a:gradFill>
        </p:grpSpPr>
        <p:sp>
          <p:nvSpPr>
            <p:cNvPr id="36" name="Freeform 35"/>
            <p:cNvSpPr>
              <a:spLocks/>
            </p:cNvSpPr>
            <p:nvPr/>
          </p:nvSpPr>
          <p:spPr bwMode="auto">
            <a:xfrm rot="5400000">
              <a:off x="3201784" y="1864515"/>
              <a:ext cx="3751343" cy="1875673"/>
            </a:xfrm>
            <a:custGeom>
              <a:avLst/>
              <a:gdLst>
                <a:gd name="connsiteX0" fmla="*/ 0 w 4114800"/>
                <a:gd name="connsiteY0" fmla="*/ 2057401 h 2057401"/>
                <a:gd name="connsiteX1" fmla="*/ 0 w 4114800"/>
                <a:gd name="connsiteY1" fmla="*/ 439040 h 2057401"/>
                <a:gd name="connsiteX2" fmla="*/ 1432 w 4114800"/>
                <a:gd name="connsiteY2" fmla="*/ 416873 h 2057401"/>
                <a:gd name="connsiteX3" fmla="*/ 5725 w 4114800"/>
                <a:gd name="connsiteY3" fmla="*/ 372540 h 2057401"/>
                <a:gd name="connsiteX4" fmla="*/ 20039 w 4114800"/>
                <a:gd name="connsiteY4" fmla="*/ 308901 h 2057401"/>
                <a:gd name="connsiteX5" fmla="*/ 52959 w 4114800"/>
                <a:gd name="connsiteY5" fmla="*/ 230246 h 2057401"/>
                <a:gd name="connsiteX6" fmla="*/ 100193 w 4114800"/>
                <a:gd name="connsiteY6" fmla="*/ 159456 h 2057401"/>
                <a:gd name="connsiteX7" fmla="*/ 129535 w 4114800"/>
                <a:gd name="connsiteY7" fmla="*/ 128709 h 2057401"/>
                <a:gd name="connsiteX8" fmla="*/ 159593 w 4114800"/>
                <a:gd name="connsiteY8" fmla="*/ 100107 h 2057401"/>
                <a:gd name="connsiteX9" fmla="*/ 230444 w 4114800"/>
                <a:gd name="connsiteY9" fmla="*/ 52914 h 2057401"/>
                <a:gd name="connsiteX10" fmla="*/ 309167 w 4114800"/>
                <a:gd name="connsiteY10" fmla="*/ 19307 h 2057401"/>
                <a:gd name="connsiteX11" fmla="*/ 372861 w 4114800"/>
                <a:gd name="connsiteY11" fmla="*/ 5006 h 2057401"/>
                <a:gd name="connsiteX12" fmla="*/ 417947 w 4114800"/>
                <a:gd name="connsiteY12" fmla="*/ 0 h 2057401"/>
                <a:gd name="connsiteX13" fmla="*/ 440849 w 4114800"/>
                <a:gd name="connsiteY13" fmla="*/ 0 h 2057401"/>
                <a:gd name="connsiteX14" fmla="*/ 4114800 w 4114800"/>
                <a:gd name="connsiteY14" fmla="*/ 0 h 2057401"/>
                <a:gd name="connsiteX15" fmla="*/ 4114800 w 4114800"/>
                <a:gd name="connsiteY15" fmla="*/ 92957 h 2057401"/>
                <a:gd name="connsiteX16" fmla="*/ 440849 w 4114800"/>
                <a:gd name="connsiteY16" fmla="*/ 92957 h 2057401"/>
                <a:gd name="connsiteX17" fmla="*/ 404350 w 4114800"/>
                <a:gd name="connsiteY17" fmla="*/ 93671 h 2057401"/>
                <a:gd name="connsiteX18" fmla="*/ 337078 w 4114800"/>
                <a:gd name="connsiteY18" fmla="*/ 107258 h 2057401"/>
                <a:gd name="connsiteX19" fmla="*/ 274815 w 4114800"/>
                <a:gd name="connsiteY19" fmla="*/ 134429 h 2057401"/>
                <a:gd name="connsiteX20" fmla="*/ 218993 w 4114800"/>
                <a:gd name="connsiteY20" fmla="*/ 171612 h 2057401"/>
                <a:gd name="connsiteX21" fmla="*/ 195376 w 4114800"/>
                <a:gd name="connsiteY21" fmla="*/ 194493 h 2057401"/>
                <a:gd name="connsiteX22" fmla="*/ 171759 w 4114800"/>
                <a:gd name="connsiteY22" fmla="*/ 218805 h 2057401"/>
                <a:gd name="connsiteX23" fmla="*/ 134545 w 4114800"/>
                <a:gd name="connsiteY23" fmla="*/ 274579 h 2057401"/>
                <a:gd name="connsiteX24" fmla="*/ 108781 w 4114800"/>
                <a:gd name="connsiteY24" fmla="*/ 336788 h 2057401"/>
                <a:gd name="connsiteX25" fmla="*/ 95184 w 4114800"/>
                <a:gd name="connsiteY25" fmla="*/ 404003 h 2057401"/>
                <a:gd name="connsiteX26" fmla="*/ 93037 w 4114800"/>
                <a:gd name="connsiteY26" fmla="*/ 439040 h 2057401"/>
                <a:gd name="connsiteX27" fmla="*/ 93003 w 4114800"/>
                <a:gd name="connsiteY27" fmla="*/ 2057401 h 2057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14800" h="2057401">
                  <a:moveTo>
                    <a:pt x="0" y="2057401"/>
                  </a:moveTo>
                  <a:lnTo>
                    <a:pt x="0" y="439040"/>
                  </a:lnTo>
                  <a:lnTo>
                    <a:pt x="1432" y="416873"/>
                  </a:lnTo>
                  <a:lnTo>
                    <a:pt x="5725" y="372540"/>
                  </a:lnTo>
                  <a:lnTo>
                    <a:pt x="20039" y="308901"/>
                  </a:lnTo>
                  <a:lnTo>
                    <a:pt x="52959" y="230246"/>
                  </a:lnTo>
                  <a:lnTo>
                    <a:pt x="100193" y="159456"/>
                  </a:lnTo>
                  <a:lnTo>
                    <a:pt x="129535" y="128709"/>
                  </a:lnTo>
                  <a:lnTo>
                    <a:pt x="159593" y="100107"/>
                  </a:lnTo>
                  <a:lnTo>
                    <a:pt x="230444" y="52914"/>
                  </a:lnTo>
                  <a:lnTo>
                    <a:pt x="309167" y="19307"/>
                  </a:lnTo>
                  <a:lnTo>
                    <a:pt x="372861" y="5006"/>
                  </a:lnTo>
                  <a:lnTo>
                    <a:pt x="417947" y="0"/>
                  </a:lnTo>
                  <a:lnTo>
                    <a:pt x="440849" y="0"/>
                  </a:lnTo>
                  <a:lnTo>
                    <a:pt x="4114800" y="0"/>
                  </a:lnTo>
                  <a:lnTo>
                    <a:pt x="4114800" y="92957"/>
                  </a:lnTo>
                  <a:lnTo>
                    <a:pt x="440849" y="92957"/>
                  </a:lnTo>
                  <a:lnTo>
                    <a:pt x="404350" y="93671"/>
                  </a:lnTo>
                  <a:lnTo>
                    <a:pt x="337078" y="107258"/>
                  </a:lnTo>
                  <a:lnTo>
                    <a:pt x="274815" y="134429"/>
                  </a:lnTo>
                  <a:lnTo>
                    <a:pt x="218993" y="171612"/>
                  </a:lnTo>
                  <a:lnTo>
                    <a:pt x="195376" y="194493"/>
                  </a:lnTo>
                  <a:lnTo>
                    <a:pt x="171759" y="218805"/>
                  </a:lnTo>
                  <a:lnTo>
                    <a:pt x="134545" y="274579"/>
                  </a:lnTo>
                  <a:lnTo>
                    <a:pt x="108781" y="336788"/>
                  </a:lnTo>
                  <a:lnTo>
                    <a:pt x="95184" y="404003"/>
                  </a:lnTo>
                  <a:lnTo>
                    <a:pt x="93037" y="439040"/>
                  </a:lnTo>
                  <a:lnTo>
                    <a:pt x="93003" y="2057401"/>
                  </a:lnTo>
                  <a:close/>
                </a:path>
              </a:pathLst>
            </a:custGeom>
            <a:grpFill/>
            <a:ln>
              <a:noFill/>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t" anchorCtr="0" compatLnSpc="1">
              <a:prstTxWarp prst="textNoShape">
                <a:avLst/>
              </a:prstTxWarp>
              <a:noAutofit/>
            </a:bodyPr>
            <a:lstStyle/>
            <a:p>
              <a:endParaRPr lang="en-US"/>
            </a:p>
          </p:txBody>
        </p:sp>
        <p:sp>
          <p:nvSpPr>
            <p:cNvPr id="88" name="Freeform 87"/>
            <p:cNvSpPr>
              <a:spLocks/>
            </p:cNvSpPr>
            <p:nvPr/>
          </p:nvSpPr>
          <p:spPr bwMode="auto">
            <a:xfrm rot="5400000">
              <a:off x="2999123" y="2093077"/>
              <a:ext cx="3228228" cy="2804105"/>
            </a:xfrm>
            <a:custGeom>
              <a:avLst/>
              <a:gdLst>
                <a:gd name="connsiteX0" fmla="*/ 0 w 3228228"/>
                <a:gd name="connsiteY0" fmla="*/ 2804105 h 2804105"/>
                <a:gd name="connsiteX1" fmla="*/ 0 w 3228228"/>
                <a:gd name="connsiteY1" fmla="*/ 400260 h 2804105"/>
                <a:gd name="connsiteX2" fmla="*/ 1306 w 3228228"/>
                <a:gd name="connsiteY2" fmla="*/ 380051 h 2804105"/>
                <a:gd name="connsiteX3" fmla="*/ 5219 w 3228228"/>
                <a:gd name="connsiteY3" fmla="*/ 339634 h 2804105"/>
                <a:gd name="connsiteX4" fmla="*/ 18269 w 3228228"/>
                <a:gd name="connsiteY4" fmla="*/ 281616 h 2804105"/>
                <a:gd name="connsiteX5" fmla="*/ 48281 w 3228228"/>
                <a:gd name="connsiteY5" fmla="*/ 209909 h 2804105"/>
                <a:gd name="connsiteX6" fmla="*/ 91343 w 3228228"/>
                <a:gd name="connsiteY6" fmla="*/ 145372 h 2804105"/>
                <a:gd name="connsiteX7" fmla="*/ 118094 w 3228228"/>
                <a:gd name="connsiteY7" fmla="*/ 117341 h 2804105"/>
                <a:gd name="connsiteX8" fmla="*/ 145497 w 3228228"/>
                <a:gd name="connsiteY8" fmla="*/ 91265 h 2804105"/>
                <a:gd name="connsiteX9" fmla="*/ 210089 w 3228228"/>
                <a:gd name="connsiteY9" fmla="*/ 48240 h 2804105"/>
                <a:gd name="connsiteX10" fmla="*/ 281859 w 3228228"/>
                <a:gd name="connsiteY10" fmla="*/ 17602 h 2804105"/>
                <a:gd name="connsiteX11" fmla="*/ 339927 w 3228228"/>
                <a:gd name="connsiteY11" fmla="*/ 4564 h 2804105"/>
                <a:gd name="connsiteX12" fmla="*/ 381031 w 3228228"/>
                <a:gd name="connsiteY12" fmla="*/ 0 h 2804105"/>
                <a:gd name="connsiteX13" fmla="*/ 401910 w 3228228"/>
                <a:gd name="connsiteY13" fmla="*/ 0 h 2804105"/>
                <a:gd name="connsiteX14" fmla="*/ 3228228 w 3228228"/>
                <a:gd name="connsiteY14" fmla="*/ 0 h 2804105"/>
                <a:gd name="connsiteX15" fmla="*/ 3228228 w 3228228"/>
                <a:gd name="connsiteY15" fmla="*/ 84746 h 2804105"/>
                <a:gd name="connsiteX16" fmla="*/ 401910 w 3228228"/>
                <a:gd name="connsiteY16" fmla="*/ 84746 h 2804105"/>
                <a:gd name="connsiteX17" fmla="*/ 368635 w 3228228"/>
                <a:gd name="connsiteY17" fmla="*/ 85397 h 2804105"/>
                <a:gd name="connsiteX18" fmla="*/ 307305 w 3228228"/>
                <a:gd name="connsiteY18" fmla="*/ 97784 h 2804105"/>
                <a:gd name="connsiteX19" fmla="*/ 250541 w 3228228"/>
                <a:gd name="connsiteY19" fmla="*/ 122555 h 2804105"/>
                <a:gd name="connsiteX20" fmla="*/ 199650 w 3228228"/>
                <a:gd name="connsiteY20" fmla="*/ 156454 h 2804105"/>
                <a:gd name="connsiteX21" fmla="*/ 178119 w 3228228"/>
                <a:gd name="connsiteY21" fmla="*/ 177314 h 2804105"/>
                <a:gd name="connsiteX22" fmla="*/ 156588 w 3228228"/>
                <a:gd name="connsiteY22" fmla="*/ 199479 h 2804105"/>
                <a:gd name="connsiteX23" fmla="*/ 122661 w 3228228"/>
                <a:gd name="connsiteY23" fmla="*/ 250326 h 2804105"/>
                <a:gd name="connsiteX24" fmla="*/ 99173 w 3228228"/>
                <a:gd name="connsiteY24" fmla="*/ 307040 h 2804105"/>
                <a:gd name="connsiteX25" fmla="*/ 86777 w 3228228"/>
                <a:gd name="connsiteY25" fmla="*/ 368318 h 2804105"/>
                <a:gd name="connsiteX26" fmla="*/ 84818 w 3228228"/>
                <a:gd name="connsiteY26" fmla="*/ 400260 h 2804105"/>
                <a:gd name="connsiteX27" fmla="*/ 84770 w 3228228"/>
                <a:gd name="connsiteY27" fmla="*/ 2804105 h 280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228228" h="2804105">
                  <a:moveTo>
                    <a:pt x="0" y="2804105"/>
                  </a:moveTo>
                  <a:lnTo>
                    <a:pt x="0" y="400260"/>
                  </a:lnTo>
                  <a:lnTo>
                    <a:pt x="1306" y="380051"/>
                  </a:lnTo>
                  <a:lnTo>
                    <a:pt x="5219" y="339634"/>
                  </a:lnTo>
                  <a:lnTo>
                    <a:pt x="18269" y="281616"/>
                  </a:lnTo>
                  <a:lnTo>
                    <a:pt x="48281" y="209909"/>
                  </a:lnTo>
                  <a:lnTo>
                    <a:pt x="91343" y="145372"/>
                  </a:lnTo>
                  <a:lnTo>
                    <a:pt x="118094" y="117341"/>
                  </a:lnTo>
                  <a:lnTo>
                    <a:pt x="145497" y="91265"/>
                  </a:lnTo>
                  <a:lnTo>
                    <a:pt x="210089" y="48240"/>
                  </a:lnTo>
                  <a:lnTo>
                    <a:pt x="281859" y="17602"/>
                  </a:lnTo>
                  <a:lnTo>
                    <a:pt x="339927" y="4564"/>
                  </a:lnTo>
                  <a:lnTo>
                    <a:pt x="381031" y="0"/>
                  </a:lnTo>
                  <a:lnTo>
                    <a:pt x="401910" y="0"/>
                  </a:lnTo>
                  <a:lnTo>
                    <a:pt x="3228228" y="0"/>
                  </a:lnTo>
                  <a:lnTo>
                    <a:pt x="3228228" y="84746"/>
                  </a:lnTo>
                  <a:lnTo>
                    <a:pt x="401910" y="84746"/>
                  </a:lnTo>
                  <a:lnTo>
                    <a:pt x="368635" y="85397"/>
                  </a:lnTo>
                  <a:lnTo>
                    <a:pt x="307305" y="97784"/>
                  </a:lnTo>
                  <a:lnTo>
                    <a:pt x="250541" y="122555"/>
                  </a:lnTo>
                  <a:lnTo>
                    <a:pt x="199650" y="156454"/>
                  </a:lnTo>
                  <a:lnTo>
                    <a:pt x="178119" y="177314"/>
                  </a:lnTo>
                  <a:lnTo>
                    <a:pt x="156588" y="199479"/>
                  </a:lnTo>
                  <a:lnTo>
                    <a:pt x="122661" y="250326"/>
                  </a:lnTo>
                  <a:lnTo>
                    <a:pt x="99173" y="307040"/>
                  </a:lnTo>
                  <a:lnTo>
                    <a:pt x="86777" y="368318"/>
                  </a:lnTo>
                  <a:lnTo>
                    <a:pt x="84818" y="400260"/>
                  </a:lnTo>
                  <a:lnTo>
                    <a:pt x="84770" y="2804105"/>
                  </a:lnTo>
                  <a:close/>
                </a:path>
              </a:pathLst>
            </a:custGeom>
            <a:grpFill/>
            <a:ln>
              <a:noFill/>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t" anchorCtr="0" compatLnSpc="1">
              <a:prstTxWarp prst="textNoShape">
                <a:avLst/>
              </a:prstTxWarp>
              <a:noAutofit/>
            </a:bodyPr>
            <a:lstStyle/>
            <a:p>
              <a:endParaRPr lang="en-US"/>
            </a:p>
          </p:txBody>
        </p:sp>
        <p:sp>
          <p:nvSpPr>
            <p:cNvPr id="38" name="Freeform 37"/>
            <p:cNvSpPr>
              <a:spLocks/>
            </p:cNvSpPr>
            <p:nvPr/>
          </p:nvSpPr>
          <p:spPr bwMode="auto">
            <a:xfrm rot="5400000">
              <a:off x="3258825" y="3211331"/>
              <a:ext cx="2466409" cy="3046521"/>
            </a:xfrm>
            <a:custGeom>
              <a:avLst/>
              <a:gdLst>
                <a:gd name="connsiteX0" fmla="*/ 0 w 2705370"/>
                <a:gd name="connsiteY0" fmla="*/ 3341687 h 3341687"/>
                <a:gd name="connsiteX1" fmla="*/ 0 w 2705370"/>
                <a:gd name="connsiteY1" fmla="*/ 439040 h 3341687"/>
                <a:gd name="connsiteX2" fmla="*/ 1432 w 2705370"/>
                <a:gd name="connsiteY2" fmla="*/ 416873 h 3341687"/>
                <a:gd name="connsiteX3" fmla="*/ 5725 w 2705370"/>
                <a:gd name="connsiteY3" fmla="*/ 372540 h 3341687"/>
                <a:gd name="connsiteX4" fmla="*/ 20039 w 2705370"/>
                <a:gd name="connsiteY4" fmla="*/ 308901 h 3341687"/>
                <a:gd name="connsiteX5" fmla="*/ 52959 w 2705370"/>
                <a:gd name="connsiteY5" fmla="*/ 230246 h 3341687"/>
                <a:gd name="connsiteX6" fmla="*/ 100193 w 2705370"/>
                <a:gd name="connsiteY6" fmla="*/ 159456 h 3341687"/>
                <a:gd name="connsiteX7" fmla="*/ 129535 w 2705370"/>
                <a:gd name="connsiteY7" fmla="*/ 128709 h 3341687"/>
                <a:gd name="connsiteX8" fmla="*/ 159593 w 2705370"/>
                <a:gd name="connsiteY8" fmla="*/ 100107 h 3341687"/>
                <a:gd name="connsiteX9" fmla="*/ 230444 w 2705370"/>
                <a:gd name="connsiteY9" fmla="*/ 52914 h 3341687"/>
                <a:gd name="connsiteX10" fmla="*/ 309167 w 2705370"/>
                <a:gd name="connsiteY10" fmla="*/ 19307 h 3341687"/>
                <a:gd name="connsiteX11" fmla="*/ 372861 w 2705370"/>
                <a:gd name="connsiteY11" fmla="*/ 5006 h 3341687"/>
                <a:gd name="connsiteX12" fmla="*/ 417947 w 2705370"/>
                <a:gd name="connsiteY12" fmla="*/ 0 h 3341687"/>
                <a:gd name="connsiteX13" fmla="*/ 440849 w 2705370"/>
                <a:gd name="connsiteY13" fmla="*/ 0 h 3341687"/>
                <a:gd name="connsiteX14" fmla="*/ 2705370 w 2705370"/>
                <a:gd name="connsiteY14" fmla="*/ 0 h 3341687"/>
                <a:gd name="connsiteX15" fmla="*/ 2705370 w 2705370"/>
                <a:gd name="connsiteY15" fmla="*/ 92957 h 3341687"/>
                <a:gd name="connsiteX16" fmla="*/ 440849 w 2705370"/>
                <a:gd name="connsiteY16" fmla="*/ 92957 h 3341687"/>
                <a:gd name="connsiteX17" fmla="*/ 404350 w 2705370"/>
                <a:gd name="connsiteY17" fmla="*/ 93671 h 3341687"/>
                <a:gd name="connsiteX18" fmla="*/ 337078 w 2705370"/>
                <a:gd name="connsiteY18" fmla="*/ 107258 h 3341687"/>
                <a:gd name="connsiteX19" fmla="*/ 274815 w 2705370"/>
                <a:gd name="connsiteY19" fmla="*/ 134429 h 3341687"/>
                <a:gd name="connsiteX20" fmla="*/ 218993 w 2705370"/>
                <a:gd name="connsiteY20" fmla="*/ 171612 h 3341687"/>
                <a:gd name="connsiteX21" fmla="*/ 195376 w 2705370"/>
                <a:gd name="connsiteY21" fmla="*/ 194493 h 3341687"/>
                <a:gd name="connsiteX22" fmla="*/ 171759 w 2705370"/>
                <a:gd name="connsiteY22" fmla="*/ 218805 h 3341687"/>
                <a:gd name="connsiteX23" fmla="*/ 134545 w 2705370"/>
                <a:gd name="connsiteY23" fmla="*/ 274579 h 3341687"/>
                <a:gd name="connsiteX24" fmla="*/ 108781 w 2705370"/>
                <a:gd name="connsiteY24" fmla="*/ 336788 h 3341687"/>
                <a:gd name="connsiteX25" fmla="*/ 95184 w 2705370"/>
                <a:gd name="connsiteY25" fmla="*/ 404003 h 3341687"/>
                <a:gd name="connsiteX26" fmla="*/ 93036 w 2705370"/>
                <a:gd name="connsiteY26" fmla="*/ 439040 h 3341687"/>
                <a:gd name="connsiteX27" fmla="*/ 92977 w 2705370"/>
                <a:gd name="connsiteY27" fmla="*/ 3341687 h 334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705370" h="3341687">
                  <a:moveTo>
                    <a:pt x="0" y="3341687"/>
                  </a:moveTo>
                  <a:lnTo>
                    <a:pt x="0" y="439040"/>
                  </a:lnTo>
                  <a:lnTo>
                    <a:pt x="1432" y="416873"/>
                  </a:lnTo>
                  <a:lnTo>
                    <a:pt x="5725" y="372540"/>
                  </a:lnTo>
                  <a:lnTo>
                    <a:pt x="20039" y="308901"/>
                  </a:lnTo>
                  <a:lnTo>
                    <a:pt x="52959" y="230246"/>
                  </a:lnTo>
                  <a:lnTo>
                    <a:pt x="100193" y="159456"/>
                  </a:lnTo>
                  <a:lnTo>
                    <a:pt x="129535" y="128709"/>
                  </a:lnTo>
                  <a:lnTo>
                    <a:pt x="159593" y="100107"/>
                  </a:lnTo>
                  <a:lnTo>
                    <a:pt x="230444" y="52914"/>
                  </a:lnTo>
                  <a:lnTo>
                    <a:pt x="309167" y="19307"/>
                  </a:lnTo>
                  <a:lnTo>
                    <a:pt x="372861" y="5006"/>
                  </a:lnTo>
                  <a:lnTo>
                    <a:pt x="417947" y="0"/>
                  </a:lnTo>
                  <a:lnTo>
                    <a:pt x="440849" y="0"/>
                  </a:lnTo>
                  <a:lnTo>
                    <a:pt x="2705370" y="0"/>
                  </a:lnTo>
                  <a:lnTo>
                    <a:pt x="2705370" y="92957"/>
                  </a:lnTo>
                  <a:lnTo>
                    <a:pt x="440849" y="92957"/>
                  </a:lnTo>
                  <a:lnTo>
                    <a:pt x="404350" y="93671"/>
                  </a:lnTo>
                  <a:lnTo>
                    <a:pt x="337078" y="107258"/>
                  </a:lnTo>
                  <a:lnTo>
                    <a:pt x="274815" y="134429"/>
                  </a:lnTo>
                  <a:lnTo>
                    <a:pt x="218993" y="171612"/>
                  </a:lnTo>
                  <a:lnTo>
                    <a:pt x="195376" y="194493"/>
                  </a:lnTo>
                  <a:lnTo>
                    <a:pt x="171759" y="218805"/>
                  </a:lnTo>
                  <a:lnTo>
                    <a:pt x="134545" y="274579"/>
                  </a:lnTo>
                  <a:lnTo>
                    <a:pt x="108781" y="336788"/>
                  </a:lnTo>
                  <a:lnTo>
                    <a:pt x="95184" y="404003"/>
                  </a:lnTo>
                  <a:lnTo>
                    <a:pt x="93036" y="439040"/>
                  </a:lnTo>
                  <a:lnTo>
                    <a:pt x="92977" y="3341687"/>
                  </a:lnTo>
                  <a:close/>
                </a:path>
              </a:pathLst>
            </a:custGeom>
            <a:grpFill/>
            <a:ln>
              <a:noFill/>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t" anchorCtr="0" compatLnSpc="1">
              <a:prstTxWarp prst="textNoShape">
                <a:avLst/>
              </a:prstTxWarp>
              <a:noAutofit/>
            </a:bodyPr>
            <a:lstStyle/>
            <a:p>
              <a:endParaRPr lang="en-US"/>
            </a:p>
          </p:txBody>
        </p:sp>
        <p:sp>
          <p:nvSpPr>
            <p:cNvPr id="39" name="Freeform 38"/>
            <p:cNvSpPr>
              <a:spLocks/>
            </p:cNvSpPr>
            <p:nvPr/>
          </p:nvSpPr>
          <p:spPr bwMode="auto">
            <a:xfrm rot="5400000">
              <a:off x="3755605" y="4204810"/>
              <a:ext cx="1715266" cy="2804105"/>
            </a:xfrm>
            <a:custGeom>
              <a:avLst/>
              <a:gdLst>
                <a:gd name="connsiteX0" fmla="*/ 0 w 1881457"/>
                <a:gd name="connsiteY0" fmla="*/ 3075784 h 3075784"/>
                <a:gd name="connsiteX1" fmla="*/ 0 w 1881457"/>
                <a:gd name="connsiteY1" fmla="*/ 439040 h 3075784"/>
                <a:gd name="connsiteX2" fmla="*/ 1432 w 1881457"/>
                <a:gd name="connsiteY2" fmla="*/ 416873 h 3075784"/>
                <a:gd name="connsiteX3" fmla="*/ 5725 w 1881457"/>
                <a:gd name="connsiteY3" fmla="*/ 372540 h 3075784"/>
                <a:gd name="connsiteX4" fmla="*/ 20039 w 1881457"/>
                <a:gd name="connsiteY4" fmla="*/ 308901 h 3075784"/>
                <a:gd name="connsiteX5" fmla="*/ 52959 w 1881457"/>
                <a:gd name="connsiteY5" fmla="*/ 230246 h 3075784"/>
                <a:gd name="connsiteX6" fmla="*/ 100193 w 1881457"/>
                <a:gd name="connsiteY6" fmla="*/ 159456 h 3075784"/>
                <a:gd name="connsiteX7" fmla="*/ 129535 w 1881457"/>
                <a:gd name="connsiteY7" fmla="*/ 128709 h 3075784"/>
                <a:gd name="connsiteX8" fmla="*/ 159593 w 1881457"/>
                <a:gd name="connsiteY8" fmla="*/ 100107 h 3075784"/>
                <a:gd name="connsiteX9" fmla="*/ 230444 w 1881457"/>
                <a:gd name="connsiteY9" fmla="*/ 52914 h 3075784"/>
                <a:gd name="connsiteX10" fmla="*/ 309167 w 1881457"/>
                <a:gd name="connsiteY10" fmla="*/ 19307 h 3075784"/>
                <a:gd name="connsiteX11" fmla="*/ 372861 w 1881457"/>
                <a:gd name="connsiteY11" fmla="*/ 5006 h 3075784"/>
                <a:gd name="connsiteX12" fmla="*/ 417947 w 1881457"/>
                <a:gd name="connsiteY12" fmla="*/ 0 h 3075784"/>
                <a:gd name="connsiteX13" fmla="*/ 440849 w 1881457"/>
                <a:gd name="connsiteY13" fmla="*/ 0 h 3075784"/>
                <a:gd name="connsiteX14" fmla="*/ 1881457 w 1881457"/>
                <a:gd name="connsiteY14" fmla="*/ 0 h 3075784"/>
                <a:gd name="connsiteX15" fmla="*/ 1881457 w 1881457"/>
                <a:gd name="connsiteY15" fmla="*/ 92957 h 3075784"/>
                <a:gd name="connsiteX16" fmla="*/ 440849 w 1881457"/>
                <a:gd name="connsiteY16" fmla="*/ 92957 h 3075784"/>
                <a:gd name="connsiteX17" fmla="*/ 404350 w 1881457"/>
                <a:gd name="connsiteY17" fmla="*/ 93671 h 3075784"/>
                <a:gd name="connsiteX18" fmla="*/ 337078 w 1881457"/>
                <a:gd name="connsiteY18" fmla="*/ 107258 h 3075784"/>
                <a:gd name="connsiteX19" fmla="*/ 274815 w 1881457"/>
                <a:gd name="connsiteY19" fmla="*/ 134429 h 3075784"/>
                <a:gd name="connsiteX20" fmla="*/ 218993 w 1881457"/>
                <a:gd name="connsiteY20" fmla="*/ 171612 h 3075784"/>
                <a:gd name="connsiteX21" fmla="*/ 195376 w 1881457"/>
                <a:gd name="connsiteY21" fmla="*/ 194493 h 3075784"/>
                <a:gd name="connsiteX22" fmla="*/ 171759 w 1881457"/>
                <a:gd name="connsiteY22" fmla="*/ 218805 h 3075784"/>
                <a:gd name="connsiteX23" fmla="*/ 134545 w 1881457"/>
                <a:gd name="connsiteY23" fmla="*/ 274579 h 3075784"/>
                <a:gd name="connsiteX24" fmla="*/ 108781 w 1881457"/>
                <a:gd name="connsiteY24" fmla="*/ 336788 h 3075784"/>
                <a:gd name="connsiteX25" fmla="*/ 95184 w 1881457"/>
                <a:gd name="connsiteY25" fmla="*/ 404003 h 3075784"/>
                <a:gd name="connsiteX26" fmla="*/ 93036 w 1881457"/>
                <a:gd name="connsiteY26" fmla="*/ 439040 h 3075784"/>
                <a:gd name="connsiteX27" fmla="*/ 92983 w 1881457"/>
                <a:gd name="connsiteY27" fmla="*/ 3075784 h 3075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81457" h="3075784">
                  <a:moveTo>
                    <a:pt x="0" y="3075784"/>
                  </a:moveTo>
                  <a:lnTo>
                    <a:pt x="0" y="439040"/>
                  </a:lnTo>
                  <a:lnTo>
                    <a:pt x="1432" y="416873"/>
                  </a:lnTo>
                  <a:lnTo>
                    <a:pt x="5725" y="372540"/>
                  </a:lnTo>
                  <a:lnTo>
                    <a:pt x="20039" y="308901"/>
                  </a:lnTo>
                  <a:lnTo>
                    <a:pt x="52959" y="230246"/>
                  </a:lnTo>
                  <a:lnTo>
                    <a:pt x="100193" y="159456"/>
                  </a:lnTo>
                  <a:lnTo>
                    <a:pt x="129535" y="128709"/>
                  </a:lnTo>
                  <a:lnTo>
                    <a:pt x="159593" y="100107"/>
                  </a:lnTo>
                  <a:lnTo>
                    <a:pt x="230444" y="52914"/>
                  </a:lnTo>
                  <a:lnTo>
                    <a:pt x="309167" y="19307"/>
                  </a:lnTo>
                  <a:lnTo>
                    <a:pt x="372861" y="5006"/>
                  </a:lnTo>
                  <a:lnTo>
                    <a:pt x="417947" y="0"/>
                  </a:lnTo>
                  <a:lnTo>
                    <a:pt x="440849" y="0"/>
                  </a:lnTo>
                  <a:lnTo>
                    <a:pt x="1881457" y="0"/>
                  </a:lnTo>
                  <a:lnTo>
                    <a:pt x="1881457" y="92957"/>
                  </a:lnTo>
                  <a:lnTo>
                    <a:pt x="440849" y="92957"/>
                  </a:lnTo>
                  <a:lnTo>
                    <a:pt x="404350" y="93671"/>
                  </a:lnTo>
                  <a:lnTo>
                    <a:pt x="337078" y="107258"/>
                  </a:lnTo>
                  <a:lnTo>
                    <a:pt x="274815" y="134429"/>
                  </a:lnTo>
                  <a:lnTo>
                    <a:pt x="218993" y="171612"/>
                  </a:lnTo>
                  <a:lnTo>
                    <a:pt x="195376" y="194493"/>
                  </a:lnTo>
                  <a:lnTo>
                    <a:pt x="171759" y="218805"/>
                  </a:lnTo>
                  <a:lnTo>
                    <a:pt x="134545" y="274579"/>
                  </a:lnTo>
                  <a:lnTo>
                    <a:pt x="108781" y="336788"/>
                  </a:lnTo>
                  <a:lnTo>
                    <a:pt x="95184" y="404003"/>
                  </a:lnTo>
                  <a:lnTo>
                    <a:pt x="93036" y="439040"/>
                  </a:lnTo>
                  <a:lnTo>
                    <a:pt x="92983" y="3075784"/>
                  </a:lnTo>
                  <a:close/>
                </a:path>
              </a:pathLst>
            </a:custGeom>
            <a:grpFill/>
            <a:ln>
              <a:noFill/>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t" anchorCtr="0" compatLnSpc="1">
              <a:prstTxWarp prst="textNoShape">
                <a:avLst/>
              </a:prstTxWarp>
              <a:noAutofit/>
            </a:bodyPr>
            <a:lstStyle/>
            <a:p>
              <a:endParaRPr lang="en-US"/>
            </a:p>
          </p:txBody>
        </p:sp>
        <p:sp>
          <p:nvSpPr>
            <p:cNvPr id="96" name="Freeform 95"/>
            <p:cNvSpPr>
              <a:spLocks/>
            </p:cNvSpPr>
            <p:nvPr/>
          </p:nvSpPr>
          <p:spPr bwMode="auto">
            <a:xfrm rot="5400000" flipV="1">
              <a:off x="5333870" y="2223614"/>
              <a:ext cx="3556923" cy="1875673"/>
            </a:xfrm>
            <a:custGeom>
              <a:avLst/>
              <a:gdLst>
                <a:gd name="connsiteX0" fmla="*/ 0 w 3556923"/>
                <a:gd name="connsiteY0" fmla="*/ 400261 h 1875673"/>
                <a:gd name="connsiteX1" fmla="*/ 0 w 3556923"/>
                <a:gd name="connsiteY1" fmla="*/ 1875673 h 1875673"/>
                <a:gd name="connsiteX2" fmla="*/ 84788 w 3556923"/>
                <a:gd name="connsiteY2" fmla="*/ 1875673 h 1875673"/>
                <a:gd name="connsiteX3" fmla="*/ 84819 w 3556923"/>
                <a:gd name="connsiteY3" fmla="*/ 400261 h 1875673"/>
                <a:gd name="connsiteX4" fmla="*/ 86777 w 3556923"/>
                <a:gd name="connsiteY4" fmla="*/ 368318 h 1875673"/>
                <a:gd name="connsiteX5" fmla="*/ 99173 w 3556923"/>
                <a:gd name="connsiteY5" fmla="*/ 307040 h 1875673"/>
                <a:gd name="connsiteX6" fmla="*/ 122661 w 3556923"/>
                <a:gd name="connsiteY6" fmla="*/ 250326 h 1875673"/>
                <a:gd name="connsiteX7" fmla="*/ 156589 w 3556923"/>
                <a:gd name="connsiteY7" fmla="*/ 199479 h 1875673"/>
                <a:gd name="connsiteX8" fmla="*/ 178119 w 3556923"/>
                <a:gd name="connsiteY8" fmla="*/ 177314 h 1875673"/>
                <a:gd name="connsiteX9" fmla="*/ 199650 w 3556923"/>
                <a:gd name="connsiteY9" fmla="*/ 156454 h 1875673"/>
                <a:gd name="connsiteX10" fmla="*/ 250541 w 3556923"/>
                <a:gd name="connsiteY10" fmla="*/ 122555 h 1875673"/>
                <a:gd name="connsiteX11" fmla="*/ 307305 w 3556923"/>
                <a:gd name="connsiteY11" fmla="*/ 97784 h 1875673"/>
                <a:gd name="connsiteX12" fmla="*/ 368635 w 3556923"/>
                <a:gd name="connsiteY12" fmla="*/ 85397 h 1875673"/>
                <a:gd name="connsiteX13" fmla="*/ 401910 w 3556923"/>
                <a:gd name="connsiteY13" fmla="*/ 84747 h 1875673"/>
                <a:gd name="connsiteX14" fmla="*/ 3556923 w 3556923"/>
                <a:gd name="connsiteY14" fmla="*/ 84747 h 1875673"/>
                <a:gd name="connsiteX15" fmla="*/ 3556923 w 3556923"/>
                <a:gd name="connsiteY15" fmla="*/ 0 h 1875673"/>
                <a:gd name="connsiteX16" fmla="*/ 401910 w 3556923"/>
                <a:gd name="connsiteY16" fmla="*/ 0 h 1875673"/>
                <a:gd name="connsiteX17" fmla="*/ 381031 w 3556923"/>
                <a:gd name="connsiteY17" fmla="*/ 0 h 1875673"/>
                <a:gd name="connsiteX18" fmla="*/ 339927 w 3556923"/>
                <a:gd name="connsiteY18" fmla="*/ 4564 h 1875673"/>
                <a:gd name="connsiteX19" fmla="*/ 281859 w 3556923"/>
                <a:gd name="connsiteY19" fmla="*/ 17602 h 1875673"/>
                <a:gd name="connsiteX20" fmla="*/ 210089 w 3556923"/>
                <a:gd name="connsiteY20" fmla="*/ 48240 h 1875673"/>
                <a:gd name="connsiteX21" fmla="*/ 145497 w 3556923"/>
                <a:gd name="connsiteY21" fmla="*/ 91265 h 1875673"/>
                <a:gd name="connsiteX22" fmla="*/ 118094 w 3556923"/>
                <a:gd name="connsiteY22" fmla="*/ 117341 h 1875673"/>
                <a:gd name="connsiteX23" fmla="*/ 91343 w 3556923"/>
                <a:gd name="connsiteY23" fmla="*/ 145372 h 1875673"/>
                <a:gd name="connsiteX24" fmla="*/ 48281 w 3556923"/>
                <a:gd name="connsiteY24" fmla="*/ 209909 h 1875673"/>
                <a:gd name="connsiteX25" fmla="*/ 18269 w 3556923"/>
                <a:gd name="connsiteY25" fmla="*/ 281617 h 1875673"/>
                <a:gd name="connsiteX26" fmla="*/ 5220 w 3556923"/>
                <a:gd name="connsiteY26" fmla="*/ 339634 h 1875673"/>
                <a:gd name="connsiteX27" fmla="*/ 1306 w 3556923"/>
                <a:gd name="connsiteY27" fmla="*/ 380052 h 187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556923" h="1875673">
                  <a:moveTo>
                    <a:pt x="0" y="400261"/>
                  </a:moveTo>
                  <a:lnTo>
                    <a:pt x="0" y="1875673"/>
                  </a:lnTo>
                  <a:lnTo>
                    <a:pt x="84788" y="1875673"/>
                  </a:lnTo>
                  <a:lnTo>
                    <a:pt x="84819" y="400261"/>
                  </a:lnTo>
                  <a:lnTo>
                    <a:pt x="86777" y="368318"/>
                  </a:lnTo>
                  <a:lnTo>
                    <a:pt x="99173" y="307040"/>
                  </a:lnTo>
                  <a:lnTo>
                    <a:pt x="122661" y="250326"/>
                  </a:lnTo>
                  <a:lnTo>
                    <a:pt x="156589" y="199479"/>
                  </a:lnTo>
                  <a:lnTo>
                    <a:pt x="178119" y="177314"/>
                  </a:lnTo>
                  <a:lnTo>
                    <a:pt x="199650" y="156454"/>
                  </a:lnTo>
                  <a:lnTo>
                    <a:pt x="250541" y="122555"/>
                  </a:lnTo>
                  <a:lnTo>
                    <a:pt x="307305" y="97784"/>
                  </a:lnTo>
                  <a:lnTo>
                    <a:pt x="368635" y="85397"/>
                  </a:lnTo>
                  <a:lnTo>
                    <a:pt x="401910" y="84747"/>
                  </a:lnTo>
                  <a:lnTo>
                    <a:pt x="3556923" y="84747"/>
                  </a:lnTo>
                  <a:lnTo>
                    <a:pt x="3556923" y="0"/>
                  </a:lnTo>
                  <a:lnTo>
                    <a:pt x="401910" y="0"/>
                  </a:lnTo>
                  <a:lnTo>
                    <a:pt x="381031" y="0"/>
                  </a:lnTo>
                  <a:lnTo>
                    <a:pt x="339927" y="4564"/>
                  </a:lnTo>
                  <a:lnTo>
                    <a:pt x="281859" y="17602"/>
                  </a:lnTo>
                  <a:lnTo>
                    <a:pt x="210089" y="48240"/>
                  </a:lnTo>
                  <a:lnTo>
                    <a:pt x="145497" y="91265"/>
                  </a:lnTo>
                  <a:lnTo>
                    <a:pt x="118094" y="117341"/>
                  </a:lnTo>
                  <a:lnTo>
                    <a:pt x="91343" y="145372"/>
                  </a:lnTo>
                  <a:lnTo>
                    <a:pt x="48281" y="209909"/>
                  </a:lnTo>
                  <a:lnTo>
                    <a:pt x="18269" y="281617"/>
                  </a:lnTo>
                  <a:lnTo>
                    <a:pt x="5220" y="339634"/>
                  </a:lnTo>
                  <a:lnTo>
                    <a:pt x="1306" y="380052"/>
                  </a:lnTo>
                  <a:close/>
                </a:path>
              </a:pathLst>
            </a:custGeom>
            <a:grpFill/>
            <a:ln>
              <a:noFill/>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t" anchorCtr="0" compatLnSpc="1">
              <a:prstTxWarp prst="textNoShape">
                <a:avLst/>
              </a:prstTxWarp>
              <a:noAutofit/>
            </a:bodyPr>
            <a:lstStyle/>
            <a:p>
              <a:endParaRPr lang="en-US"/>
            </a:p>
          </p:txBody>
        </p:sp>
        <p:sp>
          <p:nvSpPr>
            <p:cNvPr id="92" name="Freeform 91"/>
            <p:cNvSpPr>
              <a:spLocks/>
            </p:cNvSpPr>
            <p:nvPr/>
          </p:nvSpPr>
          <p:spPr bwMode="auto">
            <a:xfrm rot="5400000" flipV="1">
              <a:off x="6173652" y="2812296"/>
              <a:ext cx="2805784" cy="2804104"/>
            </a:xfrm>
            <a:custGeom>
              <a:avLst/>
              <a:gdLst>
                <a:gd name="connsiteX0" fmla="*/ 0 w 2805784"/>
                <a:gd name="connsiteY0" fmla="*/ 400261 h 2804104"/>
                <a:gd name="connsiteX1" fmla="*/ 0 w 2805784"/>
                <a:gd name="connsiteY1" fmla="*/ 2804104 h 2804104"/>
                <a:gd name="connsiteX2" fmla="*/ 84770 w 2805784"/>
                <a:gd name="connsiteY2" fmla="*/ 2804104 h 2804104"/>
                <a:gd name="connsiteX3" fmla="*/ 84818 w 2805784"/>
                <a:gd name="connsiteY3" fmla="*/ 400261 h 2804104"/>
                <a:gd name="connsiteX4" fmla="*/ 86777 w 2805784"/>
                <a:gd name="connsiteY4" fmla="*/ 368318 h 2804104"/>
                <a:gd name="connsiteX5" fmla="*/ 99173 w 2805784"/>
                <a:gd name="connsiteY5" fmla="*/ 307040 h 2804104"/>
                <a:gd name="connsiteX6" fmla="*/ 122661 w 2805784"/>
                <a:gd name="connsiteY6" fmla="*/ 250326 h 2804104"/>
                <a:gd name="connsiteX7" fmla="*/ 156588 w 2805784"/>
                <a:gd name="connsiteY7" fmla="*/ 199479 h 2804104"/>
                <a:gd name="connsiteX8" fmla="*/ 178119 w 2805784"/>
                <a:gd name="connsiteY8" fmla="*/ 177314 h 2804104"/>
                <a:gd name="connsiteX9" fmla="*/ 199650 w 2805784"/>
                <a:gd name="connsiteY9" fmla="*/ 156454 h 2804104"/>
                <a:gd name="connsiteX10" fmla="*/ 250541 w 2805784"/>
                <a:gd name="connsiteY10" fmla="*/ 122555 h 2804104"/>
                <a:gd name="connsiteX11" fmla="*/ 307305 w 2805784"/>
                <a:gd name="connsiteY11" fmla="*/ 97784 h 2804104"/>
                <a:gd name="connsiteX12" fmla="*/ 368635 w 2805784"/>
                <a:gd name="connsiteY12" fmla="*/ 85397 h 2804104"/>
                <a:gd name="connsiteX13" fmla="*/ 401910 w 2805784"/>
                <a:gd name="connsiteY13" fmla="*/ 84747 h 2804104"/>
                <a:gd name="connsiteX14" fmla="*/ 2805784 w 2805784"/>
                <a:gd name="connsiteY14" fmla="*/ 84747 h 2804104"/>
                <a:gd name="connsiteX15" fmla="*/ 2805784 w 2805784"/>
                <a:gd name="connsiteY15" fmla="*/ 0 h 2804104"/>
                <a:gd name="connsiteX16" fmla="*/ 401910 w 2805784"/>
                <a:gd name="connsiteY16" fmla="*/ 0 h 2804104"/>
                <a:gd name="connsiteX17" fmla="*/ 381031 w 2805784"/>
                <a:gd name="connsiteY17" fmla="*/ 0 h 2804104"/>
                <a:gd name="connsiteX18" fmla="*/ 339927 w 2805784"/>
                <a:gd name="connsiteY18" fmla="*/ 4564 h 2804104"/>
                <a:gd name="connsiteX19" fmla="*/ 281859 w 2805784"/>
                <a:gd name="connsiteY19" fmla="*/ 17602 h 2804104"/>
                <a:gd name="connsiteX20" fmla="*/ 210089 w 2805784"/>
                <a:gd name="connsiteY20" fmla="*/ 48240 h 2804104"/>
                <a:gd name="connsiteX21" fmla="*/ 145497 w 2805784"/>
                <a:gd name="connsiteY21" fmla="*/ 91265 h 2804104"/>
                <a:gd name="connsiteX22" fmla="*/ 118094 w 2805784"/>
                <a:gd name="connsiteY22" fmla="*/ 117341 h 2804104"/>
                <a:gd name="connsiteX23" fmla="*/ 91343 w 2805784"/>
                <a:gd name="connsiteY23" fmla="*/ 145372 h 2804104"/>
                <a:gd name="connsiteX24" fmla="*/ 48281 w 2805784"/>
                <a:gd name="connsiteY24" fmla="*/ 209909 h 2804104"/>
                <a:gd name="connsiteX25" fmla="*/ 18269 w 2805784"/>
                <a:gd name="connsiteY25" fmla="*/ 281617 h 2804104"/>
                <a:gd name="connsiteX26" fmla="*/ 5219 w 2805784"/>
                <a:gd name="connsiteY26" fmla="*/ 339634 h 2804104"/>
                <a:gd name="connsiteX27" fmla="*/ 1306 w 2805784"/>
                <a:gd name="connsiteY27" fmla="*/ 380052 h 2804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805784" h="2804104">
                  <a:moveTo>
                    <a:pt x="0" y="400261"/>
                  </a:moveTo>
                  <a:lnTo>
                    <a:pt x="0" y="2804104"/>
                  </a:lnTo>
                  <a:lnTo>
                    <a:pt x="84770" y="2804104"/>
                  </a:lnTo>
                  <a:lnTo>
                    <a:pt x="84818" y="400261"/>
                  </a:lnTo>
                  <a:lnTo>
                    <a:pt x="86777" y="368318"/>
                  </a:lnTo>
                  <a:lnTo>
                    <a:pt x="99173" y="307040"/>
                  </a:lnTo>
                  <a:lnTo>
                    <a:pt x="122661" y="250326"/>
                  </a:lnTo>
                  <a:lnTo>
                    <a:pt x="156588" y="199479"/>
                  </a:lnTo>
                  <a:lnTo>
                    <a:pt x="178119" y="177314"/>
                  </a:lnTo>
                  <a:lnTo>
                    <a:pt x="199650" y="156454"/>
                  </a:lnTo>
                  <a:lnTo>
                    <a:pt x="250541" y="122555"/>
                  </a:lnTo>
                  <a:lnTo>
                    <a:pt x="307305" y="97784"/>
                  </a:lnTo>
                  <a:lnTo>
                    <a:pt x="368635" y="85397"/>
                  </a:lnTo>
                  <a:lnTo>
                    <a:pt x="401910" y="84747"/>
                  </a:lnTo>
                  <a:lnTo>
                    <a:pt x="2805784" y="84747"/>
                  </a:lnTo>
                  <a:lnTo>
                    <a:pt x="2805784" y="0"/>
                  </a:lnTo>
                  <a:lnTo>
                    <a:pt x="401910" y="0"/>
                  </a:lnTo>
                  <a:lnTo>
                    <a:pt x="381031" y="0"/>
                  </a:lnTo>
                  <a:lnTo>
                    <a:pt x="339927" y="4564"/>
                  </a:lnTo>
                  <a:lnTo>
                    <a:pt x="281859" y="17602"/>
                  </a:lnTo>
                  <a:lnTo>
                    <a:pt x="210089" y="48240"/>
                  </a:lnTo>
                  <a:lnTo>
                    <a:pt x="145497" y="91265"/>
                  </a:lnTo>
                  <a:lnTo>
                    <a:pt x="118094" y="117341"/>
                  </a:lnTo>
                  <a:lnTo>
                    <a:pt x="91343" y="145372"/>
                  </a:lnTo>
                  <a:lnTo>
                    <a:pt x="48281" y="209909"/>
                  </a:lnTo>
                  <a:lnTo>
                    <a:pt x="18269" y="281617"/>
                  </a:lnTo>
                  <a:lnTo>
                    <a:pt x="5219" y="339634"/>
                  </a:lnTo>
                  <a:lnTo>
                    <a:pt x="1306" y="380052"/>
                  </a:lnTo>
                  <a:close/>
                </a:path>
              </a:pathLst>
            </a:custGeom>
            <a:grpFill/>
            <a:ln>
              <a:noFill/>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t" anchorCtr="0" compatLnSpc="1">
              <a:prstTxWarp prst="textNoShape">
                <a:avLst/>
              </a:prstTxWarp>
              <a:noAutofit/>
            </a:bodyPr>
            <a:lstStyle/>
            <a:p>
              <a:endParaRPr lang="en-US"/>
            </a:p>
          </p:txBody>
        </p:sp>
        <p:sp>
          <p:nvSpPr>
            <p:cNvPr id="94" name="Freeform 93"/>
            <p:cNvSpPr>
              <a:spLocks/>
            </p:cNvSpPr>
            <p:nvPr/>
          </p:nvSpPr>
          <p:spPr bwMode="auto">
            <a:xfrm rot="5400000" flipV="1">
              <a:off x="6670432" y="3642387"/>
              <a:ext cx="2054646" cy="3046523"/>
            </a:xfrm>
            <a:custGeom>
              <a:avLst/>
              <a:gdLst>
                <a:gd name="connsiteX0" fmla="*/ 0 w 2054647"/>
                <a:gd name="connsiteY0" fmla="*/ 400261 h 3046523"/>
                <a:gd name="connsiteX1" fmla="*/ 0 w 2054647"/>
                <a:gd name="connsiteY1" fmla="*/ 3046523 h 3046523"/>
                <a:gd name="connsiteX2" fmla="*/ 84765 w 2054647"/>
                <a:gd name="connsiteY2" fmla="*/ 3046523 h 3046523"/>
                <a:gd name="connsiteX3" fmla="*/ 84818 w 2054647"/>
                <a:gd name="connsiteY3" fmla="*/ 400261 h 3046523"/>
                <a:gd name="connsiteX4" fmla="*/ 86777 w 2054647"/>
                <a:gd name="connsiteY4" fmla="*/ 368318 h 3046523"/>
                <a:gd name="connsiteX5" fmla="*/ 99173 w 2054647"/>
                <a:gd name="connsiteY5" fmla="*/ 307040 h 3046523"/>
                <a:gd name="connsiteX6" fmla="*/ 122661 w 2054647"/>
                <a:gd name="connsiteY6" fmla="*/ 250326 h 3046523"/>
                <a:gd name="connsiteX7" fmla="*/ 156588 w 2054647"/>
                <a:gd name="connsiteY7" fmla="*/ 199479 h 3046523"/>
                <a:gd name="connsiteX8" fmla="*/ 178119 w 2054647"/>
                <a:gd name="connsiteY8" fmla="*/ 177314 h 3046523"/>
                <a:gd name="connsiteX9" fmla="*/ 199650 w 2054647"/>
                <a:gd name="connsiteY9" fmla="*/ 156454 h 3046523"/>
                <a:gd name="connsiteX10" fmla="*/ 250541 w 2054647"/>
                <a:gd name="connsiteY10" fmla="*/ 122555 h 3046523"/>
                <a:gd name="connsiteX11" fmla="*/ 307305 w 2054647"/>
                <a:gd name="connsiteY11" fmla="*/ 97784 h 3046523"/>
                <a:gd name="connsiteX12" fmla="*/ 368635 w 2054647"/>
                <a:gd name="connsiteY12" fmla="*/ 85397 h 3046523"/>
                <a:gd name="connsiteX13" fmla="*/ 401910 w 2054647"/>
                <a:gd name="connsiteY13" fmla="*/ 84747 h 3046523"/>
                <a:gd name="connsiteX14" fmla="*/ 2054647 w 2054647"/>
                <a:gd name="connsiteY14" fmla="*/ 84747 h 3046523"/>
                <a:gd name="connsiteX15" fmla="*/ 2054647 w 2054647"/>
                <a:gd name="connsiteY15" fmla="*/ 0 h 3046523"/>
                <a:gd name="connsiteX16" fmla="*/ 401910 w 2054647"/>
                <a:gd name="connsiteY16" fmla="*/ 0 h 3046523"/>
                <a:gd name="connsiteX17" fmla="*/ 381031 w 2054647"/>
                <a:gd name="connsiteY17" fmla="*/ 0 h 3046523"/>
                <a:gd name="connsiteX18" fmla="*/ 339927 w 2054647"/>
                <a:gd name="connsiteY18" fmla="*/ 4564 h 3046523"/>
                <a:gd name="connsiteX19" fmla="*/ 281859 w 2054647"/>
                <a:gd name="connsiteY19" fmla="*/ 17602 h 3046523"/>
                <a:gd name="connsiteX20" fmla="*/ 210089 w 2054647"/>
                <a:gd name="connsiteY20" fmla="*/ 48240 h 3046523"/>
                <a:gd name="connsiteX21" fmla="*/ 145497 w 2054647"/>
                <a:gd name="connsiteY21" fmla="*/ 91265 h 3046523"/>
                <a:gd name="connsiteX22" fmla="*/ 118094 w 2054647"/>
                <a:gd name="connsiteY22" fmla="*/ 117341 h 3046523"/>
                <a:gd name="connsiteX23" fmla="*/ 91343 w 2054647"/>
                <a:gd name="connsiteY23" fmla="*/ 145372 h 3046523"/>
                <a:gd name="connsiteX24" fmla="*/ 48281 w 2054647"/>
                <a:gd name="connsiteY24" fmla="*/ 209909 h 3046523"/>
                <a:gd name="connsiteX25" fmla="*/ 18269 w 2054647"/>
                <a:gd name="connsiteY25" fmla="*/ 281617 h 3046523"/>
                <a:gd name="connsiteX26" fmla="*/ 5219 w 2054647"/>
                <a:gd name="connsiteY26" fmla="*/ 339634 h 3046523"/>
                <a:gd name="connsiteX27" fmla="*/ 1306 w 2054647"/>
                <a:gd name="connsiteY27" fmla="*/ 380052 h 304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54647" h="3046523">
                  <a:moveTo>
                    <a:pt x="0" y="400261"/>
                  </a:moveTo>
                  <a:lnTo>
                    <a:pt x="0" y="3046523"/>
                  </a:lnTo>
                  <a:lnTo>
                    <a:pt x="84765" y="3046523"/>
                  </a:lnTo>
                  <a:lnTo>
                    <a:pt x="84818" y="400261"/>
                  </a:lnTo>
                  <a:lnTo>
                    <a:pt x="86777" y="368318"/>
                  </a:lnTo>
                  <a:lnTo>
                    <a:pt x="99173" y="307040"/>
                  </a:lnTo>
                  <a:lnTo>
                    <a:pt x="122661" y="250326"/>
                  </a:lnTo>
                  <a:lnTo>
                    <a:pt x="156588" y="199479"/>
                  </a:lnTo>
                  <a:lnTo>
                    <a:pt x="178119" y="177314"/>
                  </a:lnTo>
                  <a:lnTo>
                    <a:pt x="199650" y="156454"/>
                  </a:lnTo>
                  <a:lnTo>
                    <a:pt x="250541" y="122555"/>
                  </a:lnTo>
                  <a:lnTo>
                    <a:pt x="307305" y="97784"/>
                  </a:lnTo>
                  <a:lnTo>
                    <a:pt x="368635" y="85397"/>
                  </a:lnTo>
                  <a:lnTo>
                    <a:pt x="401910" y="84747"/>
                  </a:lnTo>
                  <a:lnTo>
                    <a:pt x="2054647" y="84747"/>
                  </a:lnTo>
                  <a:lnTo>
                    <a:pt x="2054647" y="0"/>
                  </a:lnTo>
                  <a:lnTo>
                    <a:pt x="401910" y="0"/>
                  </a:lnTo>
                  <a:lnTo>
                    <a:pt x="381031" y="0"/>
                  </a:lnTo>
                  <a:lnTo>
                    <a:pt x="339927" y="4564"/>
                  </a:lnTo>
                  <a:lnTo>
                    <a:pt x="281859" y="17602"/>
                  </a:lnTo>
                  <a:lnTo>
                    <a:pt x="210089" y="48240"/>
                  </a:lnTo>
                  <a:lnTo>
                    <a:pt x="145497" y="91265"/>
                  </a:lnTo>
                  <a:lnTo>
                    <a:pt x="118094" y="117341"/>
                  </a:lnTo>
                  <a:lnTo>
                    <a:pt x="91343" y="145372"/>
                  </a:lnTo>
                  <a:lnTo>
                    <a:pt x="48281" y="209909"/>
                  </a:lnTo>
                  <a:lnTo>
                    <a:pt x="18269" y="281617"/>
                  </a:lnTo>
                  <a:lnTo>
                    <a:pt x="5219" y="339634"/>
                  </a:lnTo>
                  <a:lnTo>
                    <a:pt x="1306" y="380052"/>
                  </a:lnTo>
                  <a:close/>
                </a:path>
              </a:pathLst>
            </a:custGeom>
            <a:grpFill/>
            <a:ln>
              <a:noFill/>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t" anchorCtr="0" compatLnSpc="1">
              <a:prstTxWarp prst="textNoShape">
                <a:avLst/>
              </a:prstTxWarp>
              <a:noAutofit/>
            </a:bodyPr>
            <a:lstStyle/>
            <a:p>
              <a:endParaRPr lang="en-US"/>
            </a:p>
          </p:txBody>
        </p:sp>
      </p:grpSp>
      <p:grpSp>
        <p:nvGrpSpPr>
          <p:cNvPr id="4" name="Group 13"/>
          <p:cNvGrpSpPr/>
          <p:nvPr/>
        </p:nvGrpSpPr>
        <p:grpSpPr>
          <a:xfrm>
            <a:off x="5344804" y="5015826"/>
            <a:ext cx="1521689" cy="1290972"/>
            <a:chOff x="5344797" y="5015824"/>
            <a:chExt cx="1521689" cy="1290972"/>
          </a:xfrm>
        </p:grpSpPr>
        <p:sp>
          <p:nvSpPr>
            <p:cNvPr id="58" name="Rectangle 1005"/>
            <p:cNvSpPr>
              <a:spLocks noChangeArrowheads="1"/>
            </p:cNvSpPr>
            <p:nvPr/>
          </p:nvSpPr>
          <p:spPr bwMode="auto">
            <a:xfrm>
              <a:off x="5344797" y="5015824"/>
              <a:ext cx="1521689" cy="300708"/>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006"/>
            <p:cNvSpPr>
              <a:spLocks/>
            </p:cNvSpPr>
            <p:nvPr/>
          </p:nvSpPr>
          <p:spPr bwMode="auto">
            <a:xfrm>
              <a:off x="5414790" y="5316532"/>
              <a:ext cx="1379111" cy="990264"/>
            </a:xfrm>
            <a:custGeom>
              <a:avLst/>
              <a:gdLst>
                <a:gd name="T0" fmla="*/ 1713 w 2127"/>
                <a:gd name="T1" fmla="*/ 1529 h 1529"/>
                <a:gd name="T2" fmla="*/ 413 w 2127"/>
                <a:gd name="T3" fmla="*/ 1529 h 1529"/>
                <a:gd name="T4" fmla="*/ 0 w 2127"/>
                <a:gd name="T5" fmla="*/ 0 h 1529"/>
                <a:gd name="T6" fmla="*/ 2127 w 2127"/>
                <a:gd name="T7" fmla="*/ 0 h 1529"/>
                <a:gd name="T8" fmla="*/ 1713 w 2127"/>
                <a:gd name="T9" fmla="*/ 1529 h 1529"/>
              </a:gdLst>
              <a:ahLst/>
              <a:cxnLst>
                <a:cxn ang="0">
                  <a:pos x="T0" y="T1"/>
                </a:cxn>
                <a:cxn ang="0">
                  <a:pos x="T2" y="T3"/>
                </a:cxn>
                <a:cxn ang="0">
                  <a:pos x="T4" y="T5"/>
                </a:cxn>
                <a:cxn ang="0">
                  <a:pos x="T6" y="T7"/>
                </a:cxn>
                <a:cxn ang="0">
                  <a:pos x="T8" y="T9"/>
                </a:cxn>
              </a:cxnLst>
              <a:rect l="0" t="0" r="r" b="b"/>
              <a:pathLst>
                <a:path w="2127" h="1529">
                  <a:moveTo>
                    <a:pt x="1713" y="1529"/>
                  </a:moveTo>
                  <a:lnTo>
                    <a:pt x="413" y="1529"/>
                  </a:lnTo>
                  <a:lnTo>
                    <a:pt x="0" y="0"/>
                  </a:lnTo>
                  <a:lnTo>
                    <a:pt x="2127" y="0"/>
                  </a:lnTo>
                  <a:lnTo>
                    <a:pt x="1713" y="1529"/>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1007"/>
            <p:cNvSpPr>
              <a:spLocks noChangeArrowheads="1"/>
            </p:cNvSpPr>
            <p:nvPr/>
          </p:nvSpPr>
          <p:spPr bwMode="auto">
            <a:xfrm>
              <a:off x="6104346" y="5015824"/>
              <a:ext cx="762140" cy="300708"/>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008"/>
            <p:cNvSpPr>
              <a:spLocks/>
            </p:cNvSpPr>
            <p:nvPr/>
          </p:nvSpPr>
          <p:spPr bwMode="auto">
            <a:xfrm>
              <a:off x="6104346" y="5316532"/>
              <a:ext cx="689555" cy="990264"/>
            </a:xfrm>
            <a:custGeom>
              <a:avLst/>
              <a:gdLst>
                <a:gd name="T0" fmla="*/ 650 w 1064"/>
                <a:gd name="T1" fmla="*/ 1529 h 1529"/>
                <a:gd name="T2" fmla="*/ 0 w 1064"/>
                <a:gd name="T3" fmla="*/ 1529 h 1529"/>
                <a:gd name="T4" fmla="*/ 0 w 1064"/>
                <a:gd name="T5" fmla="*/ 0 h 1529"/>
                <a:gd name="T6" fmla="*/ 1064 w 1064"/>
                <a:gd name="T7" fmla="*/ 0 h 1529"/>
                <a:gd name="T8" fmla="*/ 1057 w 1064"/>
                <a:gd name="T9" fmla="*/ 26 h 1529"/>
                <a:gd name="T10" fmla="*/ 1049 w 1064"/>
                <a:gd name="T11" fmla="*/ 54 h 1529"/>
                <a:gd name="T12" fmla="*/ 1042 w 1064"/>
                <a:gd name="T13" fmla="*/ 81 h 1529"/>
                <a:gd name="T14" fmla="*/ 1035 w 1064"/>
                <a:gd name="T15" fmla="*/ 108 h 1529"/>
                <a:gd name="T16" fmla="*/ 650 w 1064"/>
                <a:gd name="T17" fmla="*/ 1529 h 1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4" h="1529">
                  <a:moveTo>
                    <a:pt x="650" y="1529"/>
                  </a:moveTo>
                  <a:lnTo>
                    <a:pt x="0" y="1529"/>
                  </a:lnTo>
                  <a:lnTo>
                    <a:pt x="0" y="0"/>
                  </a:lnTo>
                  <a:lnTo>
                    <a:pt x="1064" y="0"/>
                  </a:lnTo>
                  <a:lnTo>
                    <a:pt x="1057" y="26"/>
                  </a:lnTo>
                  <a:lnTo>
                    <a:pt x="1049" y="54"/>
                  </a:lnTo>
                  <a:lnTo>
                    <a:pt x="1042" y="81"/>
                  </a:lnTo>
                  <a:lnTo>
                    <a:pt x="1035" y="108"/>
                  </a:lnTo>
                  <a:lnTo>
                    <a:pt x="650" y="1529"/>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6" name="Freeform 405"/>
          <p:cNvSpPr>
            <a:spLocks/>
          </p:cNvSpPr>
          <p:nvPr/>
        </p:nvSpPr>
        <p:spPr bwMode="auto">
          <a:xfrm>
            <a:off x="2122104" y="379822"/>
            <a:ext cx="2906501" cy="831495"/>
          </a:xfrm>
          <a:custGeom>
            <a:avLst/>
            <a:gdLst>
              <a:gd name="T0" fmla="*/ 2761 w 3359"/>
              <a:gd name="T1" fmla="*/ 0 h 1899"/>
              <a:gd name="T2" fmla="*/ 0 w 3359"/>
              <a:gd name="T3" fmla="*/ 0 h 1899"/>
              <a:gd name="T4" fmla="*/ 0 w 3359"/>
              <a:gd name="T5" fmla="*/ 1300 h 1899"/>
              <a:gd name="T6" fmla="*/ 0 w 3359"/>
              <a:gd name="T7" fmla="*/ 1332 h 1899"/>
              <a:gd name="T8" fmla="*/ 6 w 3359"/>
              <a:gd name="T9" fmla="*/ 1391 h 1899"/>
              <a:gd name="T10" fmla="*/ 26 w 3359"/>
              <a:gd name="T11" fmla="*/ 1479 h 1899"/>
              <a:gd name="T12" fmla="*/ 71 w 3359"/>
              <a:gd name="T13" fmla="*/ 1587 h 1899"/>
              <a:gd name="T14" fmla="*/ 136 w 3359"/>
              <a:gd name="T15" fmla="*/ 1681 h 1899"/>
              <a:gd name="T16" fmla="*/ 216 w 3359"/>
              <a:gd name="T17" fmla="*/ 1763 h 1899"/>
              <a:gd name="T18" fmla="*/ 312 w 3359"/>
              <a:gd name="T19" fmla="*/ 1828 h 1899"/>
              <a:gd name="T20" fmla="*/ 420 w 3359"/>
              <a:gd name="T21" fmla="*/ 1873 h 1899"/>
              <a:gd name="T22" fmla="*/ 507 w 3359"/>
              <a:gd name="T23" fmla="*/ 1893 h 1899"/>
              <a:gd name="T24" fmla="*/ 568 w 3359"/>
              <a:gd name="T25" fmla="*/ 1899 h 1899"/>
              <a:gd name="T26" fmla="*/ 599 w 3359"/>
              <a:gd name="T27" fmla="*/ 1899 h 1899"/>
              <a:gd name="T28" fmla="*/ 3359 w 3359"/>
              <a:gd name="T29" fmla="*/ 1899 h 1899"/>
              <a:gd name="T30" fmla="*/ 3359 w 3359"/>
              <a:gd name="T31" fmla="*/ 599 h 1899"/>
              <a:gd name="T32" fmla="*/ 3359 w 3359"/>
              <a:gd name="T33" fmla="*/ 569 h 1899"/>
              <a:gd name="T34" fmla="*/ 3353 w 3359"/>
              <a:gd name="T35" fmla="*/ 508 h 1899"/>
              <a:gd name="T36" fmla="*/ 3334 w 3359"/>
              <a:gd name="T37" fmla="*/ 422 h 1899"/>
              <a:gd name="T38" fmla="*/ 3288 w 3359"/>
              <a:gd name="T39" fmla="*/ 314 h 1899"/>
              <a:gd name="T40" fmla="*/ 3223 w 3359"/>
              <a:gd name="T41" fmla="*/ 218 h 1899"/>
              <a:gd name="T42" fmla="*/ 3143 w 3359"/>
              <a:gd name="T43" fmla="*/ 136 h 1899"/>
              <a:gd name="T44" fmla="*/ 3047 w 3359"/>
              <a:gd name="T45" fmla="*/ 72 h 1899"/>
              <a:gd name="T46" fmla="*/ 2939 w 3359"/>
              <a:gd name="T47" fmla="*/ 26 h 1899"/>
              <a:gd name="T48" fmla="*/ 2851 w 3359"/>
              <a:gd name="T49" fmla="*/ 7 h 1899"/>
              <a:gd name="T50" fmla="*/ 2792 w 3359"/>
              <a:gd name="T51" fmla="*/ 2 h 1899"/>
              <a:gd name="T52" fmla="*/ 2761 w 3359"/>
              <a:gd name="T53" fmla="*/ 0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59" h="1899">
                <a:moveTo>
                  <a:pt x="2761" y="0"/>
                </a:moveTo>
                <a:lnTo>
                  <a:pt x="0" y="0"/>
                </a:lnTo>
                <a:lnTo>
                  <a:pt x="0" y="1300"/>
                </a:lnTo>
                <a:lnTo>
                  <a:pt x="0" y="1332"/>
                </a:lnTo>
                <a:lnTo>
                  <a:pt x="6" y="1391"/>
                </a:lnTo>
                <a:lnTo>
                  <a:pt x="26" y="1479"/>
                </a:lnTo>
                <a:lnTo>
                  <a:pt x="71" y="1587"/>
                </a:lnTo>
                <a:lnTo>
                  <a:pt x="136" y="1681"/>
                </a:lnTo>
                <a:lnTo>
                  <a:pt x="216" y="1763"/>
                </a:lnTo>
                <a:lnTo>
                  <a:pt x="312" y="1828"/>
                </a:lnTo>
                <a:lnTo>
                  <a:pt x="420" y="1873"/>
                </a:lnTo>
                <a:lnTo>
                  <a:pt x="507" y="1893"/>
                </a:lnTo>
                <a:lnTo>
                  <a:pt x="568" y="1899"/>
                </a:lnTo>
                <a:lnTo>
                  <a:pt x="599" y="1899"/>
                </a:lnTo>
                <a:lnTo>
                  <a:pt x="3359" y="1899"/>
                </a:lnTo>
                <a:lnTo>
                  <a:pt x="3359" y="599"/>
                </a:lnTo>
                <a:lnTo>
                  <a:pt x="3359" y="569"/>
                </a:lnTo>
                <a:lnTo>
                  <a:pt x="3353" y="508"/>
                </a:lnTo>
                <a:lnTo>
                  <a:pt x="3334" y="422"/>
                </a:lnTo>
                <a:lnTo>
                  <a:pt x="3288" y="314"/>
                </a:lnTo>
                <a:lnTo>
                  <a:pt x="3223" y="218"/>
                </a:lnTo>
                <a:lnTo>
                  <a:pt x="3143" y="136"/>
                </a:lnTo>
                <a:lnTo>
                  <a:pt x="3047" y="72"/>
                </a:lnTo>
                <a:lnTo>
                  <a:pt x="2939" y="26"/>
                </a:lnTo>
                <a:lnTo>
                  <a:pt x="2851" y="7"/>
                </a:lnTo>
                <a:lnTo>
                  <a:pt x="2792" y="2"/>
                </a:lnTo>
                <a:lnTo>
                  <a:pt x="2761" y="0"/>
                </a:lnTo>
                <a:close/>
              </a:path>
            </a:pathLst>
          </a:custGeom>
          <a:solidFill>
            <a:srgbClr val="3B6F14"/>
          </a:solidFill>
          <a:ln>
            <a:noFill/>
          </a:ln>
        </p:spPr>
        <p:txBody>
          <a:bodyPr vert="horz" wrap="square" lIns="68580" tIns="34290" rIns="68580" bIns="34290" numCol="1" anchor="t" anchorCtr="0" compatLnSpc="1">
            <a:prstTxWarp prst="textNoShape">
              <a:avLst/>
            </a:prstTxWarp>
          </a:bodyPr>
          <a:lstStyle/>
          <a:p>
            <a:pPr algn="ctr"/>
            <a:endParaRPr lang="id-ID" sz="1400" dirty="0" smtClean="0">
              <a:solidFill>
                <a:schemeClr val="bg1">
                  <a:lumMod val="95000"/>
                </a:schemeClr>
              </a:solidFill>
            </a:endParaRPr>
          </a:p>
          <a:p>
            <a:pPr algn="ctr"/>
            <a:r>
              <a:rPr lang="da-DK" sz="1400" dirty="0" smtClean="0">
                <a:solidFill>
                  <a:schemeClr val="bg1">
                    <a:lumMod val="95000"/>
                  </a:schemeClr>
                </a:solidFill>
              </a:rPr>
              <a:t>identifikasi </a:t>
            </a:r>
            <a:r>
              <a:rPr lang="da-DK" sz="1400" dirty="0">
                <a:solidFill>
                  <a:schemeClr val="bg1">
                    <a:lumMod val="95000"/>
                  </a:schemeClr>
                </a:solidFill>
              </a:rPr>
              <a:t>kerentanan dan risiko perubahan </a:t>
            </a:r>
            <a:r>
              <a:rPr lang="da-DK" sz="1400" dirty="0" smtClean="0">
                <a:solidFill>
                  <a:schemeClr val="bg1">
                    <a:lumMod val="95000"/>
                  </a:schemeClr>
                </a:solidFill>
              </a:rPr>
              <a:t>iklim</a:t>
            </a:r>
            <a:r>
              <a:rPr lang="id-ID" sz="1400" dirty="0" smtClean="0">
                <a:solidFill>
                  <a:schemeClr val="bg1">
                    <a:lumMod val="95000"/>
                  </a:schemeClr>
                </a:solidFill>
              </a:rPr>
              <a:t> -&gt; </a:t>
            </a:r>
            <a:r>
              <a:rPr lang="id-ID" sz="1600" b="1" dirty="0" smtClean="0">
                <a:solidFill>
                  <a:schemeClr val="bg1">
                    <a:lumMod val="95000"/>
                  </a:schemeClr>
                </a:solidFill>
              </a:rPr>
              <a:t>PETA</a:t>
            </a:r>
            <a:endParaRPr lang="en-US" sz="1600" b="1" dirty="0">
              <a:solidFill>
                <a:schemeClr val="bg1">
                  <a:lumMod val="95000"/>
                </a:schemeClr>
              </a:solidFill>
            </a:endParaRPr>
          </a:p>
        </p:txBody>
      </p:sp>
      <p:sp>
        <p:nvSpPr>
          <p:cNvPr id="55" name="Freeform 405"/>
          <p:cNvSpPr>
            <a:spLocks/>
          </p:cNvSpPr>
          <p:nvPr/>
        </p:nvSpPr>
        <p:spPr bwMode="auto">
          <a:xfrm>
            <a:off x="1625607" y="1328882"/>
            <a:ext cx="3202820" cy="947031"/>
          </a:xfrm>
          <a:custGeom>
            <a:avLst/>
            <a:gdLst>
              <a:gd name="T0" fmla="*/ 2761 w 3359"/>
              <a:gd name="T1" fmla="*/ 0 h 1899"/>
              <a:gd name="T2" fmla="*/ 0 w 3359"/>
              <a:gd name="T3" fmla="*/ 0 h 1899"/>
              <a:gd name="T4" fmla="*/ 0 w 3359"/>
              <a:gd name="T5" fmla="*/ 1300 h 1899"/>
              <a:gd name="T6" fmla="*/ 0 w 3359"/>
              <a:gd name="T7" fmla="*/ 1332 h 1899"/>
              <a:gd name="T8" fmla="*/ 6 w 3359"/>
              <a:gd name="T9" fmla="*/ 1391 h 1899"/>
              <a:gd name="T10" fmla="*/ 26 w 3359"/>
              <a:gd name="T11" fmla="*/ 1479 h 1899"/>
              <a:gd name="T12" fmla="*/ 71 w 3359"/>
              <a:gd name="T13" fmla="*/ 1587 h 1899"/>
              <a:gd name="T14" fmla="*/ 136 w 3359"/>
              <a:gd name="T15" fmla="*/ 1681 h 1899"/>
              <a:gd name="T16" fmla="*/ 216 w 3359"/>
              <a:gd name="T17" fmla="*/ 1763 h 1899"/>
              <a:gd name="T18" fmla="*/ 312 w 3359"/>
              <a:gd name="T19" fmla="*/ 1828 h 1899"/>
              <a:gd name="T20" fmla="*/ 420 w 3359"/>
              <a:gd name="T21" fmla="*/ 1873 h 1899"/>
              <a:gd name="T22" fmla="*/ 507 w 3359"/>
              <a:gd name="T23" fmla="*/ 1893 h 1899"/>
              <a:gd name="T24" fmla="*/ 568 w 3359"/>
              <a:gd name="T25" fmla="*/ 1899 h 1899"/>
              <a:gd name="T26" fmla="*/ 599 w 3359"/>
              <a:gd name="T27" fmla="*/ 1899 h 1899"/>
              <a:gd name="T28" fmla="*/ 3359 w 3359"/>
              <a:gd name="T29" fmla="*/ 1899 h 1899"/>
              <a:gd name="T30" fmla="*/ 3359 w 3359"/>
              <a:gd name="T31" fmla="*/ 599 h 1899"/>
              <a:gd name="T32" fmla="*/ 3359 w 3359"/>
              <a:gd name="T33" fmla="*/ 569 h 1899"/>
              <a:gd name="T34" fmla="*/ 3353 w 3359"/>
              <a:gd name="T35" fmla="*/ 508 h 1899"/>
              <a:gd name="T36" fmla="*/ 3334 w 3359"/>
              <a:gd name="T37" fmla="*/ 422 h 1899"/>
              <a:gd name="T38" fmla="*/ 3288 w 3359"/>
              <a:gd name="T39" fmla="*/ 314 h 1899"/>
              <a:gd name="T40" fmla="*/ 3223 w 3359"/>
              <a:gd name="T41" fmla="*/ 218 h 1899"/>
              <a:gd name="T42" fmla="*/ 3143 w 3359"/>
              <a:gd name="T43" fmla="*/ 136 h 1899"/>
              <a:gd name="T44" fmla="*/ 3047 w 3359"/>
              <a:gd name="T45" fmla="*/ 72 h 1899"/>
              <a:gd name="T46" fmla="*/ 2939 w 3359"/>
              <a:gd name="T47" fmla="*/ 26 h 1899"/>
              <a:gd name="T48" fmla="*/ 2851 w 3359"/>
              <a:gd name="T49" fmla="*/ 7 h 1899"/>
              <a:gd name="T50" fmla="*/ 2792 w 3359"/>
              <a:gd name="T51" fmla="*/ 2 h 1899"/>
              <a:gd name="T52" fmla="*/ 2761 w 3359"/>
              <a:gd name="T53" fmla="*/ 0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59" h="1899">
                <a:moveTo>
                  <a:pt x="2761" y="0"/>
                </a:moveTo>
                <a:lnTo>
                  <a:pt x="0" y="0"/>
                </a:lnTo>
                <a:lnTo>
                  <a:pt x="0" y="1300"/>
                </a:lnTo>
                <a:lnTo>
                  <a:pt x="0" y="1332"/>
                </a:lnTo>
                <a:lnTo>
                  <a:pt x="6" y="1391"/>
                </a:lnTo>
                <a:lnTo>
                  <a:pt x="26" y="1479"/>
                </a:lnTo>
                <a:lnTo>
                  <a:pt x="71" y="1587"/>
                </a:lnTo>
                <a:lnTo>
                  <a:pt x="136" y="1681"/>
                </a:lnTo>
                <a:lnTo>
                  <a:pt x="216" y="1763"/>
                </a:lnTo>
                <a:lnTo>
                  <a:pt x="312" y="1828"/>
                </a:lnTo>
                <a:lnTo>
                  <a:pt x="420" y="1873"/>
                </a:lnTo>
                <a:lnTo>
                  <a:pt x="507" y="1893"/>
                </a:lnTo>
                <a:lnTo>
                  <a:pt x="568" y="1899"/>
                </a:lnTo>
                <a:lnTo>
                  <a:pt x="599" y="1899"/>
                </a:lnTo>
                <a:lnTo>
                  <a:pt x="3359" y="1899"/>
                </a:lnTo>
                <a:lnTo>
                  <a:pt x="3359" y="599"/>
                </a:lnTo>
                <a:lnTo>
                  <a:pt x="3359" y="569"/>
                </a:lnTo>
                <a:lnTo>
                  <a:pt x="3353" y="508"/>
                </a:lnTo>
                <a:lnTo>
                  <a:pt x="3334" y="422"/>
                </a:lnTo>
                <a:lnTo>
                  <a:pt x="3288" y="314"/>
                </a:lnTo>
                <a:lnTo>
                  <a:pt x="3223" y="218"/>
                </a:lnTo>
                <a:lnTo>
                  <a:pt x="3143" y="136"/>
                </a:lnTo>
                <a:lnTo>
                  <a:pt x="3047" y="72"/>
                </a:lnTo>
                <a:lnTo>
                  <a:pt x="2939" y="26"/>
                </a:lnTo>
                <a:lnTo>
                  <a:pt x="2851" y="7"/>
                </a:lnTo>
                <a:lnTo>
                  <a:pt x="2792" y="2"/>
                </a:lnTo>
                <a:lnTo>
                  <a:pt x="2761" y="0"/>
                </a:lnTo>
                <a:close/>
              </a:path>
            </a:pathLst>
          </a:custGeom>
          <a:solidFill>
            <a:srgbClr val="7B9F3C"/>
          </a:solidFill>
          <a:ln>
            <a:noFill/>
          </a:ln>
        </p:spPr>
        <p:txBody>
          <a:bodyPr vert="horz" wrap="square" lIns="68580" tIns="34290" rIns="68580" bIns="34290" numCol="1" anchor="t" anchorCtr="0" compatLnSpc="1">
            <a:prstTxWarp prst="textNoShape">
              <a:avLst/>
            </a:prstTxWarp>
          </a:bodyPr>
          <a:lstStyle/>
          <a:p>
            <a:pPr algn="ctr"/>
            <a:endParaRPr lang="id-ID" sz="1400" dirty="0" smtClean="0"/>
          </a:p>
          <a:p>
            <a:pPr algn="ctr"/>
            <a:r>
              <a:rPr lang="da-DK" sz="1400" dirty="0" smtClean="0"/>
              <a:t>identifikasi </a:t>
            </a:r>
            <a:r>
              <a:rPr lang="da-DK" sz="1400" dirty="0"/>
              <a:t>sumber emisi dan serapan gas rumah kaca</a:t>
            </a:r>
            <a:endParaRPr lang="en-US" sz="1400" dirty="0"/>
          </a:p>
        </p:txBody>
      </p:sp>
      <p:sp>
        <p:nvSpPr>
          <p:cNvPr id="54" name="Freeform 405"/>
          <p:cNvSpPr>
            <a:spLocks/>
          </p:cNvSpPr>
          <p:nvPr/>
        </p:nvSpPr>
        <p:spPr bwMode="auto">
          <a:xfrm>
            <a:off x="982141" y="2375962"/>
            <a:ext cx="3687201" cy="1780180"/>
          </a:xfrm>
          <a:custGeom>
            <a:avLst/>
            <a:gdLst>
              <a:gd name="T0" fmla="*/ 2761 w 3359"/>
              <a:gd name="T1" fmla="*/ 0 h 1899"/>
              <a:gd name="T2" fmla="*/ 0 w 3359"/>
              <a:gd name="T3" fmla="*/ 0 h 1899"/>
              <a:gd name="T4" fmla="*/ 0 w 3359"/>
              <a:gd name="T5" fmla="*/ 1300 h 1899"/>
              <a:gd name="T6" fmla="*/ 0 w 3359"/>
              <a:gd name="T7" fmla="*/ 1332 h 1899"/>
              <a:gd name="T8" fmla="*/ 6 w 3359"/>
              <a:gd name="T9" fmla="*/ 1391 h 1899"/>
              <a:gd name="T10" fmla="*/ 26 w 3359"/>
              <a:gd name="T11" fmla="*/ 1479 h 1899"/>
              <a:gd name="T12" fmla="*/ 71 w 3359"/>
              <a:gd name="T13" fmla="*/ 1587 h 1899"/>
              <a:gd name="T14" fmla="*/ 136 w 3359"/>
              <a:gd name="T15" fmla="*/ 1681 h 1899"/>
              <a:gd name="T16" fmla="*/ 216 w 3359"/>
              <a:gd name="T17" fmla="*/ 1763 h 1899"/>
              <a:gd name="T18" fmla="*/ 312 w 3359"/>
              <a:gd name="T19" fmla="*/ 1828 h 1899"/>
              <a:gd name="T20" fmla="*/ 420 w 3359"/>
              <a:gd name="T21" fmla="*/ 1873 h 1899"/>
              <a:gd name="T22" fmla="*/ 507 w 3359"/>
              <a:gd name="T23" fmla="*/ 1893 h 1899"/>
              <a:gd name="T24" fmla="*/ 568 w 3359"/>
              <a:gd name="T25" fmla="*/ 1899 h 1899"/>
              <a:gd name="T26" fmla="*/ 599 w 3359"/>
              <a:gd name="T27" fmla="*/ 1899 h 1899"/>
              <a:gd name="T28" fmla="*/ 3359 w 3359"/>
              <a:gd name="T29" fmla="*/ 1899 h 1899"/>
              <a:gd name="T30" fmla="*/ 3359 w 3359"/>
              <a:gd name="T31" fmla="*/ 599 h 1899"/>
              <a:gd name="T32" fmla="*/ 3359 w 3359"/>
              <a:gd name="T33" fmla="*/ 569 h 1899"/>
              <a:gd name="T34" fmla="*/ 3353 w 3359"/>
              <a:gd name="T35" fmla="*/ 508 h 1899"/>
              <a:gd name="T36" fmla="*/ 3334 w 3359"/>
              <a:gd name="T37" fmla="*/ 422 h 1899"/>
              <a:gd name="T38" fmla="*/ 3288 w 3359"/>
              <a:gd name="T39" fmla="*/ 314 h 1899"/>
              <a:gd name="T40" fmla="*/ 3223 w 3359"/>
              <a:gd name="T41" fmla="*/ 218 h 1899"/>
              <a:gd name="T42" fmla="*/ 3143 w 3359"/>
              <a:gd name="T43" fmla="*/ 136 h 1899"/>
              <a:gd name="T44" fmla="*/ 3047 w 3359"/>
              <a:gd name="T45" fmla="*/ 72 h 1899"/>
              <a:gd name="T46" fmla="*/ 2939 w 3359"/>
              <a:gd name="T47" fmla="*/ 26 h 1899"/>
              <a:gd name="T48" fmla="*/ 2851 w 3359"/>
              <a:gd name="T49" fmla="*/ 7 h 1899"/>
              <a:gd name="T50" fmla="*/ 2792 w 3359"/>
              <a:gd name="T51" fmla="*/ 2 h 1899"/>
              <a:gd name="T52" fmla="*/ 2761 w 3359"/>
              <a:gd name="T53" fmla="*/ 0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59" h="1899">
                <a:moveTo>
                  <a:pt x="2761" y="0"/>
                </a:moveTo>
                <a:lnTo>
                  <a:pt x="0" y="0"/>
                </a:lnTo>
                <a:lnTo>
                  <a:pt x="0" y="1300"/>
                </a:lnTo>
                <a:lnTo>
                  <a:pt x="0" y="1332"/>
                </a:lnTo>
                <a:lnTo>
                  <a:pt x="6" y="1391"/>
                </a:lnTo>
                <a:lnTo>
                  <a:pt x="26" y="1479"/>
                </a:lnTo>
                <a:lnTo>
                  <a:pt x="71" y="1587"/>
                </a:lnTo>
                <a:lnTo>
                  <a:pt x="136" y="1681"/>
                </a:lnTo>
                <a:lnTo>
                  <a:pt x="216" y="1763"/>
                </a:lnTo>
                <a:lnTo>
                  <a:pt x="312" y="1828"/>
                </a:lnTo>
                <a:lnTo>
                  <a:pt x="420" y="1873"/>
                </a:lnTo>
                <a:lnTo>
                  <a:pt x="507" y="1893"/>
                </a:lnTo>
                <a:lnTo>
                  <a:pt x="568" y="1899"/>
                </a:lnTo>
                <a:lnTo>
                  <a:pt x="599" y="1899"/>
                </a:lnTo>
                <a:lnTo>
                  <a:pt x="3359" y="1899"/>
                </a:lnTo>
                <a:lnTo>
                  <a:pt x="3359" y="599"/>
                </a:lnTo>
                <a:lnTo>
                  <a:pt x="3359" y="569"/>
                </a:lnTo>
                <a:lnTo>
                  <a:pt x="3353" y="508"/>
                </a:lnTo>
                <a:lnTo>
                  <a:pt x="3334" y="422"/>
                </a:lnTo>
                <a:lnTo>
                  <a:pt x="3288" y="314"/>
                </a:lnTo>
                <a:lnTo>
                  <a:pt x="3223" y="218"/>
                </a:lnTo>
                <a:lnTo>
                  <a:pt x="3143" y="136"/>
                </a:lnTo>
                <a:lnTo>
                  <a:pt x="3047" y="72"/>
                </a:lnTo>
                <a:lnTo>
                  <a:pt x="2939" y="26"/>
                </a:lnTo>
                <a:lnTo>
                  <a:pt x="2851" y="7"/>
                </a:lnTo>
                <a:lnTo>
                  <a:pt x="2792" y="2"/>
                </a:lnTo>
                <a:lnTo>
                  <a:pt x="2761" y="0"/>
                </a:lnTo>
                <a:close/>
              </a:path>
            </a:pathLst>
          </a:custGeom>
          <a:solidFill>
            <a:srgbClr val="AAC064"/>
          </a:solidFill>
          <a:ln>
            <a:noFill/>
          </a:ln>
        </p:spPr>
        <p:txBody>
          <a:bodyPr vert="horz" wrap="square" lIns="68580" tIns="34290" rIns="68580" bIns="34290" numCol="1" anchor="t" anchorCtr="0" compatLnSpc="1">
            <a:prstTxWarp prst="textNoShape">
              <a:avLst/>
            </a:prstTxWarp>
          </a:bodyPr>
          <a:lstStyle/>
          <a:p>
            <a:pPr algn="ctr"/>
            <a:endParaRPr lang="id-ID" sz="1400" dirty="0" smtClean="0"/>
          </a:p>
          <a:p>
            <a:pPr algn="ctr"/>
            <a:endParaRPr lang="id-ID" sz="1400" dirty="0"/>
          </a:p>
          <a:p>
            <a:pPr algn="ctr"/>
            <a:r>
              <a:rPr lang="da-DK" sz="1400" dirty="0" smtClean="0"/>
              <a:t>pengembangan </a:t>
            </a:r>
            <a:r>
              <a:rPr lang="da-DK" sz="1400" dirty="0"/>
              <a:t>dan peningkatan kapasitas masyarakat dan kelembagaan masyarakat untuk mendukung pelaksanaan adaptasi dan mitigasi perubahan iklim</a:t>
            </a:r>
            <a:endParaRPr lang="en-US" sz="1400" dirty="0"/>
          </a:p>
        </p:txBody>
      </p:sp>
      <p:sp>
        <p:nvSpPr>
          <p:cNvPr id="53" name="Freeform 405"/>
          <p:cNvSpPr>
            <a:spLocks/>
          </p:cNvSpPr>
          <p:nvPr/>
        </p:nvSpPr>
        <p:spPr bwMode="auto">
          <a:xfrm>
            <a:off x="511665" y="4268072"/>
            <a:ext cx="3402355" cy="1421135"/>
          </a:xfrm>
          <a:custGeom>
            <a:avLst/>
            <a:gdLst>
              <a:gd name="T0" fmla="*/ 2761 w 3359"/>
              <a:gd name="T1" fmla="*/ 0 h 1899"/>
              <a:gd name="T2" fmla="*/ 0 w 3359"/>
              <a:gd name="T3" fmla="*/ 0 h 1899"/>
              <a:gd name="T4" fmla="*/ 0 w 3359"/>
              <a:gd name="T5" fmla="*/ 1300 h 1899"/>
              <a:gd name="T6" fmla="*/ 0 w 3359"/>
              <a:gd name="T7" fmla="*/ 1332 h 1899"/>
              <a:gd name="T8" fmla="*/ 6 w 3359"/>
              <a:gd name="T9" fmla="*/ 1391 h 1899"/>
              <a:gd name="T10" fmla="*/ 26 w 3359"/>
              <a:gd name="T11" fmla="*/ 1479 h 1899"/>
              <a:gd name="T12" fmla="*/ 71 w 3359"/>
              <a:gd name="T13" fmla="*/ 1587 h 1899"/>
              <a:gd name="T14" fmla="*/ 136 w 3359"/>
              <a:gd name="T15" fmla="*/ 1681 h 1899"/>
              <a:gd name="T16" fmla="*/ 216 w 3359"/>
              <a:gd name="T17" fmla="*/ 1763 h 1899"/>
              <a:gd name="T18" fmla="*/ 312 w 3359"/>
              <a:gd name="T19" fmla="*/ 1828 h 1899"/>
              <a:gd name="T20" fmla="*/ 420 w 3359"/>
              <a:gd name="T21" fmla="*/ 1873 h 1899"/>
              <a:gd name="T22" fmla="*/ 507 w 3359"/>
              <a:gd name="T23" fmla="*/ 1893 h 1899"/>
              <a:gd name="T24" fmla="*/ 568 w 3359"/>
              <a:gd name="T25" fmla="*/ 1899 h 1899"/>
              <a:gd name="T26" fmla="*/ 599 w 3359"/>
              <a:gd name="T27" fmla="*/ 1899 h 1899"/>
              <a:gd name="T28" fmla="*/ 3359 w 3359"/>
              <a:gd name="T29" fmla="*/ 1899 h 1899"/>
              <a:gd name="T30" fmla="*/ 3359 w 3359"/>
              <a:gd name="T31" fmla="*/ 599 h 1899"/>
              <a:gd name="T32" fmla="*/ 3359 w 3359"/>
              <a:gd name="T33" fmla="*/ 569 h 1899"/>
              <a:gd name="T34" fmla="*/ 3353 w 3359"/>
              <a:gd name="T35" fmla="*/ 508 h 1899"/>
              <a:gd name="T36" fmla="*/ 3334 w 3359"/>
              <a:gd name="T37" fmla="*/ 422 h 1899"/>
              <a:gd name="T38" fmla="*/ 3288 w 3359"/>
              <a:gd name="T39" fmla="*/ 314 h 1899"/>
              <a:gd name="T40" fmla="*/ 3223 w 3359"/>
              <a:gd name="T41" fmla="*/ 218 h 1899"/>
              <a:gd name="T42" fmla="*/ 3143 w 3359"/>
              <a:gd name="T43" fmla="*/ 136 h 1899"/>
              <a:gd name="T44" fmla="*/ 3047 w 3359"/>
              <a:gd name="T45" fmla="*/ 72 h 1899"/>
              <a:gd name="T46" fmla="*/ 2939 w 3359"/>
              <a:gd name="T47" fmla="*/ 26 h 1899"/>
              <a:gd name="T48" fmla="*/ 2851 w 3359"/>
              <a:gd name="T49" fmla="*/ 7 h 1899"/>
              <a:gd name="T50" fmla="*/ 2792 w 3359"/>
              <a:gd name="T51" fmla="*/ 2 h 1899"/>
              <a:gd name="T52" fmla="*/ 2761 w 3359"/>
              <a:gd name="T53" fmla="*/ 0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59" h="1899">
                <a:moveTo>
                  <a:pt x="2761" y="0"/>
                </a:moveTo>
                <a:lnTo>
                  <a:pt x="0" y="0"/>
                </a:lnTo>
                <a:lnTo>
                  <a:pt x="0" y="1300"/>
                </a:lnTo>
                <a:lnTo>
                  <a:pt x="0" y="1332"/>
                </a:lnTo>
                <a:lnTo>
                  <a:pt x="6" y="1391"/>
                </a:lnTo>
                <a:lnTo>
                  <a:pt x="26" y="1479"/>
                </a:lnTo>
                <a:lnTo>
                  <a:pt x="71" y="1587"/>
                </a:lnTo>
                <a:lnTo>
                  <a:pt x="136" y="1681"/>
                </a:lnTo>
                <a:lnTo>
                  <a:pt x="216" y="1763"/>
                </a:lnTo>
                <a:lnTo>
                  <a:pt x="312" y="1828"/>
                </a:lnTo>
                <a:lnTo>
                  <a:pt x="420" y="1873"/>
                </a:lnTo>
                <a:lnTo>
                  <a:pt x="507" y="1893"/>
                </a:lnTo>
                <a:lnTo>
                  <a:pt x="568" y="1899"/>
                </a:lnTo>
                <a:lnTo>
                  <a:pt x="599" y="1899"/>
                </a:lnTo>
                <a:lnTo>
                  <a:pt x="3359" y="1899"/>
                </a:lnTo>
                <a:lnTo>
                  <a:pt x="3359" y="599"/>
                </a:lnTo>
                <a:lnTo>
                  <a:pt x="3359" y="569"/>
                </a:lnTo>
                <a:lnTo>
                  <a:pt x="3353" y="508"/>
                </a:lnTo>
                <a:lnTo>
                  <a:pt x="3334" y="422"/>
                </a:lnTo>
                <a:lnTo>
                  <a:pt x="3288" y="314"/>
                </a:lnTo>
                <a:lnTo>
                  <a:pt x="3223" y="218"/>
                </a:lnTo>
                <a:lnTo>
                  <a:pt x="3143" y="136"/>
                </a:lnTo>
                <a:lnTo>
                  <a:pt x="3047" y="72"/>
                </a:lnTo>
                <a:lnTo>
                  <a:pt x="2939" y="26"/>
                </a:lnTo>
                <a:lnTo>
                  <a:pt x="2851" y="7"/>
                </a:lnTo>
                <a:lnTo>
                  <a:pt x="2792" y="2"/>
                </a:lnTo>
                <a:lnTo>
                  <a:pt x="2761" y="0"/>
                </a:lnTo>
                <a:close/>
              </a:path>
            </a:pathLst>
          </a:custGeom>
          <a:solidFill>
            <a:srgbClr val="CAD78E"/>
          </a:solidFill>
          <a:ln>
            <a:noFill/>
          </a:ln>
        </p:spPr>
        <p:txBody>
          <a:bodyPr vert="horz" wrap="square" lIns="68580" tIns="34290" rIns="68580" bIns="34290" numCol="1" anchor="t" anchorCtr="0" compatLnSpc="1">
            <a:prstTxWarp prst="textNoShape">
              <a:avLst/>
            </a:prstTxWarp>
          </a:bodyPr>
          <a:lstStyle/>
          <a:p>
            <a:pPr algn="ctr"/>
            <a:endParaRPr lang="id-ID" sz="1400" dirty="0" smtClean="0"/>
          </a:p>
          <a:p>
            <a:pPr algn="ctr"/>
            <a:endParaRPr lang="id-ID" sz="1400" dirty="0"/>
          </a:p>
          <a:p>
            <a:pPr algn="ctr"/>
            <a:r>
              <a:rPr lang="da-DK" sz="1400" dirty="0" smtClean="0"/>
              <a:t>penyusunan </a:t>
            </a:r>
            <a:r>
              <a:rPr lang="da-DK" sz="1400" dirty="0"/>
              <a:t>rencana aksi adaptasi dan mitigasi perubahan iklim tingkat lokal berbasis masyarakat</a:t>
            </a:r>
            <a:endParaRPr lang="en-US" sz="1400" dirty="0"/>
          </a:p>
        </p:txBody>
      </p:sp>
      <p:sp>
        <p:nvSpPr>
          <p:cNvPr id="47" name="Freeform 46"/>
          <p:cNvSpPr/>
          <p:nvPr/>
        </p:nvSpPr>
        <p:spPr>
          <a:xfrm>
            <a:off x="7114423" y="474135"/>
            <a:ext cx="3367316" cy="1110056"/>
          </a:xfrm>
          <a:custGeom>
            <a:avLst/>
            <a:gdLst>
              <a:gd name="connsiteX0" fmla="*/ 386545 w 2171243"/>
              <a:gd name="connsiteY0" fmla="*/ 0 h 754063"/>
              <a:gd name="connsiteX1" fmla="*/ 2171243 w 2171243"/>
              <a:gd name="connsiteY1" fmla="*/ 0 h 754063"/>
              <a:gd name="connsiteX2" fmla="*/ 2171243 w 2171243"/>
              <a:gd name="connsiteY2" fmla="*/ 516210 h 754063"/>
              <a:gd name="connsiteX3" fmla="*/ 2171243 w 2171243"/>
              <a:gd name="connsiteY3" fmla="*/ 528916 h 754063"/>
              <a:gd name="connsiteX4" fmla="*/ 2167365 w 2171243"/>
              <a:gd name="connsiteY4" fmla="*/ 552344 h 754063"/>
              <a:gd name="connsiteX5" fmla="*/ 2154437 w 2171243"/>
              <a:gd name="connsiteY5" fmla="*/ 587288 h 754063"/>
              <a:gd name="connsiteX6" fmla="*/ 2125349 w 2171243"/>
              <a:gd name="connsiteY6" fmla="*/ 630173 h 754063"/>
              <a:gd name="connsiteX7" fmla="*/ 2083333 w 2171243"/>
              <a:gd name="connsiteY7" fmla="*/ 667499 h 754063"/>
              <a:gd name="connsiteX8" fmla="*/ 2031622 w 2171243"/>
              <a:gd name="connsiteY8" fmla="*/ 700060 h 754063"/>
              <a:gd name="connsiteX9" fmla="*/ 1969568 w 2171243"/>
              <a:gd name="connsiteY9" fmla="*/ 725870 h 754063"/>
              <a:gd name="connsiteX10" fmla="*/ 1899757 w 2171243"/>
              <a:gd name="connsiteY10" fmla="*/ 743739 h 754063"/>
              <a:gd name="connsiteX11" fmla="*/ 1843520 w 2171243"/>
              <a:gd name="connsiteY11" fmla="*/ 751681 h 754063"/>
              <a:gd name="connsiteX12" fmla="*/ 1804090 w 2171243"/>
              <a:gd name="connsiteY12" fmla="*/ 754063 h 754063"/>
              <a:gd name="connsiteX13" fmla="*/ 1784052 w 2171243"/>
              <a:gd name="connsiteY13" fmla="*/ 754063 h 754063"/>
              <a:gd name="connsiteX14" fmla="*/ 0 w 2171243"/>
              <a:gd name="connsiteY14" fmla="*/ 754063 h 754063"/>
              <a:gd name="connsiteX15" fmla="*/ 0 w 2171243"/>
              <a:gd name="connsiteY15" fmla="*/ 237854 h 754063"/>
              <a:gd name="connsiteX16" fmla="*/ 0 w 2171243"/>
              <a:gd name="connsiteY16" fmla="*/ 225941 h 754063"/>
              <a:gd name="connsiteX17" fmla="*/ 3878 w 2171243"/>
              <a:gd name="connsiteY17" fmla="*/ 201719 h 754063"/>
              <a:gd name="connsiteX18" fmla="*/ 16160 w 2171243"/>
              <a:gd name="connsiteY18" fmla="*/ 167570 h 754063"/>
              <a:gd name="connsiteX19" fmla="*/ 45894 w 2171243"/>
              <a:gd name="connsiteY19" fmla="*/ 124684 h 754063"/>
              <a:gd name="connsiteX20" fmla="*/ 87910 w 2171243"/>
              <a:gd name="connsiteY20" fmla="*/ 86564 h 754063"/>
              <a:gd name="connsiteX21" fmla="*/ 139622 w 2171243"/>
              <a:gd name="connsiteY21" fmla="*/ 54003 h 754063"/>
              <a:gd name="connsiteX22" fmla="*/ 201676 w 2171243"/>
              <a:gd name="connsiteY22" fmla="*/ 28590 h 754063"/>
              <a:gd name="connsiteX23" fmla="*/ 271486 w 2171243"/>
              <a:gd name="connsiteY23" fmla="*/ 10324 h 754063"/>
              <a:gd name="connsiteX24" fmla="*/ 328369 w 2171243"/>
              <a:gd name="connsiteY24" fmla="*/ 2780 h 754063"/>
              <a:gd name="connsiteX25" fmla="*/ 366506 w 2171243"/>
              <a:gd name="connsiteY25" fmla="*/ 794 h 754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171243" h="754063">
                <a:moveTo>
                  <a:pt x="386545" y="0"/>
                </a:moveTo>
                <a:lnTo>
                  <a:pt x="2171243" y="0"/>
                </a:lnTo>
                <a:lnTo>
                  <a:pt x="2171243" y="516210"/>
                </a:lnTo>
                <a:lnTo>
                  <a:pt x="2171243" y="528916"/>
                </a:lnTo>
                <a:lnTo>
                  <a:pt x="2167365" y="552344"/>
                </a:lnTo>
                <a:lnTo>
                  <a:pt x="2154437" y="587288"/>
                </a:lnTo>
                <a:lnTo>
                  <a:pt x="2125349" y="630173"/>
                </a:lnTo>
                <a:lnTo>
                  <a:pt x="2083333" y="667499"/>
                </a:lnTo>
                <a:lnTo>
                  <a:pt x="2031622" y="700060"/>
                </a:lnTo>
                <a:lnTo>
                  <a:pt x="1969568" y="725870"/>
                </a:lnTo>
                <a:lnTo>
                  <a:pt x="1899757" y="743739"/>
                </a:lnTo>
                <a:lnTo>
                  <a:pt x="1843520" y="751681"/>
                </a:lnTo>
                <a:lnTo>
                  <a:pt x="1804090" y="754063"/>
                </a:lnTo>
                <a:lnTo>
                  <a:pt x="1784052" y="754063"/>
                </a:lnTo>
                <a:lnTo>
                  <a:pt x="0" y="754063"/>
                </a:lnTo>
                <a:lnTo>
                  <a:pt x="0" y="237854"/>
                </a:lnTo>
                <a:lnTo>
                  <a:pt x="0" y="225941"/>
                </a:lnTo>
                <a:lnTo>
                  <a:pt x="3878" y="201719"/>
                </a:lnTo>
                <a:lnTo>
                  <a:pt x="16160" y="167570"/>
                </a:lnTo>
                <a:lnTo>
                  <a:pt x="45894" y="124684"/>
                </a:lnTo>
                <a:lnTo>
                  <a:pt x="87910" y="86564"/>
                </a:lnTo>
                <a:lnTo>
                  <a:pt x="139622" y="54003"/>
                </a:lnTo>
                <a:lnTo>
                  <a:pt x="201676" y="28590"/>
                </a:lnTo>
                <a:lnTo>
                  <a:pt x="271486" y="10324"/>
                </a:lnTo>
                <a:lnTo>
                  <a:pt x="328369" y="2780"/>
                </a:lnTo>
                <a:lnTo>
                  <a:pt x="366506" y="794"/>
                </a:lnTo>
                <a:close/>
              </a:path>
            </a:pathLst>
          </a:custGeom>
          <a:solidFill>
            <a:srgbClr val="628D2B"/>
          </a:solidFill>
          <a:ln>
            <a:noFill/>
          </a:ln>
        </p:spPr>
        <p:txBody>
          <a:bodyPr vert="horz" wrap="square" lIns="68580" tIns="34290" rIns="68580" bIns="34290" numCol="1" anchor="t" anchorCtr="0" compatLnSpc="1">
            <a:prstTxWarp prst="textNoShape">
              <a:avLst/>
            </a:prstTxWarp>
          </a:bodyPr>
          <a:lstStyle/>
          <a:p>
            <a:pPr algn="ctr"/>
            <a:endParaRPr lang="id-ID" sz="1400" dirty="0" smtClean="0">
              <a:solidFill>
                <a:schemeClr val="bg1">
                  <a:lumMod val="95000"/>
                </a:schemeClr>
              </a:solidFill>
            </a:endParaRPr>
          </a:p>
          <a:p>
            <a:pPr algn="ctr"/>
            <a:r>
              <a:rPr lang="da-DK" sz="1400" dirty="0" smtClean="0">
                <a:solidFill>
                  <a:schemeClr val="bg1">
                    <a:lumMod val="95000"/>
                  </a:schemeClr>
                </a:solidFill>
              </a:rPr>
              <a:t>pelaksanaan </a:t>
            </a:r>
            <a:r>
              <a:rPr lang="da-DK" sz="1400" dirty="0">
                <a:solidFill>
                  <a:schemeClr val="bg1">
                    <a:lumMod val="95000"/>
                  </a:schemeClr>
                </a:solidFill>
              </a:rPr>
              <a:t>adaptasi dan mitigasi perubahan iklim tingkat lokal berbasis masyarakat</a:t>
            </a:r>
          </a:p>
        </p:txBody>
      </p:sp>
      <p:sp>
        <p:nvSpPr>
          <p:cNvPr id="48" name="Freeform 47"/>
          <p:cNvSpPr/>
          <p:nvPr/>
        </p:nvSpPr>
        <p:spPr>
          <a:xfrm>
            <a:off x="7631275" y="1802402"/>
            <a:ext cx="3527792" cy="1421135"/>
          </a:xfrm>
          <a:custGeom>
            <a:avLst/>
            <a:gdLst>
              <a:gd name="connsiteX0" fmla="*/ 386545 w 2171243"/>
              <a:gd name="connsiteY0" fmla="*/ 0 h 754063"/>
              <a:gd name="connsiteX1" fmla="*/ 2171243 w 2171243"/>
              <a:gd name="connsiteY1" fmla="*/ 0 h 754063"/>
              <a:gd name="connsiteX2" fmla="*/ 2171243 w 2171243"/>
              <a:gd name="connsiteY2" fmla="*/ 516210 h 754063"/>
              <a:gd name="connsiteX3" fmla="*/ 2171243 w 2171243"/>
              <a:gd name="connsiteY3" fmla="*/ 528916 h 754063"/>
              <a:gd name="connsiteX4" fmla="*/ 2167365 w 2171243"/>
              <a:gd name="connsiteY4" fmla="*/ 552344 h 754063"/>
              <a:gd name="connsiteX5" fmla="*/ 2154437 w 2171243"/>
              <a:gd name="connsiteY5" fmla="*/ 587288 h 754063"/>
              <a:gd name="connsiteX6" fmla="*/ 2125349 w 2171243"/>
              <a:gd name="connsiteY6" fmla="*/ 630173 h 754063"/>
              <a:gd name="connsiteX7" fmla="*/ 2083333 w 2171243"/>
              <a:gd name="connsiteY7" fmla="*/ 667499 h 754063"/>
              <a:gd name="connsiteX8" fmla="*/ 2031622 w 2171243"/>
              <a:gd name="connsiteY8" fmla="*/ 700060 h 754063"/>
              <a:gd name="connsiteX9" fmla="*/ 1969568 w 2171243"/>
              <a:gd name="connsiteY9" fmla="*/ 725870 h 754063"/>
              <a:gd name="connsiteX10" fmla="*/ 1899757 w 2171243"/>
              <a:gd name="connsiteY10" fmla="*/ 743739 h 754063"/>
              <a:gd name="connsiteX11" fmla="*/ 1843520 w 2171243"/>
              <a:gd name="connsiteY11" fmla="*/ 751681 h 754063"/>
              <a:gd name="connsiteX12" fmla="*/ 1804090 w 2171243"/>
              <a:gd name="connsiteY12" fmla="*/ 754063 h 754063"/>
              <a:gd name="connsiteX13" fmla="*/ 1784052 w 2171243"/>
              <a:gd name="connsiteY13" fmla="*/ 754063 h 754063"/>
              <a:gd name="connsiteX14" fmla="*/ 0 w 2171243"/>
              <a:gd name="connsiteY14" fmla="*/ 754063 h 754063"/>
              <a:gd name="connsiteX15" fmla="*/ 0 w 2171243"/>
              <a:gd name="connsiteY15" fmla="*/ 237854 h 754063"/>
              <a:gd name="connsiteX16" fmla="*/ 0 w 2171243"/>
              <a:gd name="connsiteY16" fmla="*/ 225941 h 754063"/>
              <a:gd name="connsiteX17" fmla="*/ 3878 w 2171243"/>
              <a:gd name="connsiteY17" fmla="*/ 201719 h 754063"/>
              <a:gd name="connsiteX18" fmla="*/ 16160 w 2171243"/>
              <a:gd name="connsiteY18" fmla="*/ 167570 h 754063"/>
              <a:gd name="connsiteX19" fmla="*/ 45894 w 2171243"/>
              <a:gd name="connsiteY19" fmla="*/ 124685 h 754063"/>
              <a:gd name="connsiteX20" fmla="*/ 87910 w 2171243"/>
              <a:gd name="connsiteY20" fmla="*/ 86564 h 754063"/>
              <a:gd name="connsiteX21" fmla="*/ 139621 w 2171243"/>
              <a:gd name="connsiteY21" fmla="*/ 54004 h 754063"/>
              <a:gd name="connsiteX22" fmla="*/ 201675 w 2171243"/>
              <a:gd name="connsiteY22" fmla="*/ 28590 h 754063"/>
              <a:gd name="connsiteX23" fmla="*/ 271486 w 2171243"/>
              <a:gd name="connsiteY23" fmla="*/ 10324 h 754063"/>
              <a:gd name="connsiteX24" fmla="*/ 328369 w 2171243"/>
              <a:gd name="connsiteY24" fmla="*/ 2780 h 754063"/>
              <a:gd name="connsiteX25" fmla="*/ 366506 w 2171243"/>
              <a:gd name="connsiteY25" fmla="*/ 794 h 754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171243" h="754063">
                <a:moveTo>
                  <a:pt x="386545" y="0"/>
                </a:moveTo>
                <a:lnTo>
                  <a:pt x="2171243" y="0"/>
                </a:lnTo>
                <a:lnTo>
                  <a:pt x="2171243" y="516210"/>
                </a:lnTo>
                <a:lnTo>
                  <a:pt x="2171243" y="528916"/>
                </a:lnTo>
                <a:lnTo>
                  <a:pt x="2167365" y="552344"/>
                </a:lnTo>
                <a:lnTo>
                  <a:pt x="2154437" y="587288"/>
                </a:lnTo>
                <a:lnTo>
                  <a:pt x="2125349" y="630173"/>
                </a:lnTo>
                <a:lnTo>
                  <a:pt x="2083333" y="667499"/>
                </a:lnTo>
                <a:lnTo>
                  <a:pt x="2031622" y="700060"/>
                </a:lnTo>
                <a:lnTo>
                  <a:pt x="1969568" y="725870"/>
                </a:lnTo>
                <a:lnTo>
                  <a:pt x="1899757" y="743739"/>
                </a:lnTo>
                <a:lnTo>
                  <a:pt x="1843520" y="751681"/>
                </a:lnTo>
                <a:lnTo>
                  <a:pt x="1804090" y="754063"/>
                </a:lnTo>
                <a:lnTo>
                  <a:pt x="1784052" y="754063"/>
                </a:lnTo>
                <a:lnTo>
                  <a:pt x="0" y="754063"/>
                </a:lnTo>
                <a:lnTo>
                  <a:pt x="0" y="237854"/>
                </a:lnTo>
                <a:lnTo>
                  <a:pt x="0" y="225941"/>
                </a:lnTo>
                <a:lnTo>
                  <a:pt x="3878" y="201719"/>
                </a:lnTo>
                <a:lnTo>
                  <a:pt x="16160" y="167570"/>
                </a:lnTo>
                <a:lnTo>
                  <a:pt x="45894" y="124685"/>
                </a:lnTo>
                <a:lnTo>
                  <a:pt x="87910" y="86564"/>
                </a:lnTo>
                <a:lnTo>
                  <a:pt x="139621" y="54004"/>
                </a:lnTo>
                <a:lnTo>
                  <a:pt x="201675" y="28590"/>
                </a:lnTo>
                <a:lnTo>
                  <a:pt x="271486" y="10324"/>
                </a:lnTo>
                <a:lnTo>
                  <a:pt x="328369" y="2780"/>
                </a:lnTo>
                <a:lnTo>
                  <a:pt x="366506" y="794"/>
                </a:lnTo>
                <a:close/>
              </a:path>
            </a:pathLst>
          </a:custGeom>
          <a:solidFill>
            <a:srgbClr val="99B454"/>
          </a:solidFill>
          <a:ln>
            <a:noFill/>
          </a:ln>
        </p:spPr>
        <p:txBody>
          <a:bodyPr vert="horz" wrap="square" lIns="68580" tIns="34290" rIns="68580" bIns="34290" numCol="1" anchor="t" anchorCtr="0" compatLnSpc="1">
            <a:prstTxWarp prst="textNoShape">
              <a:avLst/>
            </a:prstTxWarp>
          </a:bodyPr>
          <a:lstStyle/>
          <a:p>
            <a:pPr algn="ctr"/>
            <a:endParaRPr lang="id-ID" sz="1400" dirty="0" smtClean="0"/>
          </a:p>
          <a:p>
            <a:pPr algn="ctr"/>
            <a:r>
              <a:rPr lang="da-DK" sz="1400" dirty="0" smtClean="0"/>
              <a:t>peningkatan </a:t>
            </a:r>
            <a:r>
              <a:rPr lang="da-DK" sz="1400" dirty="0"/>
              <a:t>kapasitas akses sumberdaya pendanaan, teknologi adaptasi dan mitigasi perubahan iklim pada kampung iklim</a:t>
            </a:r>
          </a:p>
        </p:txBody>
      </p:sp>
      <p:sp>
        <p:nvSpPr>
          <p:cNvPr id="49" name="Freeform 48"/>
          <p:cNvSpPr/>
          <p:nvPr/>
        </p:nvSpPr>
        <p:spPr>
          <a:xfrm>
            <a:off x="8348141" y="3431025"/>
            <a:ext cx="3348785" cy="1111549"/>
          </a:xfrm>
          <a:custGeom>
            <a:avLst/>
            <a:gdLst>
              <a:gd name="connsiteX0" fmla="*/ 386545 w 2171243"/>
              <a:gd name="connsiteY0" fmla="*/ 0 h 754063"/>
              <a:gd name="connsiteX1" fmla="*/ 2171243 w 2171243"/>
              <a:gd name="connsiteY1" fmla="*/ 0 h 754063"/>
              <a:gd name="connsiteX2" fmla="*/ 2171243 w 2171243"/>
              <a:gd name="connsiteY2" fmla="*/ 516210 h 754063"/>
              <a:gd name="connsiteX3" fmla="*/ 2171243 w 2171243"/>
              <a:gd name="connsiteY3" fmla="*/ 528916 h 754063"/>
              <a:gd name="connsiteX4" fmla="*/ 2167365 w 2171243"/>
              <a:gd name="connsiteY4" fmla="*/ 552344 h 754063"/>
              <a:gd name="connsiteX5" fmla="*/ 2154437 w 2171243"/>
              <a:gd name="connsiteY5" fmla="*/ 587288 h 754063"/>
              <a:gd name="connsiteX6" fmla="*/ 2125349 w 2171243"/>
              <a:gd name="connsiteY6" fmla="*/ 630173 h 754063"/>
              <a:gd name="connsiteX7" fmla="*/ 2083333 w 2171243"/>
              <a:gd name="connsiteY7" fmla="*/ 667499 h 754063"/>
              <a:gd name="connsiteX8" fmla="*/ 2031622 w 2171243"/>
              <a:gd name="connsiteY8" fmla="*/ 700060 h 754063"/>
              <a:gd name="connsiteX9" fmla="*/ 1969568 w 2171243"/>
              <a:gd name="connsiteY9" fmla="*/ 725870 h 754063"/>
              <a:gd name="connsiteX10" fmla="*/ 1899757 w 2171243"/>
              <a:gd name="connsiteY10" fmla="*/ 743739 h 754063"/>
              <a:gd name="connsiteX11" fmla="*/ 1843520 w 2171243"/>
              <a:gd name="connsiteY11" fmla="*/ 751681 h 754063"/>
              <a:gd name="connsiteX12" fmla="*/ 1804090 w 2171243"/>
              <a:gd name="connsiteY12" fmla="*/ 754063 h 754063"/>
              <a:gd name="connsiteX13" fmla="*/ 1784052 w 2171243"/>
              <a:gd name="connsiteY13" fmla="*/ 754063 h 754063"/>
              <a:gd name="connsiteX14" fmla="*/ 0 w 2171243"/>
              <a:gd name="connsiteY14" fmla="*/ 754063 h 754063"/>
              <a:gd name="connsiteX15" fmla="*/ 0 w 2171243"/>
              <a:gd name="connsiteY15" fmla="*/ 237854 h 754063"/>
              <a:gd name="connsiteX16" fmla="*/ 0 w 2171243"/>
              <a:gd name="connsiteY16" fmla="*/ 225941 h 754063"/>
              <a:gd name="connsiteX17" fmla="*/ 3878 w 2171243"/>
              <a:gd name="connsiteY17" fmla="*/ 201719 h 754063"/>
              <a:gd name="connsiteX18" fmla="*/ 16160 w 2171243"/>
              <a:gd name="connsiteY18" fmla="*/ 167570 h 754063"/>
              <a:gd name="connsiteX19" fmla="*/ 45894 w 2171243"/>
              <a:gd name="connsiteY19" fmla="*/ 124685 h 754063"/>
              <a:gd name="connsiteX20" fmla="*/ 87910 w 2171243"/>
              <a:gd name="connsiteY20" fmla="*/ 86564 h 754063"/>
              <a:gd name="connsiteX21" fmla="*/ 139621 w 2171243"/>
              <a:gd name="connsiteY21" fmla="*/ 54004 h 754063"/>
              <a:gd name="connsiteX22" fmla="*/ 201675 w 2171243"/>
              <a:gd name="connsiteY22" fmla="*/ 28590 h 754063"/>
              <a:gd name="connsiteX23" fmla="*/ 271486 w 2171243"/>
              <a:gd name="connsiteY23" fmla="*/ 10324 h 754063"/>
              <a:gd name="connsiteX24" fmla="*/ 328369 w 2171243"/>
              <a:gd name="connsiteY24" fmla="*/ 2780 h 754063"/>
              <a:gd name="connsiteX25" fmla="*/ 366506 w 2171243"/>
              <a:gd name="connsiteY25" fmla="*/ 794 h 754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171243" h="754063">
                <a:moveTo>
                  <a:pt x="386545" y="0"/>
                </a:moveTo>
                <a:lnTo>
                  <a:pt x="2171243" y="0"/>
                </a:lnTo>
                <a:lnTo>
                  <a:pt x="2171243" y="516210"/>
                </a:lnTo>
                <a:lnTo>
                  <a:pt x="2171243" y="528916"/>
                </a:lnTo>
                <a:lnTo>
                  <a:pt x="2167365" y="552344"/>
                </a:lnTo>
                <a:lnTo>
                  <a:pt x="2154437" y="587288"/>
                </a:lnTo>
                <a:lnTo>
                  <a:pt x="2125349" y="630173"/>
                </a:lnTo>
                <a:lnTo>
                  <a:pt x="2083333" y="667499"/>
                </a:lnTo>
                <a:lnTo>
                  <a:pt x="2031622" y="700060"/>
                </a:lnTo>
                <a:lnTo>
                  <a:pt x="1969568" y="725870"/>
                </a:lnTo>
                <a:lnTo>
                  <a:pt x="1899757" y="743739"/>
                </a:lnTo>
                <a:lnTo>
                  <a:pt x="1843520" y="751681"/>
                </a:lnTo>
                <a:lnTo>
                  <a:pt x="1804090" y="754063"/>
                </a:lnTo>
                <a:lnTo>
                  <a:pt x="1784052" y="754063"/>
                </a:lnTo>
                <a:lnTo>
                  <a:pt x="0" y="754063"/>
                </a:lnTo>
                <a:lnTo>
                  <a:pt x="0" y="237854"/>
                </a:lnTo>
                <a:lnTo>
                  <a:pt x="0" y="225941"/>
                </a:lnTo>
                <a:lnTo>
                  <a:pt x="3878" y="201719"/>
                </a:lnTo>
                <a:lnTo>
                  <a:pt x="16160" y="167570"/>
                </a:lnTo>
                <a:lnTo>
                  <a:pt x="45894" y="124685"/>
                </a:lnTo>
                <a:lnTo>
                  <a:pt x="87910" y="86564"/>
                </a:lnTo>
                <a:lnTo>
                  <a:pt x="139621" y="54004"/>
                </a:lnTo>
                <a:lnTo>
                  <a:pt x="201675" y="28590"/>
                </a:lnTo>
                <a:lnTo>
                  <a:pt x="271486" y="10324"/>
                </a:lnTo>
                <a:lnTo>
                  <a:pt x="328369" y="2780"/>
                </a:lnTo>
                <a:lnTo>
                  <a:pt x="366506" y="794"/>
                </a:lnTo>
                <a:close/>
              </a:path>
            </a:pathLst>
          </a:custGeom>
          <a:solidFill>
            <a:srgbClr val="BECF7D"/>
          </a:solidFill>
          <a:ln>
            <a:noFill/>
          </a:ln>
        </p:spPr>
        <p:txBody>
          <a:bodyPr vert="horz" wrap="square" lIns="68580" tIns="34290" rIns="68580" bIns="34290" numCol="1" anchor="t" anchorCtr="0" compatLnSpc="1">
            <a:prstTxWarp prst="textNoShape">
              <a:avLst/>
            </a:prstTxWarp>
          </a:bodyPr>
          <a:lstStyle/>
          <a:p>
            <a:pPr algn="ctr"/>
            <a:endParaRPr lang="id-ID" sz="1400" dirty="0" smtClean="0"/>
          </a:p>
          <a:p>
            <a:pPr algn="ctr"/>
            <a:r>
              <a:rPr lang="en-US" sz="1400" dirty="0" err="1" smtClean="0"/>
              <a:t>pemantauan</a:t>
            </a:r>
            <a:r>
              <a:rPr lang="en-US" sz="1400" dirty="0" smtClean="0"/>
              <a:t> </a:t>
            </a:r>
            <a:r>
              <a:rPr lang="en-US" sz="1400" dirty="0" err="1"/>
              <a:t>dan</a:t>
            </a:r>
            <a:r>
              <a:rPr lang="en-US" sz="1400" dirty="0"/>
              <a:t> </a:t>
            </a:r>
            <a:r>
              <a:rPr lang="en-US" sz="1400" dirty="0" err="1"/>
              <a:t>evaluasi</a:t>
            </a:r>
            <a:r>
              <a:rPr lang="en-US" sz="1400" dirty="0"/>
              <a:t> </a:t>
            </a:r>
            <a:r>
              <a:rPr lang="en-US" sz="1400" dirty="0" err="1"/>
              <a:t>pelaksanaan</a:t>
            </a:r>
            <a:r>
              <a:rPr lang="en-US" sz="1400" dirty="0"/>
              <a:t> </a:t>
            </a:r>
            <a:r>
              <a:rPr lang="en-US" sz="1400" dirty="0" err="1"/>
              <a:t>adaptasi</a:t>
            </a:r>
            <a:r>
              <a:rPr lang="en-US" sz="1400" dirty="0"/>
              <a:t> </a:t>
            </a:r>
            <a:r>
              <a:rPr lang="en-US" sz="1400" dirty="0" err="1"/>
              <a:t>dan</a:t>
            </a:r>
            <a:r>
              <a:rPr lang="en-US" sz="1400" dirty="0"/>
              <a:t> </a:t>
            </a:r>
            <a:r>
              <a:rPr lang="en-US" sz="1400" dirty="0" err="1"/>
              <a:t>mitigasi</a:t>
            </a:r>
            <a:r>
              <a:rPr lang="en-US" sz="1400" dirty="0"/>
              <a:t> </a:t>
            </a:r>
            <a:r>
              <a:rPr lang="en-US" sz="1400" dirty="0" err="1"/>
              <a:t>perubahan</a:t>
            </a:r>
            <a:r>
              <a:rPr lang="en-US" sz="1400" dirty="0"/>
              <a:t> </a:t>
            </a:r>
            <a:r>
              <a:rPr lang="en-US" sz="1400" dirty="0" err="1"/>
              <a:t>iklim</a:t>
            </a:r>
            <a:endParaRPr lang="en-US" sz="1400" dirty="0"/>
          </a:p>
        </p:txBody>
      </p:sp>
      <p:sp>
        <p:nvSpPr>
          <p:cNvPr id="2" name="TextBox 1"/>
          <p:cNvSpPr txBox="1"/>
          <p:nvPr/>
        </p:nvSpPr>
        <p:spPr>
          <a:xfrm>
            <a:off x="7428083" y="5239087"/>
            <a:ext cx="4065644" cy="584775"/>
          </a:xfrm>
          <a:prstGeom prst="rect">
            <a:avLst/>
          </a:prstGeom>
          <a:noFill/>
        </p:spPr>
        <p:txBody>
          <a:bodyPr wrap="square" rtlCol="0">
            <a:spAutoFit/>
          </a:bodyPr>
          <a:lstStyle/>
          <a:p>
            <a:r>
              <a:rPr lang="en-US" sz="3200" dirty="0" err="1" smtClean="0"/>
              <a:t>Kegiatan</a:t>
            </a:r>
            <a:r>
              <a:rPr lang="en-US" sz="3200" dirty="0" smtClean="0"/>
              <a:t> </a:t>
            </a:r>
            <a:r>
              <a:rPr lang="en-US" sz="3200" dirty="0" err="1" smtClean="0"/>
              <a:t>ProKlim</a:t>
            </a:r>
            <a:endParaRPr lang="en-US" sz="3200" dirty="0"/>
          </a:p>
        </p:txBody>
      </p:sp>
    </p:spTree>
    <p:extLst>
      <p:ext uri="{BB962C8B-B14F-4D97-AF65-F5344CB8AC3E}">
        <p14:creationId xmlns:p14="http://schemas.microsoft.com/office/powerpoint/2010/main" val="726087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838200" y="617381"/>
            <a:ext cx="10515600" cy="1325563"/>
          </a:xfrm>
        </p:spPr>
        <p:txBody>
          <a:bodyPr/>
          <a:lstStyle/>
          <a:p>
            <a:endParaRPr lang="id-ID" altLang="en-US"/>
          </a:p>
        </p:txBody>
      </p:sp>
      <p:pic>
        <p:nvPicPr>
          <p:cNvPr id="9219" name="Picture 2" descr="C:\Windows\System32\config\systemprofile\Downloads\peta_indonesia.3710857_st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17" y="-22382"/>
            <a:ext cx="12192001"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29"/>
          <p:cNvSpPr txBox="1">
            <a:spLocks noChangeArrowheads="1"/>
          </p:cNvSpPr>
          <p:nvPr/>
        </p:nvSpPr>
        <p:spPr bwMode="auto">
          <a:xfrm>
            <a:off x="5295900" y="1630207"/>
            <a:ext cx="1024467"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Arial" charset="0"/>
                <a:cs typeface="Arial" charset="0"/>
              </a:defRPr>
            </a:lvl1pPr>
            <a:lvl2pPr marL="742950" indent="-285750">
              <a:spcBef>
                <a:spcPct val="20000"/>
              </a:spcBef>
              <a:buChar char="–"/>
              <a:defRPr sz="2800">
                <a:solidFill>
                  <a:schemeClr val="tx1"/>
                </a:solidFill>
                <a:latin typeface="Arial" charset="0"/>
                <a:ea typeface="Arial" charset="0"/>
                <a:cs typeface="Arial" charset="0"/>
              </a:defRPr>
            </a:lvl2pPr>
            <a:lvl3pPr marL="1143000" indent="-228600">
              <a:spcBef>
                <a:spcPct val="20000"/>
              </a:spcBef>
              <a:buChar char="•"/>
              <a:defRPr sz="2400">
                <a:solidFill>
                  <a:schemeClr val="tx1"/>
                </a:solidFill>
                <a:latin typeface="Arial" charset="0"/>
                <a:ea typeface="Arial" charset="0"/>
                <a:cs typeface="Arial" charset="0"/>
              </a:defRPr>
            </a:lvl3pPr>
            <a:lvl4pPr marL="1600200" indent="-228600">
              <a:spcBef>
                <a:spcPct val="20000"/>
              </a:spcBef>
              <a:buChar char="–"/>
              <a:defRPr sz="2000">
                <a:solidFill>
                  <a:schemeClr val="tx1"/>
                </a:solidFill>
                <a:latin typeface="Arial" charset="0"/>
                <a:ea typeface="Arial" charset="0"/>
                <a:cs typeface="Arial" charset="0"/>
              </a:defRPr>
            </a:lvl4pPr>
            <a:lvl5pPr marL="2057400" indent="-228600">
              <a:spcBef>
                <a:spcPct val="20000"/>
              </a:spcBef>
              <a:buChar char="»"/>
              <a:defRPr sz="2000">
                <a:solidFill>
                  <a:schemeClr val="tx1"/>
                </a:solidFill>
                <a:latin typeface="Arial"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Arial" charset="0"/>
                <a:cs typeface="Arial" charset="0"/>
              </a:defRPr>
            </a:lvl9pPr>
          </a:lstStyle>
          <a:p>
            <a:pPr>
              <a:spcBef>
                <a:spcPct val="0"/>
              </a:spcBef>
              <a:buFontTx/>
              <a:buNone/>
            </a:pPr>
            <a:r>
              <a:rPr lang="id-ID" altLang="en-US" sz="900" b="1"/>
              <a:t>KALTARA</a:t>
            </a:r>
          </a:p>
        </p:txBody>
      </p:sp>
      <p:sp>
        <p:nvSpPr>
          <p:cNvPr id="9221" name="TextBox 30"/>
          <p:cNvSpPr txBox="1">
            <a:spLocks noChangeArrowheads="1"/>
          </p:cNvSpPr>
          <p:nvPr/>
        </p:nvSpPr>
        <p:spPr bwMode="auto">
          <a:xfrm>
            <a:off x="793751" y="90706"/>
            <a:ext cx="1072938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Arial" charset="0"/>
                <a:cs typeface="Arial" charset="0"/>
              </a:defRPr>
            </a:lvl1pPr>
            <a:lvl2pPr marL="742950" indent="-285750">
              <a:spcBef>
                <a:spcPct val="20000"/>
              </a:spcBef>
              <a:buChar char="–"/>
              <a:defRPr sz="2800">
                <a:solidFill>
                  <a:schemeClr val="tx1"/>
                </a:solidFill>
                <a:latin typeface="Arial" charset="0"/>
                <a:ea typeface="Arial" charset="0"/>
                <a:cs typeface="Arial" charset="0"/>
              </a:defRPr>
            </a:lvl2pPr>
            <a:lvl3pPr marL="1143000" indent="-228600">
              <a:spcBef>
                <a:spcPct val="20000"/>
              </a:spcBef>
              <a:buChar char="•"/>
              <a:defRPr sz="2400">
                <a:solidFill>
                  <a:schemeClr val="tx1"/>
                </a:solidFill>
                <a:latin typeface="Arial" charset="0"/>
                <a:ea typeface="Arial" charset="0"/>
                <a:cs typeface="Arial" charset="0"/>
              </a:defRPr>
            </a:lvl3pPr>
            <a:lvl4pPr marL="1600200" indent="-228600">
              <a:spcBef>
                <a:spcPct val="20000"/>
              </a:spcBef>
              <a:buChar char="–"/>
              <a:defRPr sz="2000">
                <a:solidFill>
                  <a:schemeClr val="tx1"/>
                </a:solidFill>
                <a:latin typeface="Arial" charset="0"/>
                <a:ea typeface="Arial" charset="0"/>
                <a:cs typeface="Arial" charset="0"/>
              </a:defRPr>
            </a:lvl4pPr>
            <a:lvl5pPr marL="2057400" indent="-228600">
              <a:spcBef>
                <a:spcPct val="20000"/>
              </a:spcBef>
              <a:buChar char="»"/>
              <a:defRPr sz="2000">
                <a:solidFill>
                  <a:schemeClr val="tx1"/>
                </a:solidFill>
                <a:latin typeface="Arial"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Arial" charset="0"/>
                <a:cs typeface="Arial" charset="0"/>
              </a:defRPr>
            </a:lvl9pPr>
          </a:lstStyle>
          <a:p>
            <a:pPr algn="ctr">
              <a:spcBef>
                <a:spcPct val="0"/>
              </a:spcBef>
              <a:buFontTx/>
              <a:buNone/>
            </a:pPr>
            <a:r>
              <a:rPr lang="id-ID" altLang="en-US" sz="2400" b="1" noProof="1" smtClean="0">
                <a:latin typeface="Rockwell" charset="0"/>
              </a:rPr>
              <a:t>Sebaran Lokasi Pengusulan</a:t>
            </a:r>
          </a:p>
          <a:p>
            <a:pPr algn="ctr">
              <a:spcBef>
                <a:spcPct val="0"/>
              </a:spcBef>
              <a:buFontTx/>
              <a:buNone/>
            </a:pPr>
            <a:r>
              <a:rPr lang="id-ID" altLang="en-US" sz="2400" b="1" noProof="1" smtClean="0">
                <a:latin typeface="Rockwell" charset="0"/>
              </a:rPr>
              <a:t>&amp; Penerima Trophy ProKlim Tahun 2012-20</a:t>
            </a:r>
            <a:r>
              <a:rPr lang="en-US" altLang="en-US" sz="2400" b="1" noProof="1" smtClean="0">
                <a:latin typeface="Rockwell" charset="0"/>
              </a:rPr>
              <a:t>18</a:t>
            </a:r>
            <a:endParaRPr lang="id-ID" altLang="en-US" sz="2400" b="1" i="1" noProof="1">
              <a:latin typeface="Rockwell" charset="0"/>
            </a:endParaRPr>
          </a:p>
        </p:txBody>
      </p:sp>
      <p:graphicFrame>
        <p:nvGraphicFramePr>
          <p:cNvPr id="68" name="Content Placeholder 64"/>
          <p:cNvGraphicFramePr>
            <a:graphicFrameLocks noGrp="1"/>
          </p:cNvGraphicFramePr>
          <p:nvPr>
            <p:ph sz="quarter" idx="4294967295"/>
          </p:nvPr>
        </p:nvGraphicFramePr>
        <p:xfrm>
          <a:off x="812800" y="2004856"/>
          <a:ext cx="425451" cy="243840"/>
        </p:xfrm>
        <a:graphic>
          <a:graphicData uri="http://schemas.openxmlformats.org/drawingml/2006/table">
            <a:tbl>
              <a:tblPr/>
              <a:tblGrid>
                <a:gridCol w="425451"/>
              </a:tblGrid>
              <a:tr h="220663">
                <a:tc>
                  <a:txBody>
                    <a:bodyPr/>
                    <a:lstStyle>
                      <a:lvl1pPr>
                        <a:spcBef>
                          <a:spcPct val="20000"/>
                        </a:spcBef>
                        <a:defRPr sz="2800">
                          <a:solidFill>
                            <a:schemeClr val="tx1"/>
                          </a:solidFill>
                          <a:latin typeface="Arial" charset="0"/>
                          <a:ea typeface="Arial" charset="0"/>
                          <a:cs typeface="Arial" charset="0"/>
                        </a:defRPr>
                      </a:lvl1pPr>
                      <a:lvl2pPr marL="742950" indent="-285750">
                        <a:spcBef>
                          <a:spcPct val="20000"/>
                        </a:spcBef>
                        <a:defRPr sz="2400">
                          <a:solidFill>
                            <a:schemeClr val="tx1"/>
                          </a:solidFill>
                          <a:latin typeface="Arial" charset="0"/>
                          <a:ea typeface="Arial" charset="0"/>
                          <a:cs typeface="Arial" charset="0"/>
                        </a:defRPr>
                      </a:lvl2pPr>
                      <a:lvl3pPr marL="1143000" indent="-228600">
                        <a:spcBef>
                          <a:spcPct val="20000"/>
                        </a:spcBef>
                        <a:defRPr sz="2000">
                          <a:solidFill>
                            <a:schemeClr val="tx1"/>
                          </a:solidFill>
                          <a:latin typeface="Arial" charset="0"/>
                          <a:ea typeface="Arial" charset="0"/>
                          <a:cs typeface="Arial" charset="0"/>
                        </a:defRPr>
                      </a:lvl3pPr>
                      <a:lvl4pPr marL="1600200" indent="-228600">
                        <a:spcBef>
                          <a:spcPct val="20000"/>
                        </a:spcBef>
                        <a:defRPr>
                          <a:solidFill>
                            <a:schemeClr val="tx1"/>
                          </a:solidFill>
                          <a:latin typeface="Arial" charset="0"/>
                          <a:ea typeface="Arial" charset="0"/>
                          <a:cs typeface="Arial" charset="0"/>
                        </a:defRPr>
                      </a:lvl4pPr>
                      <a:lvl5pPr marL="2057400" indent="-228600">
                        <a:spcBef>
                          <a:spcPct val="20000"/>
                        </a:spcBef>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FFFFFF"/>
                          </a:solidFill>
                          <a:effectLst/>
                          <a:latin typeface="Arial" charset="0"/>
                          <a:ea typeface="Arial" charset="0"/>
                          <a:cs typeface="Arial" charset="0"/>
                        </a:rPr>
                        <a:t>30</a:t>
                      </a:r>
                      <a:endParaRPr kumimoji="0" lang="id-ID" altLang="en-US" sz="1000" b="1" i="0" u="none" strike="noStrike" cap="none" normalizeH="0" baseline="0" dirty="0">
                        <a:ln>
                          <a:noFill/>
                        </a:ln>
                        <a:solidFill>
                          <a:srgbClr val="FFFFFF"/>
                        </a:solidFill>
                        <a:effectLst/>
                        <a:latin typeface="Arial" charset="0"/>
                        <a:ea typeface="Arial" charset="0"/>
                        <a:cs typeface="Arial" charset="0"/>
                      </a:endParaRPr>
                    </a:p>
                  </a:txBody>
                  <a:tcPr marL="112543" marR="112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D0D0D"/>
                    </a:solidFill>
                  </a:tcPr>
                </a:tc>
              </a:tr>
            </a:tbl>
          </a:graphicData>
        </a:graphic>
      </p:graphicFrame>
      <p:graphicFrame>
        <p:nvGraphicFramePr>
          <p:cNvPr id="69" name="Content Placeholder 64"/>
          <p:cNvGraphicFramePr>
            <a:graphicFrameLocks noGrp="1"/>
          </p:cNvGraphicFramePr>
          <p:nvPr>
            <p:ph sz="quarter" idx="4294967295"/>
          </p:nvPr>
        </p:nvGraphicFramePr>
        <p:xfrm>
          <a:off x="609600" y="3300256"/>
          <a:ext cx="941917" cy="259080"/>
        </p:xfrm>
        <a:graphic>
          <a:graphicData uri="http://schemas.openxmlformats.org/drawingml/2006/table">
            <a:tbl>
              <a:tblPr/>
              <a:tblGrid>
                <a:gridCol w="472017"/>
                <a:gridCol w="469900"/>
              </a:tblGrid>
              <a:tr h="220663">
                <a:tc>
                  <a:txBody>
                    <a:bodyPr/>
                    <a:lstStyle>
                      <a:lvl1pPr>
                        <a:spcBef>
                          <a:spcPct val="20000"/>
                        </a:spcBef>
                        <a:defRPr sz="2800">
                          <a:solidFill>
                            <a:schemeClr val="tx1"/>
                          </a:solidFill>
                          <a:latin typeface="Arial" charset="0"/>
                          <a:ea typeface="Arial" charset="0"/>
                          <a:cs typeface="Arial" charset="0"/>
                        </a:defRPr>
                      </a:lvl1pPr>
                      <a:lvl2pPr marL="742950" indent="-285750">
                        <a:spcBef>
                          <a:spcPct val="20000"/>
                        </a:spcBef>
                        <a:defRPr sz="2400">
                          <a:solidFill>
                            <a:schemeClr val="tx1"/>
                          </a:solidFill>
                          <a:latin typeface="Arial" charset="0"/>
                          <a:ea typeface="Arial" charset="0"/>
                          <a:cs typeface="Arial" charset="0"/>
                        </a:defRPr>
                      </a:lvl2pPr>
                      <a:lvl3pPr marL="1143000" indent="-228600">
                        <a:spcBef>
                          <a:spcPct val="20000"/>
                        </a:spcBef>
                        <a:defRPr sz="2000">
                          <a:solidFill>
                            <a:schemeClr val="tx1"/>
                          </a:solidFill>
                          <a:latin typeface="Arial" charset="0"/>
                          <a:ea typeface="Arial" charset="0"/>
                          <a:cs typeface="Arial" charset="0"/>
                        </a:defRPr>
                      </a:lvl3pPr>
                      <a:lvl4pPr marL="1600200" indent="-228600">
                        <a:spcBef>
                          <a:spcPct val="20000"/>
                        </a:spcBef>
                        <a:defRPr>
                          <a:solidFill>
                            <a:schemeClr val="tx1"/>
                          </a:solidFill>
                          <a:latin typeface="Arial" charset="0"/>
                          <a:ea typeface="Arial" charset="0"/>
                          <a:cs typeface="Arial" charset="0"/>
                        </a:defRPr>
                      </a:lvl4pPr>
                      <a:lvl5pPr marL="2057400" indent="-228600">
                        <a:spcBef>
                          <a:spcPct val="20000"/>
                        </a:spcBef>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FFFFFF"/>
                          </a:solidFill>
                          <a:effectLst/>
                          <a:latin typeface="Arial" charset="0"/>
                          <a:ea typeface="Arial" charset="0"/>
                          <a:cs typeface="Arial" charset="0"/>
                        </a:rPr>
                        <a:t>82</a:t>
                      </a:r>
                      <a:endParaRPr kumimoji="0" lang="id-ID" altLang="en-US" sz="1100" b="1" i="0" u="none" strike="noStrike" cap="none" normalizeH="0" baseline="0" dirty="0">
                        <a:ln>
                          <a:noFill/>
                        </a:ln>
                        <a:solidFill>
                          <a:srgbClr val="FFFFFF"/>
                        </a:solidFill>
                        <a:effectLst/>
                        <a:latin typeface="Arial" charset="0"/>
                        <a:ea typeface="Arial" charset="0"/>
                        <a:cs typeface="Arial" charset="0"/>
                      </a:endParaRPr>
                    </a:p>
                  </a:txBody>
                  <a:tcPr marL="112543" marR="112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D0D0D"/>
                    </a:solidFill>
                  </a:tcPr>
                </a:tc>
                <a:tc>
                  <a:txBody>
                    <a:bodyPr/>
                    <a:lstStyle>
                      <a:lvl1pPr>
                        <a:spcBef>
                          <a:spcPct val="20000"/>
                        </a:spcBef>
                        <a:defRPr sz="2800">
                          <a:solidFill>
                            <a:schemeClr val="tx1"/>
                          </a:solidFill>
                          <a:latin typeface="Arial" charset="0"/>
                          <a:ea typeface="Arial" charset="0"/>
                          <a:cs typeface="Arial" charset="0"/>
                        </a:defRPr>
                      </a:lvl1pPr>
                      <a:lvl2pPr marL="742950" indent="-285750">
                        <a:spcBef>
                          <a:spcPct val="20000"/>
                        </a:spcBef>
                        <a:defRPr sz="2400">
                          <a:solidFill>
                            <a:schemeClr val="tx1"/>
                          </a:solidFill>
                          <a:latin typeface="Arial" charset="0"/>
                          <a:ea typeface="Arial" charset="0"/>
                          <a:cs typeface="Arial" charset="0"/>
                        </a:defRPr>
                      </a:lvl2pPr>
                      <a:lvl3pPr marL="1143000" indent="-228600">
                        <a:spcBef>
                          <a:spcPct val="20000"/>
                        </a:spcBef>
                        <a:defRPr sz="2000">
                          <a:solidFill>
                            <a:schemeClr val="tx1"/>
                          </a:solidFill>
                          <a:latin typeface="Arial" charset="0"/>
                          <a:ea typeface="Arial" charset="0"/>
                          <a:cs typeface="Arial" charset="0"/>
                        </a:defRPr>
                      </a:lvl3pPr>
                      <a:lvl4pPr marL="1600200" indent="-228600">
                        <a:spcBef>
                          <a:spcPct val="20000"/>
                        </a:spcBef>
                        <a:defRPr>
                          <a:solidFill>
                            <a:schemeClr val="tx1"/>
                          </a:solidFill>
                          <a:latin typeface="Arial" charset="0"/>
                          <a:ea typeface="Arial" charset="0"/>
                          <a:cs typeface="Arial" charset="0"/>
                        </a:defRPr>
                      </a:lvl4pPr>
                      <a:lvl5pPr marL="2057400" indent="-228600">
                        <a:spcBef>
                          <a:spcPct val="20000"/>
                        </a:spcBef>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dirty="0" smtClean="0">
                          <a:ln>
                            <a:noFill/>
                          </a:ln>
                          <a:solidFill>
                            <a:srgbClr val="FFFFFF"/>
                          </a:solidFill>
                          <a:effectLst/>
                          <a:latin typeface="Arial" charset="0"/>
                          <a:ea typeface="Arial" charset="0"/>
                          <a:cs typeface="Arial" charset="0"/>
                        </a:rPr>
                        <a:t>11</a:t>
                      </a:r>
                      <a:endParaRPr kumimoji="0" lang="id-ID" altLang="en-US" sz="1100" b="1" i="0" u="none" strike="noStrike" cap="none" normalizeH="0" baseline="0" dirty="0">
                        <a:ln>
                          <a:noFill/>
                        </a:ln>
                        <a:solidFill>
                          <a:srgbClr val="FFFFFF"/>
                        </a:solidFill>
                        <a:effectLst/>
                        <a:latin typeface="Arial" charset="0"/>
                        <a:ea typeface="Arial" charset="0"/>
                        <a:cs typeface="Arial" charset="0"/>
                      </a:endParaRPr>
                    </a:p>
                  </a:txBody>
                  <a:tcPr marL="112543" marR="112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030A0"/>
                    </a:solidFill>
                  </a:tcPr>
                </a:tc>
              </a:tr>
            </a:tbl>
          </a:graphicData>
        </a:graphic>
      </p:graphicFrame>
      <p:graphicFrame>
        <p:nvGraphicFramePr>
          <p:cNvPr id="70" name="Content Placeholder 64"/>
          <p:cNvGraphicFramePr>
            <a:graphicFrameLocks noGrp="1"/>
          </p:cNvGraphicFramePr>
          <p:nvPr>
            <p:ph sz="quarter" idx="4294967295"/>
          </p:nvPr>
        </p:nvGraphicFramePr>
        <p:xfrm>
          <a:off x="1422401" y="2690656"/>
          <a:ext cx="1064684" cy="243840"/>
        </p:xfrm>
        <a:graphic>
          <a:graphicData uri="http://schemas.openxmlformats.org/drawingml/2006/table">
            <a:tbl>
              <a:tblPr/>
              <a:tblGrid>
                <a:gridCol w="533400"/>
                <a:gridCol w="531284"/>
              </a:tblGrid>
              <a:tr h="220663">
                <a:tc>
                  <a:txBody>
                    <a:bodyPr/>
                    <a:lstStyle>
                      <a:lvl1pPr>
                        <a:spcBef>
                          <a:spcPct val="20000"/>
                        </a:spcBef>
                        <a:defRPr sz="2800">
                          <a:solidFill>
                            <a:schemeClr val="tx1"/>
                          </a:solidFill>
                          <a:latin typeface="Arial" charset="0"/>
                          <a:ea typeface="Arial" charset="0"/>
                          <a:cs typeface="Arial" charset="0"/>
                        </a:defRPr>
                      </a:lvl1pPr>
                      <a:lvl2pPr marL="742950" indent="-285750">
                        <a:spcBef>
                          <a:spcPct val="20000"/>
                        </a:spcBef>
                        <a:defRPr sz="2400">
                          <a:solidFill>
                            <a:schemeClr val="tx1"/>
                          </a:solidFill>
                          <a:latin typeface="Arial" charset="0"/>
                          <a:ea typeface="Arial" charset="0"/>
                          <a:cs typeface="Arial" charset="0"/>
                        </a:defRPr>
                      </a:lvl2pPr>
                      <a:lvl3pPr marL="1143000" indent="-228600">
                        <a:spcBef>
                          <a:spcPct val="20000"/>
                        </a:spcBef>
                        <a:defRPr sz="2000">
                          <a:solidFill>
                            <a:schemeClr val="tx1"/>
                          </a:solidFill>
                          <a:latin typeface="Arial" charset="0"/>
                          <a:ea typeface="Arial" charset="0"/>
                          <a:cs typeface="Arial" charset="0"/>
                        </a:defRPr>
                      </a:lvl3pPr>
                      <a:lvl4pPr marL="1600200" indent="-228600">
                        <a:spcBef>
                          <a:spcPct val="20000"/>
                        </a:spcBef>
                        <a:defRPr>
                          <a:solidFill>
                            <a:schemeClr val="tx1"/>
                          </a:solidFill>
                          <a:latin typeface="Arial" charset="0"/>
                          <a:ea typeface="Arial" charset="0"/>
                          <a:cs typeface="Arial" charset="0"/>
                        </a:defRPr>
                      </a:lvl4pPr>
                      <a:lvl5pPr marL="2057400" indent="-228600">
                        <a:spcBef>
                          <a:spcPct val="20000"/>
                        </a:spcBef>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FFFFFF"/>
                          </a:solidFill>
                          <a:effectLst/>
                          <a:latin typeface="Arial" charset="0"/>
                          <a:ea typeface="Arial" charset="0"/>
                          <a:cs typeface="Arial" charset="0"/>
                        </a:rPr>
                        <a:t>200</a:t>
                      </a:r>
                      <a:endParaRPr kumimoji="0" lang="id-ID" altLang="en-US" sz="1000" b="1" i="0" u="none" strike="noStrike" cap="none" normalizeH="0" baseline="0" dirty="0">
                        <a:ln>
                          <a:noFill/>
                        </a:ln>
                        <a:solidFill>
                          <a:srgbClr val="FFFFFF"/>
                        </a:solidFill>
                        <a:effectLst/>
                        <a:latin typeface="Arial" charset="0"/>
                        <a:ea typeface="Arial" charset="0"/>
                        <a:cs typeface="Arial" charset="0"/>
                      </a:endParaRPr>
                    </a:p>
                  </a:txBody>
                  <a:tcPr marL="112543" marR="112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D0D0D"/>
                    </a:solidFill>
                  </a:tcPr>
                </a:tc>
                <a:tc>
                  <a:txBody>
                    <a:bodyPr/>
                    <a:lstStyle>
                      <a:lvl1pPr>
                        <a:spcBef>
                          <a:spcPct val="20000"/>
                        </a:spcBef>
                        <a:defRPr sz="2800">
                          <a:solidFill>
                            <a:schemeClr val="tx1"/>
                          </a:solidFill>
                          <a:latin typeface="Arial" charset="0"/>
                          <a:ea typeface="Arial" charset="0"/>
                          <a:cs typeface="Arial" charset="0"/>
                        </a:defRPr>
                      </a:lvl1pPr>
                      <a:lvl2pPr marL="742950" indent="-285750">
                        <a:spcBef>
                          <a:spcPct val="20000"/>
                        </a:spcBef>
                        <a:defRPr sz="2400">
                          <a:solidFill>
                            <a:schemeClr val="tx1"/>
                          </a:solidFill>
                          <a:latin typeface="Arial" charset="0"/>
                          <a:ea typeface="Arial" charset="0"/>
                          <a:cs typeface="Arial" charset="0"/>
                        </a:defRPr>
                      </a:lvl2pPr>
                      <a:lvl3pPr marL="1143000" indent="-228600">
                        <a:spcBef>
                          <a:spcPct val="20000"/>
                        </a:spcBef>
                        <a:defRPr sz="2000">
                          <a:solidFill>
                            <a:schemeClr val="tx1"/>
                          </a:solidFill>
                          <a:latin typeface="Arial" charset="0"/>
                          <a:ea typeface="Arial" charset="0"/>
                          <a:cs typeface="Arial" charset="0"/>
                        </a:defRPr>
                      </a:lvl3pPr>
                      <a:lvl4pPr marL="1600200" indent="-228600">
                        <a:spcBef>
                          <a:spcPct val="20000"/>
                        </a:spcBef>
                        <a:defRPr>
                          <a:solidFill>
                            <a:schemeClr val="tx1"/>
                          </a:solidFill>
                          <a:latin typeface="Arial" charset="0"/>
                          <a:ea typeface="Arial" charset="0"/>
                          <a:cs typeface="Arial" charset="0"/>
                        </a:defRPr>
                      </a:lvl4pPr>
                      <a:lvl5pPr marL="2057400" indent="-228600">
                        <a:spcBef>
                          <a:spcPct val="20000"/>
                        </a:spcBef>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FFFFFF"/>
                          </a:solidFill>
                          <a:effectLst/>
                          <a:latin typeface="Arial" charset="0"/>
                          <a:ea typeface="Arial" charset="0"/>
                          <a:cs typeface="Arial" charset="0"/>
                        </a:rPr>
                        <a:t>10</a:t>
                      </a:r>
                      <a:endParaRPr kumimoji="0" lang="id-ID" altLang="en-US" sz="1000" b="1" i="0" u="none" strike="noStrike" cap="none" normalizeH="0" baseline="0" dirty="0">
                        <a:ln>
                          <a:noFill/>
                        </a:ln>
                        <a:solidFill>
                          <a:srgbClr val="FFFFFF"/>
                        </a:solidFill>
                        <a:effectLst/>
                        <a:latin typeface="Arial" charset="0"/>
                        <a:ea typeface="Arial" charset="0"/>
                        <a:cs typeface="Arial" charset="0"/>
                      </a:endParaRPr>
                    </a:p>
                  </a:txBody>
                  <a:tcPr marL="112543" marR="112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030A0"/>
                    </a:solidFill>
                  </a:tcPr>
                </a:tc>
              </a:tr>
            </a:tbl>
          </a:graphicData>
        </a:graphic>
      </p:graphicFrame>
      <p:graphicFrame>
        <p:nvGraphicFramePr>
          <p:cNvPr id="71" name="Content Placeholder 64"/>
          <p:cNvGraphicFramePr>
            <a:graphicFrameLocks noGrp="1"/>
          </p:cNvGraphicFramePr>
          <p:nvPr>
            <p:ph sz="quarter" idx="4294967295"/>
          </p:nvPr>
        </p:nvGraphicFramePr>
        <p:xfrm>
          <a:off x="2235201" y="3071656"/>
          <a:ext cx="833967" cy="243840"/>
        </p:xfrm>
        <a:graphic>
          <a:graphicData uri="http://schemas.openxmlformats.org/drawingml/2006/table">
            <a:tbl>
              <a:tblPr/>
              <a:tblGrid>
                <a:gridCol w="416984"/>
                <a:gridCol w="416983"/>
              </a:tblGrid>
              <a:tr h="220663">
                <a:tc>
                  <a:txBody>
                    <a:bodyPr/>
                    <a:lstStyle>
                      <a:lvl1pPr>
                        <a:spcBef>
                          <a:spcPct val="20000"/>
                        </a:spcBef>
                        <a:defRPr sz="2800">
                          <a:solidFill>
                            <a:schemeClr val="tx1"/>
                          </a:solidFill>
                          <a:latin typeface="Arial" charset="0"/>
                          <a:ea typeface="Arial" charset="0"/>
                          <a:cs typeface="Arial" charset="0"/>
                        </a:defRPr>
                      </a:lvl1pPr>
                      <a:lvl2pPr marL="742950" indent="-285750">
                        <a:spcBef>
                          <a:spcPct val="20000"/>
                        </a:spcBef>
                        <a:defRPr sz="2400">
                          <a:solidFill>
                            <a:schemeClr val="tx1"/>
                          </a:solidFill>
                          <a:latin typeface="Arial" charset="0"/>
                          <a:ea typeface="Arial" charset="0"/>
                          <a:cs typeface="Arial" charset="0"/>
                        </a:defRPr>
                      </a:lvl2pPr>
                      <a:lvl3pPr marL="1143000" indent="-228600">
                        <a:spcBef>
                          <a:spcPct val="20000"/>
                        </a:spcBef>
                        <a:defRPr sz="2000">
                          <a:solidFill>
                            <a:schemeClr val="tx1"/>
                          </a:solidFill>
                          <a:latin typeface="Arial" charset="0"/>
                          <a:ea typeface="Arial" charset="0"/>
                          <a:cs typeface="Arial" charset="0"/>
                        </a:defRPr>
                      </a:lvl3pPr>
                      <a:lvl4pPr marL="1600200" indent="-228600">
                        <a:spcBef>
                          <a:spcPct val="20000"/>
                        </a:spcBef>
                        <a:defRPr>
                          <a:solidFill>
                            <a:schemeClr val="tx1"/>
                          </a:solidFill>
                          <a:latin typeface="Arial" charset="0"/>
                          <a:ea typeface="Arial" charset="0"/>
                          <a:cs typeface="Arial" charset="0"/>
                        </a:defRPr>
                      </a:lvl4pPr>
                      <a:lvl5pPr marL="2057400" indent="-228600">
                        <a:spcBef>
                          <a:spcPct val="20000"/>
                        </a:spcBef>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Arial" charset="0"/>
                          <a:ea typeface="Arial" charset="0"/>
                          <a:cs typeface="Arial" charset="0"/>
                        </a:rPr>
                        <a:t>70</a:t>
                      </a:r>
                      <a:endParaRPr kumimoji="0" lang="id-ID" altLang="en-US" sz="1000" b="1" i="0" u="none" strike="noStrike" cap="none" normalizeH="0" baseline="0">
                        <a:ln>
                          <a:noFill/>
                        </a:ln>
                        <a:solidFill>
                          <a:srgbClr val="FFFFFF"/>
                        </a:solidFill>
                        <a:effectLst/>
                        <a:latin typeface="Arial" charset="0"/>
                        <a:ea typeface="Arial" charset="0"/>
                        <a:cs typeface="Arial" charset="0"/>
                      </a:endParaRPr>
                    </a:p>
                  </a:txBody>
                  <a:tcPr marL="112543" marR="112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D0D0D"/>
                    </a:solidFill>
                  </a:tcPr>
                </a:tc>
                <a:tc>
                  <a:txBody>
                    <a:bodyPr/>
                    <a:lstStyle>
                      <a:lvl1pPr>
                        <a:spcBef>
                          <a:spcPct val="20000"/>
                        </a:spcBef>
                        <a:defRPr sz="2800">
                          <a:solidFill>
                            <a:schemeClr val="tx1"/>
                          </a:solidFill>
                          <a:latin typeface="Arial" charset="0"/>
                          <a:ea typeface="Arial" charset="0"/>
                          <a:cs typeface="Arial" charset="0"/>
                        </a:defRPr>
                      </a:lvl1pPr>
                      <a:lvl2pPr marL="742950" indent="-285750">
                        <a:spcBef>
                          <a:spcPct val="20000"/>
                        </a:spcBef>
                        <a:defRPr sz="2400">
                          <a:solidFill>
                            <a:schemeClr val="tx1"/>
                          </a:solidFill>
                          <a:latin typeface="Arial" charset="0"/>
                          <a:ea typeface="Arial" charset="0"/>
                          <a:cs typeface="Arial" charset="0"/>
                        </a:defRPr>
                      </a:lvl2pPr>
                      <a:lvl3pPr marL="1143000" indent="-228600">
                        <a:spcBef>
                          <a:spcPct val="20000"/>
                        </a:spcBef>
                        <a:defRPr sz="2000">
                          <a:solidFill>
                            <a:schemeClr val="tx1"/>
                          </a:solidFill>
                          <a:latin typeface="Arial" charset="0"/>
                          <a:ea typeface="Arial" charset="0"/>
                          <a:cs typeface="Arial" charset="0"/>
                        </a:defRPr>
                      </a:lvl3pPr>
                      <a:lvl4pPr marL="1600200" indent="-228600">
                        <a:spcBef>
                          <a:spcPct val="20000"/>
                        </a:spcBef>
                        <a:defRPr>
                          <a:solidFill>
                            <a:schemeClr val="tx1"/>
                          </a:solidFill>
                          <a:latin typeface="Arial" charset="0"/>
                          <a:ea typeface="Arial" charset="0"/>
                          <a:cs typeface="Arial" charset="0"/>
                        </a:defRPr>
                      </a:lvl4pPr>
                      <a:lvl5pPr marL="2057400" indent="-228600">
                        <a:spcBef>
                          <a:spcPct val="20000"/>
                        </a:spcBef>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altLang="en-US" sz="1000" b="1" i="0" u="none" strike="noStrike" cap="none" normalizeH="0" baseline="0" dirty="0">
                          <a:ln>
                            <a:noFill/>
                          </a:ln>
                          <a:solidFill>
                            <a:srgbClr val="FFFFFF"/>
                          </a:solidFill>
                          <a:effectLst/>
                          <a:latin typeface="Arial" charset="0"/>
                          <a:ea typeface="Arial" charset="0"/>
                          <a:cs typeface="Arial" charset="0"/>
                        </a:rPr>
                        <a:t>1</a:t>
                      </a:r>
                    </a:p>
                  </a:txBody>
                  <a:tcPr marL="112543" marR="112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030A0"/>
                    </a:solidFill>
                  </a:tcPr>
                </a:tc>
              </a:tr>
            </a:tbl>
          </a:graphicData>
        </a:graphic>
      </p:graphicFrame>
      <p:graphicFrame>
        <p:nvGraphicFramePr>
          <p:cNvPr id="73" name="Content Placeholder 64"/>
          <p:cNvGraphicFramePr>
            <a:graphicFrameLocks noGrp="1"/>
          </p:cNvGraphicFramePr>
          <p:nvPr>
            <p:ph sz="quarter" idx="4294967295"/>
          </p:nvPr>
        </p:nvGraphicFramePr>
        <p:xfrm>
          <a:off x="2032000" y="3955576"/>
          <a:ext cx="929216" cy="259080"/>
        </p:xfrm>
        <a:graphic>
          <a:graphicData uri="http://schemas.openxmlformats.org/drawingml/2006/table">
            <a:tbl>
              <a:tblPr/>
              <a:tblGrid>
                <a:gridCol w="465667"/>
                <a:gridCol w="463549"/>
              </a:tblGrid>
              <a:tr h="220663">
                <a:tc>
                  <a:txBody>
                    <a:bodyPr/>
                    <a:lstStyle>
                      <a:lvl1pPr>
                        <a:spcBef>
                          <a:spcPct val="20000"/>
                        </a:spcBef>
                        <a:defRPr sz="2800">
                          <a:solidFill>
                            <a:schemeClr val="tx1"/>
                          </a:solidFill>
                          <a:latin typeface="Arial" charset="0"/>
                          <a:ea typeface="Arial" charset="0"/>
                          <a:cs typeface="Arial" charset="0"/>
                        </a:defRPr>
                      </a:lvl1pPr>
                      <a:lvl2pPr marL="742950" indent="-285750">
                        <a:spcBef>
                          <a:spcPct val="20000"/>
                        </a:spcBef>
                        <a:defRPr sz="2400">
                          <a:solidFill>
                            <a:schemeClr val="tx1"/>
                          </a:solidFill>
                          <a:latin typeface="Arial" charset="0"/>
                          <a:ea typeface="Arial" charset="0"/>
                          <a:cs typeface="Arial" charset="0"/>
                        </a:defRPr>
                      </a:lvl2pPr>
                      <a:lvl3pPr marL="1143000" indent="-228600">
                        <a:spcBef>
                          <a:spcPct val="20000"/>
                        </a:spcBef>
                        <a:defRPr sz="2000">
                          <a:solidFill>
                            <a:schemeClr val="tx1"/>
                          </a:solidFill>
                          <a:latin typeface="Arial" charset="0"/>
                          <a:ea typeface="Arial" charset="0"/>
                          <a:cs typeface="Arial" charset="0"/>
                        </a:defRPr>
                      </a:lvl3pPr>
                      <a:lvl4pPr marL="1600200" indent="-228600">
                        <a:spcBef>
                          <a:spcPct val="20000"/>
                        </a:spcBef>
                        <a:defRPr>
                          <a:solidFill>
                            <a:schemeClr val="tx1"/>
                          </a:solidFill>
                          <a:latin typeface="Arial" charset="0"/>
                          <a:ea typeface="Arial" charset="0"/>
                          <a:cs typeface="Arial" charset="0"/>
                        </a:defRPr>
                      </a:lvl4pPr>
                      <a:lvl5pPr marL="2057400" indent="-228600">
                        <a:spcBef>
                          <a:spcPct val="20000"/>
                        </a:spcBef>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FFFFFF"/>
                          </a:solidFill>
                          <a:effectLst/>
                          <a:latin typeface="Arial" charset="0"/>
                          <a:ea typeface="Arial" charset="0"/>
                          <a:cs typeface="Arial" charset="0"/>
                        </a:rPr>
                        <a:t>94</a:t>
                      </a:r>
                      <a:endParaRPr kumimoji="0" lang="id-ID" altLang="en-US" sz="1100" b="1" i="0" u="none" strike="noStrike" cap="none" normalizeH="0" baseline="0" dirty="0">
                        <a:ln>
                          <a:noFill/>
                        </a:ln>
                        <a:solidFill>
                          <a:srgbClr val="FFFFFF"/>
                        </a:solidFill>
                        <a:effectLst/>
                        <a:latin typeface="Arial" charset="0"/>
                        <a:ea typeface="Arial" charset="0"/>
                        <a:cs typeface="Arial" charset="0"/>
                      </a:endParaRPr>
                    </a:p>
                  </a:txBody>
                  <a:tcPr marL="112543" marR="112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D0D0D"/>
                    </a:solidFill>
                  </a:tcPr>
                </a:tc>
                <a:tc>
                  <a:txBody>
                    <a:bodyPr/>
                    <a:lstStyle>
                      <a:lvl1pPr>
                        <a:spcBef>
                          <a:spcPct val="20000"/>
                        </a:spcBef>
                        <a:defRPr sz="2800">
                          <a:solidFill>
                            <a:schemeClr val="tx1"/>
                          </a:solidFill>
                          <a:latin typeface="Arial" charset="0"/>
                          <a:ea typeface="Arial" charset="0"/>
                          <a:cs typeface="Arial" charset="0"/>
                        </a:defRPr>
                      </a:lvl1pPr>
                      <a:lvl2pPr marL="742950" indent="-285750">
                        <a:spcBef>
                          <a:spcPct val="20000"/>
                        </a:spcBef>
                        <a:defRPr sz="2400">
                          <a:solidFill>
                            <a:schemeClr val="tx1"/>
                          </a:solidFill>
                          <a:latin typeface="Arial" charset="0"/>
                          <a:ea typeface="Arial" charset="0"/>
                          <a:cs typeface="Arial" charset="0"/>
                        </a:defRPr>
                      </a:lvl2pPr>
                      <a:lvl3pPr marL="1143000" indent="-228600">
                        <a:spcBef>
                          <a:spcPct val="20000"/>
                        </a:spcBef>
                        <a:defRPr sz="2000">
                          <a:solidFill>
                            <a:schemeClr val="tx1"/>
                          </a:solidFill>
                          <a:latin typeface="Arial" charset="0"/>
                          <a:ea typeface="Arial" charset="0"/>
                          <a:cs typeface="Arial" charset="0"/>
                        </a:defRPr>
                      </a:lvl3pPr>
                      <a:lvl4pPr marL="1600200" indent="-228600">
                        <a:spcBef>
                          <a:spcPct val="20000"/>
                        </a:spcBef>
                        <a:defRPr>
                          <a:solidFill>
                            <a:schemeClr val="tx1"/>
                          </a:solidFill>
                          <a:latin typeface="Arial" charset="0"/>
                          <a:ea typeface="Arial" charset="0"/>
                          <a:cs typeface="Arial" charset="0"/>
                        </a:defRPr>
                      </a:lvl4pPr>
                      <a:lvl5pPr marL="2057400" indent="-228600">
                        <a:spcBef>
                          <a:spcPct val="20000"/>
                        </a:spcBef>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altLang="en-US" sz="1100" b="1" i="0" u="none" strike="noStrike" cap="none" normalizeH="0" baseline="0" dirty="0" smtClean="0">
                          <a:ln>
                            <a:noFill/>
                          </a:ln>
                          <a:solidFill>
                            <a:srgbClr val="FFFFFF"/>
                          </a:solidFill>
                          <a:effectLst/>
                          <a:latin typeface="Arial" charset="0"/>
                          <a:ea typeface="Arial" charset="0"/>
                          <a:cs typeface="Arial" charset="0"/>
                        </a:rPr>
                        <a:t>1</a:t>
                      </a:r>
                      <a:r>
                        <a:rPr kumimoji="0" lang="en-US" altLang="en-US" sz="1100" b="1" i="0" u="none" strike="noStrike" cap="none" normalizeH="0" baseline="0" dirty="0" smtClean="0">
                          <a:ln>
                            <a:noFill/>
                          </a:ln>
                          <a:solidFill>
                            <a:srgbClr val="FFFFFF"/>
                          </a:solidFill>
                          <a:effectLst/>
                          <a:latin typeface="Arial" charset="0"/>
                          <a:ea typeface="Arial" charset="0"/>
                          <a:cs typeface="Arial" charset="0"/>
                        </a:rPr>
                        <a:t>5</a:t>
                      </a:r>
                      <a:endParaRPr kumimoji="0" lang="id-ID" altLang="en-US" sz="1100" b="1" i="0" u="none" strike="noStrike" cap="none" normalizeH="0" baseline="0" dirty="0">
                        <a:ln>
                          <a:noFill/>
                        </a:ln>
                        <a:solidFill>
                          <a:srgbClr val="FFFFFF"/>
                        </a:solidFill>
                        <a:effectLst/>
                        <a:latin typeface="Arial" charset="0"/>
                        <a:ea typeface="Arial" charset="0"/>
                        <a:cs typeface="Arial" charset="0"/>
                      </a:endParaRPr>
                    </a:p>
                  </a:txBody>
                  <a:tcPr marL="112543" marR="112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030A0"/>
                    </a:solidFill>
                  </a:tcPr>
                </a:tc>
              </a:tr>
            </a:tbl>
          </a:graphicData>
        </a:graphic>
      </p:graphicFrame>
      <p:graphicFrame>
        <p:nvGraphicFramePr>
          <p:cNvPr id="75" name="Content Placeholder 64"/>
          <p:cNvGraphicFramePr>
            <a:graphicFrameLocks noGrp="1"/>
          </p:cNvGraphicFramePr>
          <p:nvPr>
            <p:ph sz="quarter" idx="4294967295"/>
          </p:nvPr>
        </p:nvGraphicFramePr>
        <p:xfrm>
          <a:off x="3242733" y="3819370"/>
          <a:ext cx="258235" cy="274637"/>
        </p:xfrm>
        <a:graphic>
          <a:graphicData uri="http://schemas.openxmlformats.org/drawingml/2006/table">
            <a:tbl>
              <a:tblPr firstRow="1" bandRow="1">
                <a:tableStyleId>{5C22544A-7EE6-4342-B048-85BDC9FD1C3A}</a:tableStyleId>
              </a:tblPr>
              <a:tblGrid>
                <a:gridCol w="258235"/>
              </a:tblGrid>
              <a:tr h="274637">
                <a:tc>
                  <a:txBody>
                    <a:bodyPr/>
                    <a:lstStyle/>
                    <a:p>
                      <a:pPr algn="ctr"/>
                      <a:r>
                        <a:rPr lang="id-ID" sz="1200" dirty="0" smtClean="0"/>
                        <a:t>7</a:t>
                      </a:r>
                      <a:endParaRPr lang="id-ID" sz="1200" dirty="0"/>
                    </a:p>
                  </a:txBody>
                  <a:tcPr marL="112184" marR="112184" marT="45631" marB="45631" anchor="ctr">
                    <a:solidFill>
                      <a:schemeClr val="tx1">
                        <a:lumMod val="95000"/>
                        <a:lumOff val="5000"/>
                      </a:schemeClr>
                    </a:solidFill>
                  </a:tcPr>
                </a:tc>
              </a:tr>
            </a:tbl>
          </a:graphicData>
        </a:graphic>
      </p:graphicFrame>
      <p:graphicFrame>
        <p:nvGraphicFramePr>
          <p:cNvPr id="77" name="Content Placeholder 64"/>
          <p:cNvGraphicFramePr>
            <a:graphicFrameLocks noGrp="1"/>
          </p:cNvGraphicFramePr>
          <p:nvPr>
            <p:ph sz="quarter" idx="4294967295"/>
          </p:nvPr>
        </p:nvGraphicFramePr>
        <p:xfrm>
          <a:off x="4572000" y="3528856"/>
          <a:ext cx="258952" cy="274320"/>
        </p:xfrm>
        <a:graphic>
          <a:graphicData uri="http://schemas.openxmlformats.org/drawingml/2006/table">
            <a:tbl>
              <a:tblPr/>
              <a:tblGrid>
                <a:gridCol w="258952"/>
              </a:tblGrid>
              <a:tr h="220663">
                <a:tc>
                  <a:txBody>
                    <a:bodyPr/>
                    <a:lstStyle>
                      <a:lvl1pPr>
                        <a:spcBef>
                          <a:spcPct val="20000"/>
                        </a:spcBef>
                        <a:defRPr sz="2800">
                          <a:solidFill>
                            <a:schemeClr val="tx1"/>
                          </a:solidFill>
                          <a:latin typeface="Arial" charset="0"/>
                          <a:ea typeface="Arial" charset="0"/>
                          <a:cs typeface="Arial" charset="0"/>
                        </a:defRPr>
                      </a:lvl1pPr>
                      <a:lvl2pPr marL="742950" indent="-285750">
                        <a:spcBef>
                          <a:spcPct val="20000"/>
                        </a:spcBef>
                        <a:defRPr sz="2400">
                          <a:solidFill>
                            <a:schemeClr val="tx1"/>
                          </a:solidFill>
                          <a:latin typeface="Arial" charset="0"/>
                          <a:ea typeface="Arial" charset="0"/>
                          <a:cs typeface="Arial" charset="0"/>
                        </a:defRPr>
                      </a:lvl2pPr>
                      <a:lvl3pPr marL="1143000" indent="-228600">
                        <a:spcBef>
                          <a:spcPct val="20000"/>
                        </a:spcBef>
                        <a:defRPr sz="2000">
                          <a:solidFill>
                            <a:schemeClr val="tx1"/>
                          </a:solidFill>
                          <a:latin typeface="Arial" charset="0"/>
                          <a:ea typeface="Arial" charset="0"/>
                          <a:cs typeface="Arial" charset="0"/>
                        </a:defRPr>
                      </a:lvl3pPr>
                      <a:lvl4pPr marL="1600200" indent="-228600">
                        <a:spcBef>
                          <a:spcPct val="20000"/>
                        </a:spcBef>
                        <a:defRPr>
                          <a:solidFill>
                            <a:schemeClr val="tx1"/>
                          </a:solidFill>
                          <a:latin typeface="Arial" charset="0"/>
                          <a:ea typeface="Arial" charset="0"/>
                          <a:cs typeface="Arial" charset="0"/>
                        </a:defRPr>
                      </a:lvl4pPr>
                      <a:lvl5pPr marL="2057400" indent="-228600">
                        <a:spcBef>
                          <a:spcPct val="20000"/>
                        </a:spcBef>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FFFFFF"/>
                          </a:solidFill>
                          <a:effectLst/>
                          <a:latin typeface="Arial" charset="0"/>
                          <a:ea typeface="Arial" charset="0"/>
                          <a:cs typeface="Arial" charset="0"/>
                        </a:rPr>
                        <a:t>9</a:t>
                      </a:r>
                      <a:endParaRPr kumimoji="0" lang="id-ID" altLang="en-US" sz="1200" b="1" i="0" u="none" strike="noStrike" cap="none" normalizeH="0" baseline="0" dirty="0">
                        <a:ln>
                          <a:noFill/>
                        </a:ln>
                        <a:solidFill>
                          <a:srgbClr val="FFFFFF"/>
                        </a:solidFill>
                        <a:effectLst/>
                        <a:latin typeface="Arial" charset="0"/>
                        <a:ea typeface="Arial" charset="0"/>
                        <a:cs typeface="Arial" charset="0"/>
                      </a:endParaRPr>
                    </a:p>
                  </a:txBody>
                  <a:tcPr marL="112543" marR="11254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D0D0D"/>
                    </a:solidFill>
                  </a:tcPr>
                </a:tc>
              </a:tr>
            </a:tbl>
          </a:graphicData>
        </a:graphic>
      </p:graphicFrame>
      <p:graphicFrame>
        <p:nvGraphicFramePr>
          <p:cNvPr id="78" name="Content Placeholder 64"/>
          <p:cNvGraphicFramePr>
            <a:graphicFrameLocks noGrp="1"/>
          </p:cNvGraphicFramePr>
          <p:nvPr>
            <p:ph sz="quarter" idx="4294967295"/>
          </p:nvPr>
        </p:nvGraphicFramePr>
        <p:xfrm>
          <a:off x="5598584" y="1838169"/>
          <a:ext cx="258952" cy="274320"/>
        </p:xfrm>
        <a:graphic>
          <a:graphicData uri="http://schemas.openxmlformats.org/drawingml/2006/table">
            <a:tbl>
              <a:tblPr/>
              <a:tblGrid>
                <a:gridCol w="258952"/>
              </a:tblGrid>
              <a:tr h="220663">
                <a:tc>
                  <a:txBody>
                    <a:bodyPr/>
                    <a:lstStyle>
                      <a:lvl1pPr>
                        <a:spcBef>
                          <a:spcPct val="20000"/>
                        </a:spcBef>
                        <a:defRPr sz="2800">
                          <a:solidFill>
                            <a:schemeClr val="tx1"/>
                          </a:solidFill>
                          <a:latin typeface="Arial" charset="0"/>
                          <a:ea typeface="Arial" charset="0"/>
                          <a:cs typeface="Arial" charset="0"/>
                        </a:defRPr>
                      </a:lvl1pPr>
                      <a:lvl2pPr marL="742950" indent="-285750">
                        <a:spcBef>
                          <a:spcPct val="20000"/>
                        </a:spcBef>
                        <a:defRPr sz="2400">
                          <a:solidFill>
                            <a:schemeClr val="tx1"/>
                          </a:solidFill>
                          <a:latin typeface="Arial" charset="0"/>
                          <a:ea typeface="Arial" charset="0"/>
                          <a:cs typeface="Arial" charset="0"/>
                        </a:defRPr>
                      </a:lvl2pPr>
                      <a:lvl3pPr marL="1143000" indent="-228600">
                        <a:spcBef>
                          <a:spcPct val="20000"/>
                        </a:spcBef>
                        <a:defRPr sz="2000">
                          <a:solidFill>
                            <a:schemeClr val="tx1"/>
                          </a:solidFill>
                          <a:latin typeface="Arial" charset="0"/>
                          <a:ea typeface="Arial" charset="0"/>
                          <a:cs typeface="Arial" charset="0"/>
                        </a:defRPr>
                      </a:lvl3pPr>
                      <a:lvl4pPr marL="1600200" indent="-228600">
                        <a:spcBef>
                          <a:spcPct val="20000"/>
                        </a:spcBef>
                        <a:defRPr>
                          <a:solidFill>
                            <a:schemeClr val="tx1"/>
                          </a:solidFill>
                          <a:latin typeface="Arial" charset="0"/>
                          <a:ea typeface="Arial" charset="0"/>
                          <a:cs typeface="Arial" charset="0"/>
                        </a:defRPr>
                      </a:lvl4pPr>
                      <a:lvl5pPr marL="2057400" indent="-228600">
                        <a:spcBef>
                          <a:spcPct val="20000"/>
                        </a:spcBef>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FFFFFF"/>
                          </a:solidFill>
                          <a:effectLst/>
                          <a:latin typeface="Arial" charset="0"/>
                          <a:ea typeface="Arial" charset="0"/>
                          <a:cs typeface="Arial" charset="0"/>
                        </a:rPr>
                        <a:t>4</a:t>
                      </a:r>
                      <a:endParaRPr kumimoji="0" lang="id-ID" altLang="en-US" sz="1200" b="1" i="0" u="none" strike="noStrike" cap="none" normalizeH="0" baseline="0">
                        <a:ln>
                          <a:noFill/>
                        </a:ln>
                        <a:solidFill>
                          <a:srgbClr val="FFFFFF"/>
                        </a:solidFill>
                        <a:effectLst/>
                        <a:latin typeface="Arial" charset="0"/>
                        <a:ea typeface="Arial" charset="0"/>
                        <a:cs typeface="Arial" charset="0"/>
                      </a:endParaRPr>
                    </a:p>
                  </a:txBody>
                  <a:tcPr marL="112543" marR="11254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D0D0D"/>
                    </a:solidFill>
                  </a:tcPr>
                </a:tc>
              </a:tr>
            </a:tbl>
          </a:graphicData>
        </a:graphic>
      </p:graphicFrame>
      <p:graphicFrame>
        <p:nvGraphicFramePr>
          <p:cNvPr id="79" name="Content Placeholder 64"/>
          <p:cNvGraphicFramePr>
            <a:graphicFrameLocks noGrp="1"/>
          </p:cNvGraphicFramePr>
          <p:nvPr>
            <p:ph sz="quarter" idx="4294967295"/>
          </p:nvPr>
        </p:nvGraphicFramePr>
        <p:xfrm>
          <a:off x="3684169" y="2781089"/>
          <a:ext cx="910167" cy="259080"/>
        </p:xfrm>
        <a:graphic>
          <a:graphicData uri="http://schemas.openxmlformats.org/drawingml/2006/table">
            <a:tbl>
              <a:tblPr/>
              <a:tblGrid>
                <a:gridCol w="455084"/>
                <a:gridCol w="455083"/>
              </a:tblGrid>
              <a:tr h="220663">
                <a:tc>
                  <a:txBody>
                    <a:bodyPr/>
                    <a:lstStyle>
                      <a:lvl1pPr>
                        <a:spcBef>
                          <a:spcPct val="20000"/>
                        </a:spcBef>
                        <a:defRPr sz="2800">
                          <a:solidFill>
                            <a:schemeClr val="tx1"/>
                          </a:solidFill>
                          <a:latin typeface="Arial" charset="0"/>
                          <a:ea typeface="Arial" charset="0"/>
                          <a:cs typeface="Arial" charset="0"/>
                        </a:defRPr>
                      </a:lvl1pPr>
                      <a:lvl2pPr marL="742950" indent="-285750">
                        <a:spcBef>
                          <a:spcPct val="20000"/>
                        </a:spcBef>
                        <a:defRPr sz="2400">
                          <a:solidFill>
                            <a:schemeClr val="tx1"/>
                          </a:solidFill>
                          <a:latin typeface="Arial" charset="0"/>
                          <a:ea typeface="Arial" charset="0"/>
                          <a:cs typeface="Arial" charset="0"/>
                        </a:defRPr>
                      </a:lvl2pPr>
                      <a:lvl3pPr marL="1143000" indent="-228600">
                        <a:spcBef>
                          <a:spcPct val="20000"/>
                        </a:spcBef>
                        <a:defRPr sz="2000">
                          <a:solidFill>
                            <a:schemeClr val="tx1"/>
                          </a:solidFill>
                          <a:latin typeface="Arial" charset="0"/>
                          <a:ea typeface="Arial" charset="0"/>
                          <a:cs typeface="Arial" charset="0"/>
                        </a:defRPr>
                      </a:lvl3pPr>
                      <a:lvl4pPr marL="1600200" indent="-228600">
                        <a:spcBef>
                          <a:spcPct val="20000"/>
                        </a:spcBef>
                        <a:defRPr>
                          <a:solidFill>
                            <a:schemeClr val="tx1"/>
                          </a:solidFill>
                          <a:latin typeface="Arial" charset="0"/>
                          <a:ea typeface="Arial" charset="0"/>
                          <a:cs typeface="Arial" charset="0"/>
                        </a:defRPr>
                      </a:lvl4pPr>
                      <a:lvl5pPr marL="2057400" indent="-228600">
                        <a:spcBef>
                          <a:spcPct val="20000"/>
                        </a:spcBef>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FFFFFF"/>
                          </a:solidFill>
                          <a:effectLst/>
                          <a:latin typeface="Arial" charset="0"/>
                          <a:ea typeface="Arial" charset="0"/>
                          <a:cs typeface="Arial" charset="0"/>
                        </a:rPr>
                        <a:t>28</a:t>
                      </a:r>
                      <a:endParaRPr kumimoji="0" lang="id-ID" altLang="en-US" sz="1100" b="1" i="0" u="none" strike="noStrike" cap="none" normalizeH="0" baseline="0" dirty="0">
                        <a:ln>
                          <a:noFill/>
                        </a:ln>
                        <a:solidFill>
                          <a:srgbClr val="FFFFFF"/>
                        </a:solidFill>
                        <a:effectLst/>
                        <a:latin typeface="Arial" charset="0"/>
                        <a:ea typeface="Arial" charset="0"/>
                        <a:cs typeface="Arial" charset="0"/>
                      </a:endParaRPr>
                    </a:p>
                  </a:txBody>
                  <a:tcPr marL="112543" marR="112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D0D0D"/>
                    </a:solidFill>
                  </a:tcPr>
                </a:tc>
                <a:tc>
                  <a:txBody>
                    <a:bodyPr/>
                    <a:lstStyle>
                      <a:lvl1pPr>
                        <a:spcBef>
                          <a:spcPct val="20000"/>
                        </a:spcBef>
                        <a:defRPr sz="2800">
                          <a:solidFill>
                            <a:schemeClr val="tx1"/>
                          </a:solidFill>
                          <a:latin typeface="Arial" charset="0"/>
                          <a:ea typeface="Arial" charset="0"/>
                          <a:cs typeface="Arial" charset="0"/>
                        </a:defRPr>
                      </a:lvl1pPr>
                      <a:lvl2pPr marL="742950" indent="-285750">
                        <a:spcBef>
                          <a:spcPct val="20000"/>
                        </a:spcBef>
                        <a:defRPr sz="2400">
                          <a:solidFill>
                            <a:schemeClr val="tx1"/>
                          </a:solidFill>
                          <a:latin typeface="Arial" charset="0"/>
                          <a:ea typeface="Arial" charset="0"/>
                          <a:cs typeface="Arial" charset="0"/>
                        </a:defRPr>
                      </a:lvl2pPr>
                      <a:lvl3pPr marL="1143000" indent="-228600">
                        <a:spcBef>
                          <a:spcPct val="20000"/>
                        </a:spcBef>
                        <a:defRPr sz="2000">
                          <a:solidFill>
                            <a:schemeClr val="tx1"/>
                          </a:solidFill>
                          <a:latin typeface="Arial" charset="0"/>
                          <a:ea typeface="Arial" charset="0"/>
                          <a:cs typeface="Arial" charset="0"/>
                        </a:defRPr>
                      </a:lvl3pPr>
                      <a:lvl4pPr marL="1600200" indent="-228600">
                        <a:spcBef>
                          <a:spcPct val="20000"/>
                        </a:spcBef>
                        <a:defRPr>
                          <a:solidFill>
                            <a:schemeClr val="tx1"/>
                          </a:solidFill>
                          <a:latin typeface="Arial" charset="0"/>
                          <a:ea typeface="Arial" charset="0"/>
                          <a:cs typeface="Arial" charset="0"/>
                        </a:defRPr>
                      </a:lvl4pPr>
                      <a:lvl5pPr marL="2057400" indent="-228600">
                        <a:spcBef>
                          <a:spcPct val="20000"/>
                        </a:spcBef>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dirty="0" smtClean="0">
                          <a:ln>
                            <a:noFill/>
                          </a:ln>
                          <a:solidFill>
                            <a:srgbClr val="FFFFFF"/>
                          </a:solidFill>
                          <a:effectLst/>
                          <a:latin typeface="Arial" charset="0"/>
                          <a:ea typeface="Arial" charset="0"/>
                          <a:cs typeface="Arial" charset="0"/>
                        </a:rPr>
                        <a:t>3</a:t>
                      </a:r>
                      <a:endParaRPr kumimoji="0" lang="id-ID" altLang="en-US" sz="1100" b="1" i="0" u="none" strike="noStrike" cap="none" normalizeH="0" baseline="0" dirty="0">
                        <a:ln>
                          <a:noFill/>
                        </a:ln>
                        <a:solidFill>
                          <a:srgbClr val="FFFFFF"/>
                        </a:solidFill>
                        <a:effectLst/>
                        <a:latin typeface="Arial" charset="0"/>
                        <a:ea typeface="Arial" charset="0"/>
                        <a:cs typeface="Arial" charset="0"/>
                      </a:endParaRPr>
                    </a:p>
                  </a:txBody>
                  <a:tcPr marL="112543" marR="112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030A0"/>
                    </a:solidFill>
                  </a:tcPr>
                </a:tc>
              </a:tr>
            </a:tbl>
          </a:graphicData>
        </a:graphic>
      </p:graphicFrame>
      <p:graphicFrame>
        <p:nvGraphicFramePr>
          <p:cNvPr id="81" name="Content Placeholder 64"/>
          <p:cNvGraphicFramePr>
            <a:graphicFrameLocks noGrp="1"/>
          </p:cNvGraphicFramePr>
          <p:nvPr>
            <p:ph sz="quarter" idx="4294967295"/>
          </p:nvPr>
        </p:nvGraphicFramePr>
        <p:xfrm>
          <a:off x="5283200" y="3986056"/>
          <a:ext cx="425451" cy="243840"/>
        </p:xfrm>
        <a:graphic>
          <a:graphicData uri="http://schemas.openxmlformats.org/drawingml/2006/table">
            <a:tbl>
              <a:tblPr/>
              <a:tblGrid>
                <a:gridCol w="425451"/>
              </a:tblGrid>
              <a:tr h="220663">
                <a:tc>
                  <a:txBody>
                    <a:bodyPr/>
                    <a:lstStyle>
                      <a:lvl1pPr>
                        <a:spcBef>
                          <a:spcPct val="20000"/>
                        </a:spcBef>
                        <a:defRPr sz="2800">
                          <a:solidFill>
                            <a:schemeClr val="tx1"/>
                          </a:solidFill>
                          <a:latin typeface="Arial" charset="0"/>
                          <a:ea typeface="Arial" charset="0"/>
                          <a:cs typeface="Arial" charset="0"/>
                        </a:defRPr>
                      </a:lvl1pPr>
                      <a:lvl2pPr marL="742950" indent="-285750">
                        <a:spcBef>
                          <a:spcPct val="20000"/>
                        </a:spcBef>
                        <a:defRPr sz="2400">
                          <a:solidFill>
                            <a:schemeClr val="tx1"/>
                          </a:solidFill>
                          <a:latin typeface="Arial" charset="0"/>
                          <a:ea typeface="Arial" charset="0"/>
                          <a:cs typeface="Arial" charset="0"/>
                        </a:defRPr>
                      </a:lvl2pPr>
                      <a:lvl3pPr marL="1143000" indent="-228600">
                        <a:spcBef>
                          <a:spcPct val="20000"/>
                        </a:spcBef>
                        <a:defRPr sz="2000">
                          <a:solidFill>
                            <a:schemeClr val="tx1"/>
                          </a:solidFill>
                          <a:latin typeface="Arial" charset="0"/>
                          <a:ea typeface="Arial" charset="0"/>
                          <a:cs typeface="Arial" charset="0"/>
                        </a:defRPr>
                      </a:lvl3pPr>
                      <a:lvl4pPr marL="1600200" indent="-228600">
                        <a:spcBef>
                          <a:spcPct val="20000"/>
                        </a:spcBef>
                        <a:defRPr>
                          <a:solidFill>
                            <a:schemeClr val="tx1"/>
                          </a:solidFill>
                          <a:latin typeface="Arial" charset="0"/>
                          <a:ea typeface="Arial" charset="0"/>
                          <a:cs typeface="Arial" charset="0"/>
                        </a:defRPr>
                      </a:lvl4pPr>
                      <a:lvl5pPr marL="2057400" indent="-228600">
                        <a:spcBef>
                          <a:spcPct val="20000"/>
                        </a:spcBef>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Arial" charset="0"/>
                          <a:ea typeface="Arial" charset="0"/>
                          <a:cs typeface="Arial" charset="0"/>
                        </a:rPr>
                        <a:t>47</a:t>
                      </a:r>
                      <a:endParaRPr kumimoji="0" lang="id-ID" altLang="en-US" sz="1000" b="1" i="0" u="none" strike="noStrike" cap="none" normalizeH="0" baseline="0" dirty="0">
                        <a:ln>
                          <a:noFill/>
                        </a:ln>
                        <a:solidFill>
                          <a:srgbClr val="FFFFFF"/>
                        </a:solidFill>
                        <a:effectLst/>
                        <a:latin typeface="Arial" charset="0"/>
                        <a:ea typeface="Arial" charset="0"/>
                        <a:cs typeface="Arial" charset="0"/>
                      </a:endParaRPr>
                    </a:p>
                  </a:txBody>
                  <a:tcPr marL="112543" marR="112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D0D0D"/>
                    </a:solidFill>
                  </a:tcPr>
                </a:tc>
              </a:tr>
            </a:tbl>
          </a:graphicData>
        </a:graphic>
      </p:graphicFrame>
      <p:graphicFrame>
        <p:nvGraphicFramePr>
          <p:cNvPr id="82" name="Content Placeholder 64"/>
          <p:cNvGraphicFramePr>
            <a:graphicFrameLocks noGrp="1"/>
          </p:cNvGraphicFramePr>
          <p:nvPr>
            <p:ph sz="quarter" idx="4294967295"/>
          </p:nvPr>
        </p:nvGraphicFramePr>
        <p:xfrm>
          <a:off x="7617885" y="2353833"/>
          <a:ext cx="425449" cy="243840"/>
        </p:xfrm>
        <a:graphic>
          <a:graphicData uri="http://schemas.openxmlformats.org/drawingml/2006/table">
            <a:tbl>
              <a:tblPr/>
              <a:tblGrid>
                <a:gridCol w="425449"/>
              </a:tblGrid>
              <a:tr h="220663">
                <a:tc>
                  <a:txBody>
                    <a:bodyPr/>
                    <a:lstStyle>
                      <a:lvl1pPr>
                        <a:spcBef>
                          <a:spcPct val="20000"/>
                        </a:spcBef>
                        <a:defRPr sz="2800">
                          <a:solidFill>
                            <a:schemeClr val="tx1"/>
                          </a:solidFill>
                          <a:latin typeface="Arial" charset="0"/>
                          <a:ea typeface="Arial" charset="0"/>
                          <a:cs typeface="Arial" charset="0"/>
                        </a:defRPr>
                      </a:lvl1pPr>
                      <a:lvl2pPr marL="742950" indent="-285750">
                        <a:spcBef>
                          <a:spcPct val="20000"/>
                        </a:spcBef>
                        <a:defRPr sz="2400">
                          <a:solidFill>
                            <a:schemeClr val="tx1"/>
                          </a:solidFill>
                          <a:latin typeface="Arial" charset="0"/>
                          <a:ea typeface="Arial" charset="0"/>
                          <a:cs typeface="Arial" charset="0"/>
                        </a:defRPr>
                      </a:lvl2pPr>
                      <a:lvl3pPr marL="1143000" indent="-228600">
                        <a:spcBef>
                          <a:spcPct val="20000"/>
                        </a:spcBef>
                        <a:defRPr sz="2000">
                          <a:solidFill>
                            <a:schemeClr val="tx1"/>
                          </a:solidFill>
                          <a:latin typeface="Arial" charset="0"/>
                          <a:ea typeface="Arial" charset="0"/>
                          <a:cs typeface="Arial" charset="0"/>
                        </a:defRPr>
                      </a:lvl3pPr>
                      <a:lvl4pPr marL="1600200" indent="-228600">
                        <a:spcBef>
                          <a:spcPct val="20000"/>
                        </a:spcBef>
                        <a:defRPr>
                          <a:solidFill>
                            <a:schemeClr val="tx1"/>
                          </a:solidFill>
                          <a:latin typeface="Arial" charset="0"/>
                          <a:ea typeface="Arial" charset="0"/>
                          <a:cs typeface="Arial" charset="0"/>
                        </a:defRPr>
                      </a:lvl4pPr>
                      <a:lvl5pPr marL="2057400" indent="-228600">
                        <a:spcBef>
                          <a:spcPct val="20000"/>
                        </a:spcBef>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Arial" charset="0"/>
                          <a:ea typeface="Arial" charset="0"/>
                          <a:cs typeface="Arial" charset="0"/>
                        </a:rPr>
                        <a:t>24</a:t>
                      </a:r>
                      <a:endParaRPr kumimoji="0" lang="id-ID" altLang="en-US" sz="1000" b="1" i="0" u="none" strike="noStrike" cap="none" normalizeH="0" baseline="0" dirty="0">
                        <a:ln>
                          <a:noFill/>
                        </a:ln>
                        <a:solidFill>
                          <a:srgbClr val="FFFFFF"/>
                        </a:solidFill>
                        <a:effectLst/>
                        <a:latin typeface="Arial" charset="0"/>
                        <a:ea typeface="Arial" charset="0"/>
                        <a:cs typeface="Arial" charset="0"/>
                      </a:endParaRPr>
                    </a:p>
                  </a:txBody>
                  <a:tcPr marL="112543" marR="112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D0D0D"/>
                    </a:solidFill>
                  </a:tcPr>
                </a:tc>
              </a:tr>
            </a:tbl>
          </a:graphicData>
        </a:graphic>
      </p:graphicFrame>
      <p:graphicFrame>
        <p:nvGraphicFramePr>
          <p:cNvPr id="85" name="Content Placeholder 64"/>
          <p:cNvGraphicFramePr>
            <a:graphicFrameLocks noGrp="1"/>
          </p:cNvGraphicFramePr>
          <p:nvPr>
            <p:ph sz="quarter" idx="4294967295"/>
          </p:nvPr>
        </p:nvGraphicFramePr>
        <p:xfrm>
          <a:off x="5926668" y="4781394"/>
          <a:ext cx="1030818" cy="243840"/>
        </p:xfrm>
        <a:graphic>
          <a:graphicData uri="http://schemas.openxmlformats.org/drawingml/2006/table">
            <a:tbl>
              <a:tblPr/>
              <a:tblGrid>
                <a:gridCol w="516467"/>
                <a:gridCol w="514351"/>
              </a:tblGrid>
              <a:tr h="220663">
                <a:tc>
                  <a:txBody>
                    <a:bodyPr/>
                    <a:lstStyle>
                      <a:lvl1pPr>
                        <a:spcBef>
                          <a:spcPct val="20000"/>
                        </a:spcBef>
                        <a:defRPr sz="2800">
                          <a:solidFill>
                            <a:schemeClr val="tx1"/>
                          </a:solidFill>
                          <a:latin typeface="Arial" charset="0"/>
                          <a:ea typeface="Arial" charset="0"/>
                          <a:cs typeface="Arial" charset="0"/>
                        </a:defRPr>
                      </a:lvl1pPr>
                      <a:lvl2pPr marL="742950" indent="-285750">
                        <a:spcBef>
                          <a:spcPct val="20000"/>
                        </a:spcBef>
                        <a:defRPr sz="2400">
                          <a:solidFill>
                            <a:schemeClr val="tx1"/>
                          </a:solidFill>
                          <a:latin typeface="Arial" charset="0"/>
                          <a:ea typeface="Arial" charset="0"/>
                          <a:cs typeface="Arial" charset="0"/>
                        </a:defRPr>
                      </a:lvl2pPr>
                      <a:lvl3pPr marL="1143000" indent="-228600">
                        <a:spcBef>
                          <a:spcPct val="20000"/>
                        </a:spcBef>
                        <a:defRPr sz="2000">
                          <a:solidFill>
                            <a:schemeClr val="tx1"/>
                          </a:solidFill>
                          <a:latin typeface="Arial" charset="0"/>
                          <a:ea typeface="Arial" charset="0"/>
                          <a:cs typeface="Arial" charset="0"/>
                        </a:defRPr>
                      </a:lvl3pPr>
                      <a:lvl4pPr marL="1600200" indent="-228600">
                        <a:spcBef>
                          <a:spcPct val="20000"/>
                        </a:spcBef>
                        <a:defRPr>
                          <a:solidFill>
                            <a:schemeClr val="tx1"/>
                          </a:solidFill>
                          <a:latin typeface="Arial" charset="0"/>
                          <a:ea typeface="Arial" charset="0"/>
                          <a:cs typeface="Arial" charset="0"/>
                        </a:defRPr>
                      </a:lvl4pPr>
                      <a:lvl5pPr marL="2057400" indent="-228600">
                        <a:spcBef>
                          <a:spcPct val="20000"/>
                        </a:spcBef>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altLang="en-US" sz="1000" b="1" i="0" u="none" strike="noStrike" cap="none" normalizeH="0" baseline="0" dirty="0">
                          <a:ln>
                            <a:noFill/>
                          </a:ln>
                          <a:solidFill>
                            <a:srgbClr val="FFFFFF"/>
                          </a:solidFill>
                          <a:effectLst/>
                          <a:latin typeface="Arial" charset="0"/>
                          <a:ea typeface="Arial" charset="0"/>
                          <a:cs typeface="Arial" charset="0"/>
                        </a:rPr>
                        <a:t>1</a:t>
                      </a:r>
                      <a:r>
                        <a:rPr kumimoji="0" lang="en-US" altLang="en-US" sz="1000" b="1" i="0" u="none" strike="noStrike" cap="none" normalizeH="0" baseline="0" dirty="0" smtClean="0">
                          <a:ln>
                            <a:noFill/>
                          </a:ln>
                          <a:solidFill>
                            <a:srgbClr val="FFFFFF"/>
                          </a:solidFill>
                          <a:effectLst/>
                          <a:latin typeface="Arial" charset="0"/>
                          <a:ea typeface="Arial" charset="0"/>
                          <a:cs typeface="Arial" charset="0"/>
                        </a:rPr>
                        <a:t>86</a:t>
                      </a:r>
                      <a:endParaRPr kumimoji="0" lang="id-ID" altLang="en-US" sz="1000" b="1" i="0" u="none" strike="noStrike" cap="none" normalizeH="0" baseline="0" dirty="0">
                        <a:ln>
                          <a:noFill/>
                        </a:ln>
                        <a:solidFill>
                          <a:srgbClr val="FFFFFF"/>
                        </a:solidFill>
                        <a:effectLst/>
                        <a:latin typeface="Arial" charset="0"/>
                        <a:ea typeface="Arial" charset="0"/>
                        <a:cs typeface="Arial" charset="0"/>
                      </a:endParaRPr>
                    </a:p>
                  </a:txBody>
                  <a:tcPr marL="112543" marR="112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D0D0D"/>
                    </a:solidFill>
                  </a:tcPr>
                </a:tc>
                <a:tc>
                  <a:txBody>
                    <a:bodyPr/>
                    <a:lstStyle>
                      <a:lvl1pPr>
                        <a:spcBef>
                          <a:spcPct val="20000"/>
                        </a:spcBef>
                        <a:defRPr sz="2800">
                          <a:solidFill>
                            <a:schemeClr val="tx1"/>
                          </a:solidFill>
                          <a:latin typeface="Arial" charset="0"/>
                          <a:ea typeface="Arial" charset="0"/>
                          <a:cs typeface="Arial" charset="0"/>
                        </a:defRPr>
                      </a:lvl1pPr>
                      <a:lvl2pPr marL="742950" indent="-285750">
                        <a:spcBef>
                          <a:spcPct val="20000"/>
                        </a:spcBef>
                        <a:defRPr sz="2400">
                          <a:solidFill>
                            <a:schemeClr val="tx1"/>
                          </a:solidFill>
                          <a:latin typeface="Arial" charset="0"/>
                          <a:ea typeface="Arial" charset="0"/>
                          <a:cs typeface="Arial" charset="0"/>
                        </a:defRPr>
                      </a:lvl2pPr>
                      <a:lvl3pPr marL="1143000" indent="-228600">
                        <a:spcBef>
                          <a:spcPct val="20000"/>
                        </a:spcBef>
                        <a:defRPr sz="2000">
                          <a:solidFill>
                            <a:schemeClr val="tx1"/>
                          </a:solidFill>
                          <a:latin typeface="Arial" charset="0"/>
                          <a:ea typeface="Arial" charset="0"/>
                          <a:cs typeface="Arial" charset="0"/>
                        </a:defRPr>
                      </a:lvl3pPr>
                      <a:lvl4pPr marL="1600200" indent="-228600">
                        <a:spcBef>
                          <a:spcPct val="20000"/>
                        </a:spcBef>
                        <a:defRPr>
                          <a:solidFill>
                            <a:schemeClr val="tx1"/>
                          </a:solidFill>
                          <a:latin typeface="Arial" charset="0"/>
                          <a:ea typeface="Arial" charset="0"/>
                          <a:cs typeface="Arial" charset="0"/>
                        </a:defRPr>
                      </a:lvl4pPr>
                      <a:lvl5pPr marL="2057400" indent="-228600">
                        <a:spcBef>
                          <a:spcPct val="20000"/>
                        </a:spcBef>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FFFFFF"/>
                          </a:solidFill>
                          <a:effectLst/>
                          <a:latin typeface="Arial" charset="0"/>
                          <a:ea typeface="Arial" charset="0"/>
                          <a:cs typeface="Arial" charset="0"/>
                        </a:rPr>
                        <a:t>13</a:t>
                      </a:r>
                      <a:endParaRPr kumimoji="0" lang="id-ID" altLang="en-US" sz="1000" b="1" i="0" u="none" strike="noStrike" cap="none" normalizeH="0" baseline="0" dirty="0">
                        <a:ln>
                          <a:noFill/>
                        </a:ln>
                        <a:solidFill>
                          <a:srgbClr val="FFFFFF"/>
                        </a:solidFill>
                        <a:effectLst/>
                        <a:latin typeface="Arial" charset="0"/>
                        <a:ea typeface="Arial" charset="0"/>
                        <a:cs typeface="Arial" charset="0"/>
                      </a:endParaRPr>
                    </a:p>
                  </a:txBody>
                  <a:tcPr marL="112543" marR="112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030A0"/>
                    </a:solidFill>
                  </a:tcPr>
                </a:tc>
              </a:tr>
            </a:tbl>
          </a:graphicData>
        </a:graphic>
      </p:graphicFrame>
      <p:graphicFrame>
        <p:nvGraphicFramePr>
          <p:cNvPr id="86" name="Content Placeholder 64"/>
          <p:cNvGraphicFramePr>
            <a:graphicFrameLocks noGrp="1"/>
          </p:cNvGraphicFramePr>
          <p:nvPr>
            <p:ph sz="quarter" idx="4294967295"/>
          </p:nvPr>
        </p:nvGraphicFramePr>
        <p:xfrm>
          <a:off x="8229600" y="3071656"/>
          <a:ext cx="258952" cy="274320"/>
        </p:xfrm>
        <a:graphic>
          <a:graphicData uri="http://schemas.openxmlformats.org/drawingml/2006/table">
            <a:tbl>
              <a:tblPr/>
              <a:tblGrid>
                <a:gridCol w="258952"/>
              </a:tblGrid>
              <a:tr h="220663">
                <a:tc>
                  <a:txBody>
                    <a:bodyPr/>
                    <a:lstStyle>
                      <a:lvl1pPr>
                        <a:spcBef>
                          <a:spcPct val="20000"/>
                        </a:spcBef>
                        <a:defRPr sz="2800">
                          <a:solidFill>
                            <a:schemeClr val="tx1"/>
                          </a:solidFill>
                          <a:latin typeface="Arial" charset="0"/>
                          <a:ea typeface="Arial" charset="0"/>
                          <a:cs typeface="Arial" charset="0"/>
                        </a:defRPr>
                      </a:lvl1pPr>
                      <a:lvl2pPr marL="742950" indent="-285750">
                        <a:spcBef>
                          <a:spcPct val="20000"/>
                        </a:spcBef>
                        <a:defRPr sz="2400">
                          <a:solidFill>
                            <a:schemeClr val="tx1"/>
                          </a:solidFill>
                          <a:latin typeface="Arial" charset="0"/>
                          <a:ea typeface="Arial" charset="0"/>
                          <a:cs typeface="Arial" charset="0"/>
                        </a:defRPr>
                      </a:lvl2pPr>
                      <a:lvl3pPr marL="1143000" indent="-228600">
                        <a:spcBef>
                          <a:spcPct val="20000"/>
                        </a:spcBef>
                        <a:defRPr sz="2000">
                          <a:solidFill>
                            <a:schemeClr val="tx1"/>
                          </a:solidFill>
                          <a:latin typeface="Arial" charset="0"/>
                          <a:ea typeface="Arial" charset="0"/>
                          <a:cs typeface="Arial" charset="0"/>
                        </a:defRPr>
                      </a:lvl3pPr>
                      <a:lvl4pPr marL="1600200" indent="-228600">
                        <a:spcBef>
                          <a:spcPct val="20000"/>
                        </a:spcBef>
                        <a:defRPr>
                          <a:solidFill>
                            <a:schemeClr val="tx1"/>
                          </a:solidFill>
                          <a:latin typeface="Arial" charset="0"/>
                          <a:ea typeface="Arial" charset="0"/>
                          <a:cs typeface="Arial" charset="0"/>
                        </a:defRPr>
                      </a:lvl4pPr>
                      <a:lvl5pPr marL="2057400" indent="-228600">
                        <a:spcBef>
                          <a:spcPct val="20000"/>
                        </a:spcBef>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FFFFFF"/>
                          </a:solidFill>
                          <a:effectLst/>
                          <a:latin typeface="Arial" charset="0"/>
                          <a:ea typeface="Arial" charset="0"/>
                          <a:cs typeface="Arial" charset="0"/>
                        </a:rPr>
                        <a:t>2</a:t>
                      </a:r>
                      <a:endParaRPr kumimoji="0" lang="id-ID" altLang="en-US" sz="1200" b="1" i="0" u="none" strike="noStrike" cap="none" normalizeH="0" baseline="0" dirty="0">
                        <a:ln>
                          <a:noFill/>
                        </a:ln>
                        <a:solidFill>
                          <a:srgbClr val="FFFFFF"/>
                        </a:solidFill>
                        <a:effectLst/>
                        <a:latin typeface="Arial" charset="0"/>
                        <a:ea typeface="Arial" charset="0"/>
                        <a:cs typeface="Arial" charset="0"/>
                      </a:endParaRPr>
                    </a:p>
                  </a:txBody>
                  <a:tcPr marL="112543" marR="11254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D0D0D"/>
                    </a:solidFill>
                  </a:tcPr>
                </a:tc>
              </a:tr>
            </a:tbl>
          </a:graphicData>
        </a:graphic>
      </p:graphicFrame>
      <p:graphicFrame>
        <p:nvGraphicFramePr>
          <p:cNvPr id="87" name="Content Placeholder 64"/>
          <p:cNvGraphicFramePr>
            <a:graphicFrameLocks noGrp="1"/>
          </p:cNvGraphicFramePr>
          <p:nvPr>
            <p:ph sz="quarter" idx="4294967295"/>
          </p:nvPr>
        </p:nvGraphicFramePr>
        <p:xfrm>
          <a:off x="11159067" y="4400394"/>
          <a:ext cx="260351" cy="274320"/>
        </p:xfrm>
        <a:graphic>
          <a:graphicData uri="http://schemas.openxmlformats.org/drawingml/2006/table">
            <a:tbl>
              <a:tblPr/>
              <a:tblGrid>
                <a:gridCol w="260351"/>
              </a:tblGrid>
              <a:tr h="220663">
                <a:tc>
                  <a:txBody>
                    <a:bodyPr/>
                    <a:lstStyle>
                      <a:lvl1pPr>
                        <a:spcBef>
                          <a:spcPct val="20000"/>
                        </a:spcBef>
                        <a:defRPr sz="2800">
                          <a:solidFill>
                            <a:schemeClr val="tx1"/>
                          </a:solidFill>
                          <a:latin typeface="Arial" charset="0"/>
                          <a:ea typeface="Arial" charset="0"/>
                          <a:cs typeface="Arial" charset="0"/>
                        </a:defRPr>
                      </a:lvl1pPr>
                      <a:lvl2pPr marL="742950" indent="-285750">
                        <a:spcBef>
                          <a:spcPct val="20000"/>
                        </a:spcBef>
                        <a:defRPr sz="2400">
                          <a:solidFill>
                            <a:schemeClr val="tx1"/>
                          </a:solidFill>
                          <a:latin typeface="Arial" charset="0"/>
                          <a:ea typeface="Arial" charset="0"/>
                          <a:cs typeface="Arial" charset="0"/>
                        </a:defRPr>
                      </a:lvl2pPr>
                      <a:lvl3pPr marL="1143000" indent="-228600">
                        <a:spcBef>
                          <a:spcPct val="20000"/>
                        </a:spcBef>
                        <a:defRPr sz="2000">
                          <a:solidFill>
                            <a:schemeClr val="tx1"/>
                          </a:solidFill>
                          <a:latin typeface="Arial" charset="0"/>
                          <a:ea typeface="Arial" charset="0"/>
                          <a:cs typeface="Arial" charset="0"/>
                        </a:defRPr>
                      </a:lvl3pPr>
                      <a:lvl4pPr marL="1600200" indent="-228600">
                        <a:spcBef>
                          <a:spcPct val="20000"/>
                        </a:spcBef>
                        <a:defRPr>
                          <a:solidFill>
                            <a:schemeClr val="tx1"/>
                          </a:solidFill>
                          <a:latin typeface="Arial" charset="0"/>
                          <a:ea typeface="Arial" charset="0"/>
                          <a:cs typeface="Arial" charset="0"/>
                        </a:defRPr>
                      </a:lvl4pPr>
                      <a:lvl5pPr marL="2057400" indent="-228600">
                        <a:spcBef>
                          <a:spcPct val="20000"/>
                        </a:spcBef>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FFFFFF"/>
                          </a:solidFill>
                          <a:effectLst/>
                          <a:latin typeface="Arial" charset="0"/>
                          <a:ea typeface="Arial" charset="0"/>
                          <a:cs typeface="Arial" charset="0"/>
                        </a:rPr>
                        <a:t>8</a:t>
                      </a:r>
                      <a:endParaRPr kumimoji="0" lang="id-ID" altLang="en-US" sz="1200" b="1" i="0" u="none" strike="noStrike" cap="none" normalizeH="0" baseline="0">
                        <a:ln>
                          <a:noFill/>
                        </a:ln>
                        <a:solidFill>
                          <a:srgbClr val="FFFFFF"/>
                        </a:solidFill>
                        <a:effectLst/>
                        <a:latin typeface="Arial" charset="0"/>
                        <a:ea typeface="Arial" charset="0"/>
                        <a:cs typeface="Arial" charset="0"/>
                      </a:endParaRPr>
                    </a:p>
                  </a:txBody>
                  <a:tcPr marL="112543" marR="11254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D0D0D"/>
                    </a:solidFill>
                  </a:tcPr>
                </a:tc>
              </a:tr>
            </a:tbl>
          </a:graphicData>
        </a:graphic>
      </p:graphicFrame>
      <p:graphicFrame>
        <p:nvGraphicFramePr>
          <p:cNvPr id="89" name="Content Placeholder 64"/>
          <p:cNvGraphicFramePr>
            <a:graphicFrameLocks noGrp="1"/>
          </p:cNvGraphicFramePr>
          <p:nvPr>
            <p:ph sz="quarter" idx="4294967295"/>
          </p:nvPr>
        </p:nvGraphicFramePr>
        <p:xfrm>
          <a:off x="5689600" y="6424456"/>
          <a:ext cx="425451" cy="243840"/>
        </p:xfrm>
        <a:graphic>
          <a:graphicData uri="http://schemas.openxmlformats.org/drawingml/2006/table">
            <a:tbl>
              <a:tblPr/>
              <a:tblGrid>
                <a:gridCol w="425451"/>
              </a:tblGrid>
              <a:tr h="220663">
                <a:tc>
                  <a:txBody>
                    <a:bodyPr/>
                    <a:lstStyle>
                      <a:lvl1pPr>
                        <a:spcBef>
                          <a:spcPct val="20000"/>
                        </a:spcBef>
                        <a:defRPr sz="2800">
                          <a:solidFill>
                            <a:schemeClr val="tx1"/>
                          </a:solidFill>
                          <a:latin typeface="Arial" charset="0"/>
                          <a:ea typeface="Arial" charset="0"/>
                          <a:cs typeface="Arial" charset="0"/>
                        </a:defRPr>
                      </a:lvl1pPr>
                      <a:lvl2pPr marL="742950" indent="-285750">
                        <a:spcBef>
                          <a:spcPct val="20000"/>
                        </a:spcBef>
                        <a:defRPr sz="2400">
                          <a:solidFill>
                            <a:schemeClr val="tx1"/>
                          </a:solidFill>
                          <a:latin typeface="Arial" charset="0"/>
                          <a:ea typeface="Arial" charset="0"/>
                          <a:cs typeface="Arial" charset="0"/>
                        </a:defRPr>
                      </a:lvl2pPr>
                      <a:lvl3pPr marL="1143000" indent="-228600">
                        <a:spcBef>
                          <a:spcPct val="20000"/>
                        </a:spcBef>
                        <a:defRPr sz="2000">
                          <a:solidFill>
                            <a:schemeClr val="tx1"/>
                          </a:solidFill>
                          <a:latin typeface="Arial" charset="0"/>
                          <a:ea typeface="Arial" charset="0"/>
                          <a:cs typeface="Arial" charset="0"/>
                        </a:defRPr>
                      </a:lvl3pPr>
                      <a:lvl4pPr marL="1600200" indent="-228600">
                        <a:spcBef>
                          <a:spcPct val="20000"/>
                        </a:spcBef>
                        <a:defRPr>
                          <a:solidFill>
                            <a:schemeClr val="tx1"/>
                          </a:solidFill>
                          <a:latin typeface="Arial" charset="0"/>
                          <a:ea typeface="Arial" charset="0"/>
                          <a:cs typeface="Arial" charset="0"/>
                        </a:defRPr>
                      </a:lvl4pPr>
                      <a:lvl5pPr marL="2057400" indent="-228600">
                        <a:spcBef>
                          <a:spcPct val="20000"/>
                        </a:spcBef>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FFFFFF"/>
                          </a:solidFill>
                          <a:effectLst/>
                          <a:latin typeface="Arial" charset="0"/>
                          <a:ea typeface="Arial" charset="0"/>
                          <a:cs typeface="Arial" charset="0"/>
                        </a:rPr>
                        <a:t>54</a:t>
                      </a:r>
                      <a:endParaRPr kumimoji="0" lang="id-ID" altLang="en-US" sz="1000" b="1" i="0" u="none" strike="noStrike" cap="none" normalizeH="0" baseline="0" dirty="0">
                        <a:ln>
                          <a:noFill/>
                        </a:ln>
                        <a:solidFill>
                          <a:srgbClr val="FFFFFF"/>
                        </a:solidFill>
                        <a:effectLst/>
                        <a:latin typeface="Arial" charset="0"/>
                        <a:ea typeface="Arial" charset="0"/>
                        <a:cs typeface="Arial" charset="0"/>
                      </a:endParaRPr>
                    </a:p>
                  </a:txBody>
                  <a:tcPr marL="112543" marR="112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D0D0D"/>
                    </a:solidFill>
                  </a:tcPr>
                </a:tc>
              </a:tr>
            </a:tbl>
          </a:graphicData>
        </a:graphic>
      </p:graphicFrame>
      <p:graphicFrame>
        <p:nvGraphicFramePr>
          <p:cNvPr id="90" name="Content Placeholder 64"/>
          <p:cNvGraphicFramePr>
            <a:graphicFrameLocks noGrp="1"/>
          </p:cNvGraphicFramePr>
          <p:nvPr>
            <p:ph sz="quarter" idx="4294967295"/>
          </p:nvPr>
        </p:nvGraphicFramePr>
        <p:xfrm>
          <a:off x="5080000" y="5586256"/>
          <a:ext cx="914400" cy="259080"/>
        </p:xfrm>
        <a:graphic>
          <a:graphicData uri="http://schemas.openxmlformats.org/drawingml/2006/table">
            <a:tbl>
              <a:tblPr/>
              <a:tblGrid>
                <a:gridCol w="457200"/>
                <a:gridCol w="457200"/>
              </a:tblGrid>
              <a:tr h="220663">
                <a:tc>
                  <a:txBody>
                    <a:bodyPr/>
                    <a:lstStyle>
                      <a:lvl1pPr>
                        <a:spcBef>
                          <a:spcPct val="20000"/>
                        </a:spcBef>
                        <a:defRPr sz="2800">
                          <a:solidFill>
                            <a:schemeClr val="tx1"/>
                          </a:solidFill>
                          <a:latin typeface="Arial" charset="0"/>
                          <a:ea typeface="Arial" charset="0"/>
                          <a:cs typeface="Arial" charset="0"/>
                        </a:defRPr>
                      </a:lvl1pPr>
                      <a:lvl2pPr marL="742950" indent="-285750">
                        <a:spcBef>
                          <a:spcPct val="20000"/>
                        </a:spcBef>
                        <a:defRPr sz="2400">
                          <a:solidFill>
                            <a:schemeClr val="tx1"/>
                          </a:solidFill>
                          <a:latin typeface="Arial" charset="0"/>
                          <a:ea typeface="Arial" charset="0"/>
                          <a:cs typeface="Arial" charset="0"/>
                        </a:defRPr>
                      </a:lvl2pPr>
                      <a:lvl3pPr marL="1143000" indent="-228600">
                        <a:spcBef>
                          <a:spcPct val="20000"/>
                        </a:spcBef>
                        <a:defRPr sz="2000">
                          <a:solidFill>
                            <a:schemeClr val="tx1"/>
                          </a:solidFill>
                          <a:latin typeface="Arial" charset="0"/>
                          <a:ea typeface="Arial" charset="0"/>
                          <a:cs typeface="Arial" charset="0"/>
                        </a:defRPr>
                      </a:lvl3pPr>
                      <a:lvl4pPr marL="1600200" indent="-228600">
                        <a:spcBef>
                          <a:spcPct val="20000"/>
                        </a:spcBef>
                        <a:defRPr>
                          <a:solidFill>
                            <a:schemeClr val="tx1"/>
                          </a:solidFill>
                          <a:latin typeface="Arial" charset="0"/>
                          <a:ea typeface="Arial" charset="0"/>
                          <a:cs typeface="Arial" charset="0"/>
                        </a:defRPr>
                      </a:lvl4pPr>
                      <a:lvl5pPr marL="2057400" indent="-228600">
                        <a:spcBef>
                          <a:spcPct val="20000"/>
                        </a:spcBef>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FFFFFF"/>
                          </a:solidFill>
                          <a:effectLst/>
                          <a:latin typeface="Arial" charset="0"/>
                          <a:ea typeface="Arial" charset="0"/>
                          <a:cs typeface="Arial" charset="0"/>
                        </a:rPr>
                        <a:t>95</a:t>
                      </a:r>
                      <a:endParaRPr kumimoji="0" lang="id-ID" altLang="en-US" sz="1100" b="1" i="0" u="none" strike="noStrike" cap="none" normalizeH="0" baseline="0" dirty="0">
                        <a:ln>
                          <a:noFill/>
                        </a:ln>
                        <a:solidFill>
                          <a:srgbClr val="FFFFFF"/>
                        </a:solidFill>
                        <a:effectLst/>
                        <a:latin typeface="Arial" charset="0"/>
                        <a:ea typeface="Arial" charset="0"/>
                        <a:cs typeface="Arial" charset="0"/>
                      </a:endParaRPr>
                    </a:p>
                  </a:txBody>
                  <a:tcPr marL="112543" marR="112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D0D0D"/>
                    </a:solidFill>
                  </a:tcPr>
                </a:tc>
                <a:tc>
                  <a:txBody>
                    <a:bodyPr/>
                    <a:lstStyle>
                      <a:lvl1pPr>
                        <a:spcBef>
                          <a:spcPct val="20000"/>
                        </a:spcBef>
                        <a:defRPr sz="2800">
                          <a:solidFill>
                            <a:schemeClr val="tx1"/>
                          </a:solidFill>
                          <a:latin typeface="Arial" charset="0"/>
                          <a:ea typeface="Arial" charset="0"/>
                          <a:cs typeface="Arial" charset="0"/>
                        </a:defRPr>
                      </a:lvl1pPr>
                      <a:lvl2pPr marL="742950" indent="-285750">
                        <a:spcBef>
                          <a:spcPct val="20000"/>
                        </a:spcBef>
                        <a:defRPr sz="2400">
                          <a:solidFill>
                            <a:schemeClr val="tx1"/>
                          </a:solidFill>
                          <a:latin typeface="Arial" charset="0"/>
                          <a:ea typeface="Arial" charset="0"/>
                          <a:cs typeface="Arial" charset="0"/>
                        </a:defRPr>
                      </a:lvl2pPr>
                      <a:lvl3pPr marL="1143000" indent="-228600">
                        <a:spcBef>
                          <a:spcPct val="20000"/>
                        </a:spcBef>
                        <a:defRPr sz="2000">
                          <a:solidFill>
                            <a:schemeClr val="tx1"/>
                          </a:solidFill>
                          <a:latin typeface="Arial" charset="0"/>
                          <a:ea typeface="Arial" charset="0"/>
                          <a:cs typeface="Arial" charset="0"/>
                        </a:defRPr>
                      </a:lvl3pPr>
                      <a:lvl4pPr marL="1600200" indent="-228600">
                        <a:spcBef>
                          <a:spcPct val="20000"/>
                        </a:spcBef>
                        <a:defRPr>
                          <a:solidFill>
                            <a:schemeClr val="tx1"/>
                          </a:solidFill>
                          <a:latin typeface="Arial" charset="0"/>
                          <a:ea typeface="Arial" charset="0"/>
                          <a:cs typeface="Arial" charset="0"/>
                        </a:defRPr>
                      </a:lvl4pPr>
                      <a:lvl5pPr marL="2057400" indent="-228600">
                        <a:spcBef>
                          <a:spcPct val="20000"/>
                        </a:spcBef>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dirty="0" smtClean="0">
                          <a:ln>
                            <a:noFill/>
                          </a:ln>
                          <a:solidFill>
                            <a:srgbClr val="FFFFFF"/>
                          </a:solidFill>
                          <a:effectLst/>
                          <a:latin typeface="Arial" charset="0"/>
                          <a:ea typeface="Arial" charset="0"/>
                          <a:cs typeface="Arial" charset="0"/>
                        </a:rPr>
                        <a:t>5</a:t>
                      </a:r>
                      <a:endParaRPr kumimoji="0" lang="id-ID" altLang="en-US" sz="1100" b="1" i="0" u="none" strike="noStrike" cap="none" normalizeH="0" baseline="0" dirty="0">
                        <a:ln>
                          <a:noFill/>
                        </a:ln>
                        <a:solidFill>
                          <a:srgbClr val="FFFFFF"/>
                        </a:solidFill>
                        <a:effectLst/>
                        <a:latin typeface="Arial" charset="0"/>
                        <a:ea typeface="Arial" charset="0"/>
                        <a:cs typeface="Arial" charset="0"/>
                      </a:endParaRPr>
                    </a:p>
                  </a:txBody>
                  <a:tcPr marL="112543" marR="112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030A0"/>
                    </a:solidFill>
                  </a:tcPr>
                </a:tc>
              </a:tr>
            </a:tbl>
          </a:graphicData>
        </a:graphic>
      </p:graphicFrame>
      <p:graphicFrame>
        <p:nvGraphicFramePr>
          <p:cNvPr id="92" name="Content Placeholder 64"/>
          <p:cNvGraphicFramePr>
            <a:graphicFrameLocks noGrp="1"/>
          </p:cNvGraphicFramePr>
          <p:nvPr>
            <p:ph sz="quarter" idx="4294967295"/>
          </p:nvPr>
        </p:nvGraphicFramePr>
        <p:xfrm>
          <a:off x="3149601" y="5633568"/>
          <a:ext cx="825500" cy="243840"/>
        </p:xfrm>
        <a:graphic>
          <a:graphicData uri="http://schemas.openxmlformats.org/drawingml/2006/table">
            <a:tbl>
              <a:tblPr/>
              <a:tblGrid>
                <a:gridCol w="412751"/>
                <a:gridCol w="412749"/>
              </a:tblGrid>
              <a:tr h="220663">
                <a:tc>
                  <a:txBody>
                    <a:bodyPr/>
                    <a:lstStyle>
                      <a:lvl1pPr>
                        <a:spcBef>
                          <a:spcPct val="20000"/>
                        </a:spcBef>
                        <a:defRPr sz="2800">
                          <a:solidFill>
                            <a:schemeClr val="tx1"/>
                          </a:solidFill>
                          <a:latin typeface="Arial" charset="0"/>
                          <a:ea typeface="Arial" charset="0"/>
                          <a:cs typeface="Arial" charset="0"/>
                        </a:defRPr>
                      </a:lvl1pPr>
                      <a:lvl2pPr marL="742950" indent="-285750">
                        <a:spcBef>
                          <a:spcPct val="20000"/>
                        </a:spcBef>
                        <a:defRPr sz="2400">
                          <a:solidFill>
                            <a:schemeClr val="tx1"/>
                          </a:solidFill>
                          <a:latin typeface="Arial" charset="0"/>
                          <a:ea typeface="Arial" charset="0"/>
                          <a:cs typeface="Arial" charset="0"/>
                        </a:defRPr>
                      </a:lvl2pPr>
                      <a:lvl3pPr marL="1143000" indent="-228600">
                        <a:spcBef>
                          <a:spcPct val="20000"/>
                        </a:spcBef>
                        <a:defRPr sz="2000">
                          <a:solidFill>
                            <a:schemeClr val="tx1"/>
                          </a:solidFill>
                          <a:latin typeface="Arial" charset="0"/>
                          <a:ea typeface="Arial" charset="0"/>
                          <a:cs typeface="Arial" charset="0"/>
                        </a:defRPr>
                      </a:lvl3pPr>
                      <a:lvl4pPr marL="1600200" indent="-228600">
                        <a:spcBef>
                          <a:spcPct val="20000"/>
                        </a:spcBef>
                        <a:defRPr>
                          <a:solidFill>
                            <a:schemeClr val="tx1"/>
                          </a:solidFill>
                          <a:latin typeface="Arial" charset="0"/>
                          <a:ea typeface="Arial" charset="0"/>
                          <a:cs typeface="Arial" charset="0"/>
                        </a:defRPr>
                      </a:lvl4pPr>
                      <a:lvl5pPr marL="2057400" indent="-228600">
                        <a:spcBef>
                          <a:spcPct val="20000"/>
                        </a:spcBef>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altLang="en-US" sz="1000" b="1" i="0" u="none" strike="noStrike" cap="none" normalizeH="0" baseline="0" dirty="0">
                          <a:ln>
                            <a:noFill/>
                          </a:ln>
                          <a:solidFill>
                            <a:srgbClr val="FFFFFF"/>
                          </a:solidFill>
                          <a:effectLst/>
                          <a:latin typeface="Arial" charset="0"/>
                          <a:ea typeface="Arial" charset="0"/>
                          <a:cs typeface="Arial" charset="0"/>
                        </a:rPr>
                        <a:t>4</a:t>
                      </a:r>
                      <a:r>
                        <a:rPr kumimoji="0" lang="en-US" altLang="en-US" sz="1000" b="1" i="0" u="none" strike="noStrike" cap="none" normalizeH="0" baseline="0" dirty="0">
                          <a:ln>
                            <a:noFill/>
                          </a:ln>
                          <a:solidFill>
                            <a:srgbClr val="FFFFFF"/>
                          </a:solidFill>
                          <a:effectLst/>
                          <a:latin typeface="Arial" charset="0"/>
                          <a:ea typeface="Arial" charset="0"/>
                          <a:cs typeface="Arial" charset="0"/>
                        </a:rPr>
                        <a:t>9</a:t>
                      </a:r>
                      <a:endParaRPr kumimoji="0" lang="id-ID" altLang="en-US" sz="1000" b="1" i="0" u="none" strike="noStrike" cap="none" normalizeH="0" baseline="0" dirty="0">
                        <a:ln>
                          <a:noFill/>
                        </a:ln>
                        <a:solidFill>
                          <a:srgbClr val="FFFFFF"/>
                        </a:solidFill>
                        <a:effectLst/>
                        <a:latin typeface="Arial" charset="0"/>
                        <a:ea typeface="Arial" charset="0"/>
                        <a:cs typeface="Arial" charset="0"/>
                      </a:endParaRPr>
                    </a:p>
                  </a:txBody>
                  <a:tcPr marL="112543" marR="112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D0D0D"/>
                    </a:solidFill>
                  </a:tcPr>
                </a:tc>
                <a:tc>
                  <a:txBody>
                    <a:bodyPr/>
                    <a:lstStyle>
                      <a:lvl1pPr>
                        <a:spcBef>
                          <a:spcPct val="20000"/>
                        </a:spcBef>
                        <a:defRPr sz="2800">
                          <a:solidFill>
                            <a:schemeClr val="tx1"/>
                          </a:solidFill>
                          <a:latin typeface="Arial" charset="0"/>
                          <a:ea typeface="Arial" charset="0"/>
                          <a:cs typeface="Arial" charset="0"/>
                        </a:defRPr>
                      </a:lvl1pPr>
                      <a:lvl2pPr marL="742950" indent="-285750">
                        <a:spcBef>
                          <a:spcPct val="20000"/>
                        </a:spcBef>
                        <a:defRPr sz="2400">
                          <a:solidFill>
                            <a:schemeClr val="tx1"/>
                          </a:solidFill>
                          <a:latin typeface="Arial" charset="0"/>
                          <a:ea typeface="Arial" charset="0"/>
                          <a:cs typeface="Arial" charset="0"/>
                        </a:defRPr>
                      </a:lvl2pPr>
                      <a:lvl3pPr marL="1143000" indent="-228600">
                        <a:spcBef>
                          <a:spcPct val="20000"/>
                        </a:spcBef>
                        <a:defRPr sz="2000">
                          <a:solidFill>
                            <a:schemeClr val="tx1"/>
                          </a:solidFill>
                          <a:latin typeface="Arial" charset="0"/>
                          <a:ea typeface="Arial" charset="0"/>
                          <a:cs typeface="Arial" charset="0"/>
                        </a:defRPr>
                      </a:lvl3pPr>
                      <a:lvl4pPr marL="1600200" indent="-228600">
                        <a:spcBef>
                          <a:spcPct val="20000"/>
                        </a:spcBef>
                        <a:defRPr>
                          <a:solidFill>
                            <a:schemeClr val="tx1"/>
                          </a:solidFill>
                          <a:latin typeface="Arial" charset="0"/>
                          <a:ea typeface="Arial" charset="0"/>
                          <a:cs typeface="Arial" charset="0"/>
                        </a:defRPr>
                      </a:lvl4pPr>
                      <a:lvl5pPr marL="2057400" indent="-228600">
                        <a:spcBef>
                          <a:spcPct val="20000"/>
                        </a:spcBef>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altLang="en-US" sz="1000" b="1" i="0" u="none" strike="noStrike" cap="none" normalizeH="0" baseline="0" dirty="0">
                          <a:ln>
                            <a:noFill/>
                          </a:ln>
                          <a:solidFill>
                            <a:srgbClr val="FFFFFF"/>
                          </a:solidFill>
                          <a:effectLst/>
                          <a:latin typeface="Arial" charset="0"/>
                          <a:ea typeface="Arial" charset="0"/>
                          <a:cs typeface="Arial" charset="0"/>
                        </a:rPr>
                        <a:t>6</a:t>
                      </a:r>
                    </a:p>
                  </a:txBody>
                  <a:tcPr marL="112543" marR="112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030A0"/>
                    </a:solidFill>
                  </a:tcPr>
                </a:tc>
              </a:tr>
            </a:tbl>
          </a:graphicData>
        </a:graphic>
      </p:graphicFrame>
      <p:graphicFrame>
        <p:nvGraphicFramePr>
          <p:cNvPr id="94" name="Content Placeholder 64"/>
          <p:cNvGraphicFramePr>
            <a:graphicFrameLocks noGrp="1"/>
          </p:cNvGraphicFramePr>
          <p:nvPr>
            <p:ph sz="quarter" idx="4294967295"/>
          </p:nvPr>
        </p:nvGraphicFramePr>
        <p:xfrm>
          <a:off x="2743200" y="5052856"/>
          <a:ext cx="1018117" cy="243840"/>
        </p:xfrm>
        <a:graphic>
          <a:graphicData uri="http://schemas.openxmlformats.org/drawingml/2006/table">
            <a:tbl>
              <a:tblPr/>
              <a:tblGrid>
                <a:gridCol w="510117"/>
                <a:gridCol w="508000"/>
              </a:tblGrid>
              <a:tr h="220663">
                <a:tc>
                  <a:txBody>
                    <a:bodyPr/>
                    <a:lstStyle>
                      <a:lvl1pPr>
                        <a:spcBef>
                          <a:spcPct val="20000"/>
                        </a:spcBef>
                        <a:defRPr sz="2800">
                          <a:solidFill>
                            <a:schemeClr val="tx1"/>
                          </a:solidFill>
                          <a:latin typeface="Arial" charset="0"/>
                          <a:ea typeface="Arial" charset="0"/>
                          <a:cs typeface="Arial" charset="0"/>
                        </a:defRPr>
                      </a:lvl1pPr>
                      <a:lvl2pPr marL="742950" indent="-285750">
                        <a:spcBef>
                          <a:spcPct val="20000"/>
                        </a:spcBef>
                        <a:defRPr sz="2400">
                          <a:solidFill>
                            <a:schemeClr val="tx1"/>
                          </a:solidFill>
                          <a:latin typeface="Arial" charset="0"/>
                          <a:ea typeface="Arial" charset="0"/>
                          <a:cs typeface="Arial" charset="0"/>
                        </a:defRPr>
                      </a:lvl2pPr>
                      <a:lvl3pPr marL="1143000" indent="-228600">
                        <a:spcBef>
                          <a:spcPct val="20000"/>
                        </a:spcBef>
                        <a:defRPr sz="2000">
                          <a:solidFill>
                            <a:schemeClr val="tx1"/>
                          </a:solidFill>
                          <a:latin typeface="Arial" charset="0"/>
                          <a:ea typeface="Arial" charset="0"/>
                          <a:cs typeface="Arial" charset="0"/>
                        </a:defRPr>
                      </a:lvl3pPr>
                      <a:lvl4pPr marL="1600200" indent="-228600">
                        <a:spcBef>
                          <a:spcPct val="20000"/>
                        </a:spcBef>
                        <a:defRPr>
                          <a:solidFill>
                            <a:schemeClr val="tx1"/>
                          </a:solidFill>
                          <a:latin typeface="Arial" charset="0"/>
                          <a:ea typeface="Arial" charset="0"/>
                          <a:cs typeface="Arial" charset="0"/>
                        </a:defRPr>
                      </a:lvl4pPr>
                      <a:lvl5pPr marL="2057400" indent="-228600">
                        <a:spcBef>
                          <a:spcPct val="20000"/>
                        </a:spcBef>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FFFFFF"/>
                          </a:solidFill>
                          <a:effectLst/>
                          <a:latin typeface="Arial" charset="0"/>
                          <a:ea typeface="Arial" charset="0"/>
                          <a:cs typeface="Arial" charset="0"/>
                        </a:rPr>
                        <a:t>313</a:t>
                      </a:r>
                      <a:endParaRPr kumimoji="0" lang="id-ID" altLang="en-US" sz="1000" b="1" i="0" u="none" strike="noStrike" cap="none" normalizeH="0" baseline="0" dirty="0">
                        <a:ln>
                          <a:noFill/>
                        </a:ln>
                        <a:solidFill>
                          <a:srgbClr val="FFFFFF"/>
                        </a:solidFill>
                        <a:effectLst/>
                        <a:latin typeface="Arial" charset="0"/>
                        <a:ea typeface="Arial" charset="0"/>
                        <a:cs typeface="Arial" charset="0"/>
                      </a:endParaRPr>
                    </a:p>
                  </a:txBody>
                  <a:tcPr marL="112543" marR="112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D0D0D"/>
                    </a:solidFill>
                  </a:tcPr>
                </a:tc>
                <a:tc>
                  <a:txBody>
                    <a:bodyPr/>
                    <a:lstStyle>
                      <a:lvl1pPr>
                        <a:spcBef>
                          <a:spcPct val="20000"/>
                        </a:spcBef>
                        <a:defRPr sz="2800">
                          <a:solidFill>
                            <a:schemeClr val="tx1"/>
                          </a:solidFill>
                          <a:latin typeface="Arial" charset="0"/>
                          <a:ea typeface="Arial" charset="0"/>
                          <a:cs typeface="Arial" charset="0"/>
                        </a:defRPr>
                      </a:lvl1pPr>
                      <a:lvl2pPr marL="742950" indent="-285750">
                        <a:spcBef>
                          <a:spcPct val="20000"/>
                        </a:spcBef>
                        <a:defRPr sz="2400">
                          <a:solidFill>
                            <a:schemeClr val="tx1"/>
                          </a:solidFill>
                          <a:latin typeface="Arial" charset="0"/>
                          <a:ea typeface="Arial" charset="0"/>
                          <a:cs typeface="Arial" charset="0"/>
                        </a:defRPr>
                      </a:lvl2pPr>
                      <a:lvl3pPr marL="1143000" indent="-228600">
                        <a:spcBef>
                          <a:spcPct val="20000"/>
                        </a:spcBef>
                        <a:defRPr sz="2000">
                          <a:solidFill>
                            <a:schemeClr val="tx1"/>
                          </a:solidFill>
                          <a:latin typeface="Arial" charset="0"/>
                          <a:ea typeface="Arial" charset="0"/>
                          <a:cs typeface="Arial" charset="0"/>
                        </a:defRPr>
                      </a:lvl3pPr>
                      <a:lvl4pPr marL="1600200" indent="-228600">
                        <a:spcBef>
                          <a:spcPct val="20000"/>
                        </a:spcBef>
                        <a:defRPr>
                          <a:solidFill>
                            <a:schemeClr val="tx1"/>
                          </a:solidFill>
                          <a:latin typeface="Arial" charset="0"/>
                          <a:ea typeface="Arial" charset="0"/>
                          <a:cs typeface="Arial" charset="0"/>
                        </a:defRPr>
                      </a:lvl4pPr>
                      <a:lvl5pPr marL="2057400" indent="-228600">
                        <a:spcBef>
                          <a:spcPct val="20000"/>
                        </a:spcBef>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FFFFFF"/>
                          </a:solidFill>
                          <a:effectLst/>
                          <a:latin typeface="Arial" charset="0"/>
                          <a:ea typeface="Arial" charset="0"/>
                          <a:cs typeface="Arial" charset="0"/>
                        </a:rPr>
                        <a:t>51</a:t>
                      </a:r>
                      <a:endParaRPr kumimoji="0" lang="id-ID" altLang="en-US" sz="1000" b="1" i="0" u="none" strike="noStrike" cap="none" normalizeH="0" baseline="0" dirty="0">
                        <a:ln>
                          <a:noFill/>
                        </a:ln>
                        <a:solidFill>
                          <a:srgbClr val="FFFFFF"/>
                        </a:solidFill>
                        <a:effectLst/>
                        <a:latin typeface="Arial" charset="0"/>
                        <a:ea typeface="Arial" charset="0"/>
                        <a:cs typeface="Arial" charset="0"/>
                      </a:endParaRPr>
                    </a:p>
                  </a:txBody>
                  <a:tcPr marL="112543" marR="112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030A0"/>
                    </a:solidFill>
                  </a:tcPr>
                </a:tc>
              </a:tr>
            </a:tbl>
          </a:graphicData>
        </a:graphic>
      </p:graphicFrame>
      <p:graphicFrame>
        <p:nvGraphicFramePr>
          <p:cNvPr id="95" name="Content Placeholder 64"/>
          <p:cNvGraphicFramePr>
            <a:graphicFrameLocks noGrp="1"/>
          </p:cNvGraphicFramePr>
          <p:nvPr>
            <p:ph sz="quarter" idx="4294967295"/>
          </p:nvPr>
        </p:nvGraphicFramePr>
        <p:xfrm>
          <a:off x="3587749" y="5357656"/>
          <a:ext cx="984251" cy="228600"/>
        </p:xfrm>
        <a:graphic>
          <a:graphicData uri="http://schemas.openxmlformats.org/drawingml/2006/table">
            <a:tbl>
              <a:tblPr/>
              <a:tblGrid>
                <a:gridCol w="493184"/>
                <a:gridCol w="491067"/>
              </a:tblGrid>
              <a:tr h="206375">
                <a:tc>
                  <a:txBody>
                    <a:bodyPr/>
                    <a:lstStyle>
                      <a:lvl1pPr>
                        <a:spcBef>
                          <a:spcPct val="20000"/>
                        </a:spcBef>
                        <a:defRPr sz="2800">
                          <a:solidFill>
                            <a:schemeClr val="tx1"/>
                          </a:solidFill>
                          <a:latin typeface="Arial" charset="0"/>
                          <a:ea typeface="Arial" charset="0"/>
                          <a:cs typeface="Arial" charset="0"/>
                        </a:defRPr>
                      </a:lvl1pPr>
                      <a:lvl2pPr marL="742950" indent="-285750">
                        <a:spcBef>
                          <a:spcPct val="20000"/>
                        </a:spcBef>
                        <a:defRPr sz="2400">
                          <a:solidFill>
                            <a:schemeClr val="tx1"/>
                          </a:solidFill>
                          <a:latin typeface="Arial" charset="0"/>
                          <a:ea typeface="Arial" charset="0"/>
                          <a:cs typeface="Arial" charset="0"/>
                        </a:defRPr>
                      </a:lvl2pPr>
                      <a:lvl3pPr marL="1143000" indent="-228600">
                        <a:spcBef>
                          <a:spcPct val="20000"/>
                        </a:spcBef>
                        <a:defRPr sz="2000">
                          <a:solidFill>
                            <a:schemeClr val="tx1"/>
                          </a:solidFill>
                          <a:latin typeface="Arial" charset="0"/>
                          <a:ea typeface="Arial" charset="0"/>
                          <a:cs typeface="Arial" charset="0"/>
                        </a:defRPr>
                      </a:lvl3pPr>
                      <a:lvl4pPr marL="1600200" indent="-228600">
                        <a:spcBef>
                          <a:spcPct val="20000"/>
                        </a:spcBef>
                        <a:defRPr>
                          <a:solidFill>
                            <a:schemeClr val="tx1"/>
                          </a:solidFill>
                          <a:latin typeface="Arial" charset="0"/>
                          <a:ea typeface="Arial" charset="0"/>
                          <a:cs typeface="Arial" charset="0"/>
                        </a:defRPr>
                      </a:lvl4pPr>
                      <a:lvl5pPr marL="2057400" indent="-228600">
                        <a:spcBef>
                          <a:spcPct val="20000"/>
                        </a:spcBef>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altLang="en-US" sz="900" b="1" i="0" u="none" strike="noStrike" cap="none" normalizeH="0" baseline="0" dirty="0">
                          <a:ln>
                            <a:noFill/>
                          </a:ln>
                          <a:solidFill>
                            <a:srgbClr val="FFFFFF"/>
                          </a:solidFill>
                          <a:effectLst/>
                          <a:latin typeface="Arial" charset="0"/>
                          <a:ea typeface="Arial" charset="0"/>
                          <a:cs typeface="Arial" charset="0"/>
                        </a:rPr>
                        <a:t>1</a:t>
                      </a:r>
                      <a:r>
                        <a:rPr kumimoji="0" lang="en-US" altLang="en-US" sz="900" b="1" i="0" u="none" strike="noStrike" cap="none" normalizeH="0" baseline="0" dirty="0" smtClean="0">
                          <a:ln>
                            <a:noFill/>
                          </a:ln>
                          <a:solidFill>
                            <a:srgbClr val="FFFFFF"/>
                          </a:solidFill>
                          <a:effectLst/>
                          <a:latin typeface="Arial" charset="0"/>
                          <a:ea typeface="Arial" charset="0"/>
                          <a:cs typeface="Arial" charset="0"/>
                        </a:rPr>
                        <a:t>96</a:t>
                      </a:r>
                      <a:endParaRPr kumimoji="0" lang="id-ID" altLang="en-US" sz="900" b="1" i="0" u="none" strike="noStrike" cap="none" normalizeH="0" baseline="0" dirty="0">
                        <a:ln>
                          <a:noFill/>
                        </a:ln>
                        <a:solidFill>
                          <a:srgbClr val="FFFFFF"/>
                        </a:solidFill>
                        <a:effectLst/>
                        <a:latin typeface="Arial" charset="0"/>
                        <a:ea typeface="Arial" charset="0"/>
                        <a:cs typeface="Arial" charset="0"/>
                      </a:endParaRPr>
                    </a:p>
                  </a:txBody>
                  <a:tcPr marL="112543" marR="112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D0D0D"/>
                    </a:solidFill>
                  </a:tcPr>
                </a:tc>
                <a:tc>
                  <a:txBody>
                    <a:bodyPr/>
                    <a:lstStyle>
                      <a:lvl1pPr>
                        <a:spcBef>
                          <a:spcPct val="20000"/>
                        </a:spcBef>
                        <a:defRPr sz="2800">
                          <a:solidFill>
                            <a:schemeClr val="tx1"/>
                          </a:solidFill>
                          <a:latin typeface="Arial" charset="0"/>
                          <a:ea typeface="Arial" charset="0"/>
                          <a:cs typeface="Arial" charset="0"/>
                        </a:defRPr>
                      </a:lvl1pPr>
                      <a:lvl2pPr marL="742950" indent="-285750">
                        <a:spcBef>
                          <a:spcPct val="20000"/>
                        </a:spcBef>
                        <a:defRPr sz="2400">
                          <a:solidFill>
                            <a:schemeClr val="tx1"/>
                          </a:solidFill>
                          <a:latin typeface="Arial" charset="0"/>
                          <a:ea typeface="Arial" charset="0"/>
                          <a:cs typeface="Arial" charset="0"/>
                        </a:defRPr>
                      </a:lvl2pPr>
                      <a:lvl3pPr marL="1143000" indent="-228600">
                        <a:spcBef>
                          <a:spcPct val="20000"/>
                        </a:spcBef>
                        <a:defRPr sz="2000">
                          <a:solidFill>
                            <a:schemeClr val="tx1"/>
                          </a:solidFill>
                          <a:latin typeface="Arial" charset="0"/>
                          <a:ea typeface="Arial" charset="0"/>
                          <a:cs typeface="Arial" charset="0"/>
                        </a:defRPr>
                      </a:lvl3pPr>
                      <a:lvl4pPr marL="1600200" indent="-228600">
                        <a:spcBef>
                          <a:spcPct val="20000"/>
                        </a:spcBef>
                        <a:defRPr>
                          <a:solidFill>
                            <a:schemeClr val="tx1"/>
                          </a:solidFill>
                          <a:latin typeface="Arial" charset="0"/>
                          <a:ea typeface="Arial" charset="0"/>
                          <a:cs typeface="Arial" charset="0"/>
                        </a:defRPr>
                      </a:lvl4pPr>
                      <a:lvl5pPr marL="2057400" indent="-228600">
                        <a:spcBef>
                          <a:spcPct val="20000"/>
                        </a:spcBef>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altLang="en-US" sz="900" b="1" i="0" u="none" strike="noStrike" cap="none" normalizeH="0" baseline="0" dirty="0" smtClean="0">
                          <a:ln>
                            <a:noFill/>
                          </a:ln>
                          <a:solidFill>
                            <a:srgbClr val="FFFFFF"/>
                          </a:solidFill>
                          <a:effectLst/>
                          <a:latin typeface="Arial" charset="0"/>
                          <a:ea typeface="Arial" charset="0"/>
                          <a:cs typeface="Arial" charset="0"/>
                        </a:rPr>
                        <a:t>1</a:t>
                      </a:r>
                      <a:r>
                        <a:rPr kumimoji="0" lang="en-US" altLang="en-US" sz="900" b="1" i="0" u="none" strike="noStrike" cap="none" normalizeH="0" baseline="0" dirty="0" smtClean="0">
                          <a:ln>
                            <a:noFill/>
                          </a:ln>
                          <a:solidFill>
                            <a:srgbClr val="FFFFFF"/>
                          </a:solidFill>
                          <a:effectLst/>
                          <a:latin typeface="Arial" charset="0"/>
                          <a:ea typeface="Arial" charset="0"/>
                          <a:cs typeface="Arial" charset="0"/>
                        </a:rPr>
                        <a:t>5</a:t>
                      </a:r>
                      <a:endParaRPr kumimoji="0" lang="id-ID" altLang="en-US" sz="900" b="1" i="0" u="none" strike="noStrike" cap="none" normalizeH="0" baseline="0" dirty="0">
                        <a:ln>
                          <a:noFill/>
                        </a:ln>
                        <a:solidFill>
                          <a:srgbClr val="FFFFFF"/>
                        </a:solidFill>
                        <a:effectLst/>
                        <a:latin typeface="Arial" charset="0"/>
                        <a:ea typeface="Arial" charset="0"/>
                        <a:cs typeface="Arial" charset="0"/>
                      </a:endParaRPr>
                    </a:p>
                  </a:txBody>
                  <a:tcPr marL="112543" marR="112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030A0"/>
                    </a:solidFill>
                  </a:tcPr>
                </a:tc>
              </a:tr>
            </a:tbl>
          </a:graphicData>
        </a:graphic>
      </p:graphicFrame>
      <p:graphicFrame>
        <p:nvGraphicFramePr>
          <p:cNvPr id="96" name="Content Placeholder 64"/>
          <p:cNvGraphicFramePr>
            <a:graphicFrameLocks noGrp="1"/>
          </p:cNvGraphicFramePr>
          <p:nvPr>
            <p:ph sz="quarter" idx="4294967295"/>
          </p:nvPr>
        </p:nvGraphicFramePr>
        <p:xfrm>
          <a:off x="4097867" y="5997419"/>
          <a:ext cx="1016000" cy="243840"/>
        </p:xfrm>
        <a:graphic>
          <a:graphicData uri="http://schemas.openxmlformats.org/drawingml/2006/table">
            <a:tbl>
              <a:tblPr/>
              <a:tblGrid>
                <a:gridCol w="508000"/>
                <a:gridCol w="508000"/>
              </a:tblGrid>
              <a:tr h="220663">
                <a:tc>
                  <a:txBody>
                    <a:bodyPr/>
                    <a:lstStyle>
                      <a:lvl1pPr>
                        <a:spcBef>
                          <a:spcPct val="20000"/>
                        </a:spcBef>
                        <a:defRPr sz="2800">
                          <a:solidFill>
                            <a:schemeClr val="tx1"/>
                          </a:solidFill>
                          <a:latin typeface="Arial" charset="0"/>
                          <a:ea typeface="Arial" charset="0"/>
                          <a:cs typeface="Arial" charset="0"/>
                        </a:defRPr>
                      </a:lvl1pPr>
                      <a:lvl2pPr marL="742950" indent="-285750">
                        <a:spcBef>
                          <a:spcPct val="20000"/>
                        </a:spcBef>
                        <a:defRPr sz="2400">
                          <a:solidFill>
                            <a:schemeClr val="tx1"/>
                          </a:solidFill>
                          <a:latin typeface="Arial" charset="0"/>
                          <a:ea typeface="Arial" charset="0"/>
                          <a:cs typeface="Arial" charset="0"/>
                        </a:defRPr>
                      </a:lvl2pPr>
                      <a:lvl3pPr marL="1143000" indent="-228600">
                        <a:spcBef>
                          <a:spcPct val="20000"/>
                        </a:spcBef>
                        <a:defRPr sz="2000">
                          <a:solidFill>
                            <a:schemeClr val="tx1"/>
                          </a:solidFill>
                          <a:latin typeface="Arial" charset="0"/>
                          <a:ea typeface="Arial" charset="0"/>
                          <a:cs typeface="Arial" charset="0"/>
                        </a:defRPr>
                      </a:lvl3pPr>
                      <a:lvl4pPr marL="1600200" indent="-228600">
                        <a:spcBef>
                          <a:spcPct val="20000"/>
                        </a:spcBef>
                        <a:defRPr>
                          <a:solidFill>
                            <a:schemeClr val="tx1"/>
                          </a:solidFill>
                          <a:latin typeface="Arial" charset="0"/>
                          <a:ea typeface="Arial" charset="0"/>
                          <a:cs typeface="Arial" charset="0"/>
                        </a:defRPr>
                      </a:lvl4pPr>
                      <a:lvl5pPr marL="2057400" indent="-228600">
                        <a:spcBef>
                          <a:spcPct val="20000"/>
                        </a:spcBef>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altLang="en-US" sz="1000" b="1" i="0" u="none" strike="noStrike" cap="none" normalizeH="0" baseline="0" dirty="0">
                          <a:ln>
                            <a:noFill/>
                          </a:ln>
                          <a:solidFill>
                            <a:srgbClr val="FFFFFF"/>
                          </a:solidFill>
                          <a:effectLst/>
                          <a:latin typeface="Arial" charset="0"/>
                          <a:ea typeface="Arial" charset="0"/>
                          <a:cs typeface="Arial" charset="0"/>
                        </a:rPr>
                        <a:t>1</a:t>
                      </a:r>
                      <a:r>
                        <a:rPr kumimoji="0" lang="en-US" altLang="en-US" sz="1000" b="1" i="0" u="none" strike="noStrike" cap="none" normalizeH="0" baseline="0" dirty="0">
                          <a:ln>
                            <a:noFill/>
                          </a:ln>
                          <a:solidFill>
                            <a:srgbClr val="FFFFFF"/>
                          </a:solidFill>
                          <a:effectLst/>
                          <a:latin typeface="Arial" charset="0"/>
                          <a:ea typeface="Arial" charset="0"/>
                          <a:cs typeface="Arial" charset="0"/>
                        </a:rPr>
                        <a:t>42</a:t>
                      </a:r>
                      <a:endParaRPr kumimoji="0" lang="id-ID" altLang="en-US" sz="1000" b="1" i="0" u="none" strike="noStrike" cap="none" normalizeH="0" baseline="0" dirty="0">
                        <a:ln>
                          <a:noFill/>
                        </a:ln>
                        <a:solidFill>
                          <a:srgbClr val="FFFFFF"/>
                        </a:solidFill>
                        <a:effectLst/>
                        <a:latin typeface="Arial" charset="0"/>
                        <a:ea typeface="Arial" charset="0"/>
                        <a:cs typeface="Arial" charset="0"/>
                      </a:endParaRPr>
                    </a:p>
                  </a:txBody>
                  <a:tcPr marL="112543" marR="112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D0D0D"/>
                    </a:solidFill>
                  </a:tcPr>
                </a:tc>
                <a:tc>
                  <a:txBody>
                    <a:bodyPr/>
                    <a:lstStyle>
                      <a:lvl1pPr>
                        <a:spcBef>
                          <a:spcPct val="20000"/>
                        </a:spcBef>
                        <a:defRPr sz="2800">
                          <a:solidFill>
                            <a:schemeClr val="tx1"/>
                          </a:solidFill>
                          <a:latin typeface="Arial" charset="0"/>
                          <a:ea typeface="Arial" charset="0"/>
                          <a:cs typeface="Arial" charset="0"/>
                        </a:defRPr>
                      </a:lvl1pPr>
                      <a:lvl2pPr marL="742950" indent="-285750">
                        <a:spcBef>
                          <a:spcPct val="20000"/>
                        </a:spcBef>
                        <a:defRPr sz="2400">
                          <a:solidFill>
                            <a:schemeClr val="tx1"/>
                          </a:solidFill>
                          <a:latin typeface="Arial" charset="0"/>
                          <a:ea typeface="Arial" charset="0"/>
                          <a:cs typeface="Arial" charset="0"/>
                        </a:defRPr>
                      </a:lvl2pPr>
                      <a:lvl3pPr marL="1143000" indent="-228600">
                        <a:spcBef>
                          <a:spcPct val="20000"/>
                        </a:spcBef>
                        <a:defRPr sz="2000">
                          <a:solidFill>
                            <a:schemeClr val="tx1"/>
                          </a:solidFill>
                          <a:latin typeface="Arial" charset="0"/>
                          <a:ea typeface="Arial" charset="0"/>
                          <a:cs typeface="Arial" charset="0"/>
                        </a:defRPr>
                      </a:lvl3pPr>
                      <a:lvl4pPr marL="1600200" indent="-228600">
                        <a:spcBef>
                          <a:spcPct val="20000"/>
                        </a:spcBef>
                        <a:defRPr>
                          <a:solidFill>
                            <a:schemeClr val="tx1"/>
                          </a:solidFill>
                          <a:latin typeface="Arial" charset="0"/>
                          <a:ea typeface="Arial" charset="0"/>
                          <a:cs typeface="Arial" charset="0"/>
                        </a:defRPr>
                      </a:lvl4pPr>
                      <a:lvl5pPr marL="2057400" indent="-228600">
                        <a:spcBef>
                          <a:spcPct val="20000"/>
                        </a:spcBef>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FFFFFF"/>
                          </a:solidFill>
                          <a:effectLst/>
                          <a:latin typeface="Arial" charset="0"/>
                          <a:ea typeface="Arial" charset="0"/>
                          <a:cs typeface="Arial" charset="0"/>
                        </a:rPr>
                        <a:t>12</a:t>
                      </a:r>
                      <a:endParaRPr kumimoji="0" lang="id-ID" altLang="en-US" sz="1000" b="1" i="0" u="none" strike="noStrike" cap="none" normalizeH="0" baseline="0" dirty="0">
                        <a:ln>
                          <a:noFill/>
                        </a:ln>
                        <a:solidFill>
                          <a:srgbClr val="FFFFFF"/>
                        </a:solidFill>
                        <a:effectLst/>
                        <a:latin typeface="Arial" charset="0"/>
                        <a:ea typeface="Arial" charset="0"/>
                        <a:cs typeface="Arial" charset="0"/>
                      </a:endParaRPr>
                    </a:p>
                  </a:txBody>
                  <a:tcPr marL="112543" marR="112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030A0"/>
                    </a:solidFill>
                  </a:tcPr>
                </a:tc>
              </a:tr>
            </a:tbl>
          </a:graphicData>
        </a:graphic>
      </p:graphicFrame>
      <p:graphicFrame>
        <p:nvGraphicFramePr>
          <p:cNvPr id="97" name="Table 96"/>
          <p:cNvGraphicFramePr>
            <a:graphicFrameLocks noGrp="1"/>
          </p:cNvGraphicFramePr>
          <p:nvPr>
            <p:extLst/>
          </p:nvPr>
        </p:nvGraphicFramePr>
        <p:xfrm>
          <a:off x="0" y="5898434"/>
          <a:ext cx="1913090" cy="937185"/>
        </p:xfrm>
        <a:graphic>
          <a:graphicData uri="http://schemas.openxmlformats.org/drawingml/2006/table">
            <a:tbl>
              <a:tblPr/>
              <a:tblGrid>
                <a:gridCol w="250486"/>
                <a:gridCol w="1662604"/>
              </a:tblGrid>
              <a:tr h="312395">
                <a:tc gridSpan="2">
                  <a:txBody>
                    <a:bodyPr/>
                    <a:lstStyle>
                      <a:lvl1pPr>
                        <a:spcBef>
                          <a:spcPct val="20000"/>
                        </a:spcBef>
                        <a:defRPr sz="2800">
                          <a:solidFill>
                            <a:schemeClr val="tx1"/>
                          </a:solidFill>
                          <a:latin typeface="Arial" charset="0"/>
                          <a:ea typeface="Arial" charset="0"/>
                          <a:cs typeface="Arial" charset="0"/>
                        </a:defRPr>
                      </a:lvl1pPr>
                      <a:lvl2pPr marL="742950" indent="-285750">
                        <a:spcBef>
                          <a:spcPct val="20000"/>
                        </a:spcBef>
                        <a:defRPr sz="2400">
                          <a:solidFill>
                            <a:schemeClr val="tx1"/>
                          </a:solidFill>
                          <a:latin typeface="Arial" charset="0"/>
                          <a:ea typeface="Arial" charset="0"/>
                          <a:cs typeface="Arial" charset="0"/>
                        </a:defRPr>
                      </a:lvl2pPr>
                      <a:lvl3pPr marL="1143000" indent="-228600">
                        <a:spcBef>
                          <a:spcPct val="20000"/>
                        </a:spcBef>
                        <a:defRPr sz="2000">
                          <a:solidFill>
                            <a:schemeClr val="tx1"/>
                          </a:solidFill>
                          <a:latin typeface="Arial" charset="0"/>
                          <a:ea typeface="Arial" charset="0"/>
                          <a:cs typeface="Arial" charset="0"/>
                        </a:defRPr>
                      </a:lvl3pPr>
                      <a:lvl4pPr marL="1600200" indent="-228600">
                        <a:spcBef>
                          <a:spcPct val="20000"/>
                        </a:spcBef>
                        <a:defRPr>
                          <a:solidFill>
                            <a:schemeClr val="tx1"/>
                          </a:solidFill>
                          <a:latin typeface="Arial" charset="0"/>
                          <a:ea typeface="Arial" charset="0"/>
                          <a:cs typeface="Arial" charset="0"/>
                        </a:defRPr>
                      </a:lvl4pPr>
                      <a:lvl5pPr marL="2057400" indent="-228600">
                        <a:spcBef>
                          <a:spcPct val="20000"/>
                        </a:spcBef>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altLang="en-US" sz="1200" b="1" i="0" u="none" strike="noStrike" cap="none" normalizeH="0" baseline="0">
                          <a:ln>
                            <a:noFill/>
                          </a:ln>
                          <a:solidFill>
                            <a:srgbClr val="FFFFFF"/>
                          </a:solidFill>
                          <a:effectLst/>
                          <a:latin typeface="Arial" charset="0"/>
                          <a:ea typeface="Arial" charset="0"/>
                          <a:cs typeface="Arial" charset="0"/>
                        </a:rPr>
                        <a:t>Keterangan:</a:t>
                      </a:r>
                    </a:p>
                  </a:txBody>
                  <a:tcPr marL="112543" marR="112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tc>
              </a:tr>
              <a:tr h="312395">
                <a:tc>
                  <a:txBody>
                    <a:bodyPr/>
                    <a:lstStyle>
                      <a:lvl1pPr>
                        <a:spcBef>
                          <a:spcPct val="20000"/>
                        </a:spcBef>
                        <a:defRPr sz="2800">
                          <a:solidFill>
                            <a:schemeClr val="tx1"/>
                          </a:solidFill>
                          <a:latin typeface="Arial" charset="0"/>
                          <a:ea typeface="Arial" charset="0"/>
                          <a:cs typeface="Arial" charset="0"/>
                        </a:defRPr>
                      </a:lvl1pPr>
                      <a:lvl2pPr marL="742950" indent="-285750">
                        <a:spcBef>
                          <a:spcPct val="20000"/>
                        </a:spcBef>
                        <a:defRPr sz="2400">
                          <a:solidFill>
                            <a:schemeClr val="tx1"/>
                          </a:solidFill>
                          <a:latin typeface="Arial" charset="0"/>
                          <a:ea typeface="Arial" charset="0"/>
                          <a:cs typeface="Arial" charset="0"/>
                        </a:defRPr>
                      </a:lvl2pPr>
                      <a:lvl3pPr marL="1143000" indent="-228600">
                        <a:spcBef>
                          <a:spcPct val="20000"/>
                        </a:spcBef>
                        <a:defRPr sz="2000">
                          <a:solidFill>
                            <a:schemeClr val="tx1"/>
                          </a:solidFill>
                          <a:latin typeface="Arial" charset="0"/>
                          <a:ea typeface="Arial" charset="0"/>
                          <a:cs typeface="Arial" charset="0"/>
                        </a:defRPr>
                      </a:lvl3pPr>
                      <a:lvl4pPr marL="1600200" indent="-228600">
                        <a:spcBef>
                          <a:spcPct val="20000"/>
                        </a:spcBef>
                        <a:defRPr>
                          <a:solidFill>
                            <a:schemeClr val="tx1"/>
                          </a:solidFill>
                          <a:latin typeface="Arial" charset="0"/>
                          <a:ea typeface="Arial" charset="0"/>
                          <a:cs typeface="Arial" charset="0"/>
                        </a:defRPr>
                      </a:lvl4pPr>
                      <a:lvl5pPr marL="2057400" indent="-228600">
                        <a:spcBef>
                          <a:spcPct val="20000"/>
                        </a:spcBef>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id-ID" altLang="en-US" sz="1200" b="0" i="0" u="none" strike="noStrike" cap="none" normalizeH="0" baseline="0">
                        <a:ln>
                          <a:noFill/>
                        </a:ln>
                        <a:solidFill>
                          <a:srgbClr val="000000"/>
                        </a:solidFill>
                        <a:effectLst/>
                        <a:latin typeface="Arial" charset="0"/>
                        <a:ea typeface="Arial" charset="0"/>
                        <a:cs typeface="Arial" charset="0"/>
                      </a:endParaRPr>
                    </a:p>
                  </a:txBody>
                  <a:tcPr marL="112543" marR="112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1"/>
                    </a:solidFill>
                  </a:tcPr>
                </a:tc>
                <a:tc>
                  <a:txBody>
                    <a:bodyPr/>
                    <a:lstStyle>
                      <a:lvl1pPr>
                        <a:spcBef>
                          <a:spcPct val="20000"/>
                        </a:spcBef>
                        <a:defRPr sz="2800">
                          <a:solidFill>
                            <a:schemeClr val="tx1"/>
                          </a:solidFill>
                          <a:latin typeface="Arial" charset="0"/>
                          <a:ea typeface="Arial" charset="0"/>
                          <a:cs typeface="Arial" charset="0"/>
                        </a:defRPr>
                      </a:lvl1pPr>
                      <a:lvl2pPr marL="742950" indent="-285750">
                        <a:spcBef>
                          <a:spcPct val="20000"/>
                        </a:spcBef>
                        <a:defRPr sz="2400">
                          <a:solidFill>
                            <a:schemeClr val="tx1"/>
                          </a:solidFill>
                          <a:latin typeface="Arial" charset="0"/>
                          <a:ea typeface="Arial" charset="0"/>
                          <a:cs typeface="Arial" charset="0"/>
                        </a:defRPr>
                      </a:lvl2pPr>
                      <a:lvl3pPr marL="1143000" indent="-228600">
                        <a:spcBef>
                          <a:spcPct val="20000"/>
                        </a:spcBef>
                        <a:defRPr sz="2000">
                          <a:solidFill>
                            <a:schemeClr val="tx1"/>
                          </a:solidFill>
                          <a:latin typeface="Arial" charset="0"/>
                          <a:ea typeface="Arial" charset="0"/>
                          <a:cs typeface="Arial" charset="0"/>
                        </a:defRPr>
                      </a:lvl3pPr>
                      <a:lvl4pPr marL="1600200" indent="-228600">
                        <a:spcBef>
                          <a:spcPct val="20000"/>
                        </a:spcBef>
                        <a:defRPr>
                          <a:solidFill>
                            <a:schemeClr val="tx1"/>
                          </a:solidFill>
                          <a:latin typeface="Arial" charset="0"/>
                          <a:ea typeface="Arial" charset="0"/>
                          <a:cs typeface="Arial" charset="0"/>
                        </a:defRPr>
                      </a:lvl4pPr>
                      <a:lvl5pPr marL="2057400" indent="-228600">
                        <a:spcBef>
                          <a:spcPct val="20000"/>
                        </a:spcBef>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altLang="en-US" sz="1200" b="0" i="0" u="none" strike="noStrike" cap="none" normalizeH="0" baseline="0">
                          <a:ln>
                            <a:noFill/>
                          </a:ln>
                          <a:solidFill>
                            <a:srgbClr val="000000"/>
                          </a:solidFill>
                          <a:effectLst/>
                          <a:latin typeface="Arial" charset="0"/>
                          <a:ea typeface="Arial" charset="0"/>
                          <a:cs typeface="Arial" charset="0"/>
                        </a:rPr>
                        <a:t>Jumlah Pengusulan</a:t>
                      </a:r>
                    </a:p>
                  </a:txBody>
                  <a:tcPr marL="112543" marR="112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r>
              <a:tr h="312395">
                <a:tc>
                  <a:txBody>
                    <a:bodyPr/>
                    <a:lstStyle>
                      <a:lvl1pPr>
                        <a:spcBef>
                          <a:spcPct val="20000"/>
                        </a:spcBef>
                        <a:defRPr sz="2800">
                          <a:solidFill>
                            <a:schemeClr val="tx1"/>
                          </a:solidFill>
                          <a:latin typeface="Arial" charset="0"/>
                          <a:ea typeface="Arial" charset="0"/>
                          <a:cs typeface="Arial" charset="0"/>
                        </a:defRPr>
                      </a:lvl1pPr>
                      <a:lvl2pPr marL="742950" indent="-285750">
                        <a:spcBef>
                          <a:spcPct val="20000"/>
                        </a:spcBef>
                        <a:defRPr sz="2400">
                          <a:solidFill>
                            <a:schemeClr val="tx1"/>
                          </a:solidFill>
                          <a:latin typeface="Arial" charset="0"/>
                          <a:ea typeface="Arial" charset="0"/>
                          <a:cs typeface="Arial" charset="0"/>
                        </a:defRPr>
                      </a:lvl2pPr>
                      <a:lvl3pPr marL="1143000" indent="-228600">
                        <a:spcBef>
                          <a:spcPct val="20000"/>
                        </a:spcBef>
                        <a:defRPr sz="2000">
                          <a:solidFill>
                            <a:schemeClr val="tx1"/>
                          </a:solidFill>
                          <a:latin typeface="Arial" charset="0"/>
                          <a:ea typeface="Arial" charset="0"/>
                          <a:cs typeface="Arial" charset="0"/>
                        </a:defRPr>
                      </a:lvl3pPr>
                      <a:lvl4pPr marL="1600200" indent="-228600">
                        <a:spcBef>
                          <a:spcPct val="20000"/>
                        </a:spcBef>
                        <a:defRPr>
                          <a:solidFill>
                            <a:schemeClr val="tx1"/>
                          </a:solidFill>
                          <a:latin typeface="Arial" charset="0"/>
                          <a:ea typeface="Arial" charset="0"/>
                          <a:cs typeface="Arial" charset="0"/>
                        </a:defRPr>
                      </a:lvl4pPr>
                      <a:lvl5pPr marL="2057400" indent="-228600">
                        <a:spcBef>
                          <a:spcPct val="20000"/>
                        </a:spcBef>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id-ID" altLang="en-US" sz="1200" b="0" i="0" u="none" strike="noStrike" cap="none" normalizeH="0" baseline="0">
                        <a:ln>
                          <a:noFill/>
                        </a:ln>
                        <a:solidFill>
                          <a:srgbClr val="000000"/>
                        </a:solidFill>
                        <a:effectLst/>
                        <a:latin typeface="Arial" charset="0"/>
                        <a:ea typeface="Arial" charset="0"/>
                        <a:cs typeface="Arial" charset="0"/>
                      </a:endParaRPr>
                    </a:p>
                  </a:txBody>
                  <a:tcPr marL="112543" marR="112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7030A0"/>
                    </a:solidFill>
                  </a:tcPr>
                </a:tc>
                <a:tc>
                  <a:txBody>
                    <a:bodyPr/>
                    <a:lstStyle>
                      <a:lvl1pPr>
                        <a:spcBef>
                          <a:spcPct val="20000"/>
                        </a:spcBef>
                        <a:defRPr sz="2800">
                          <a:solidFill>
                            <a:schemeClr val="tx1"/>
                          </a:solidFill>
                          <a:latin typeface="Arial" charset="0"/>
                          <a:ea typeface="Arial" charset="0"/>
                          <a:cs typeface="Arial" charset="0"/>
                        </a:defRPr>
                      </a:lvl1pPr>
                      <a:lvl2pPr marL="742950" indent="-285750">
                        <a:spcBef>
                          <a:spcPct val="20000"/>
                        </a:spcBef>
                        <a:defRPr sz="2400">
                          <a:solidFill>
                            <a:schemeClr val="tx1"/>
                          </a:solidFill>
                          <a:latin typeface="Arial" charset="0"/>
                          <a:ea typeface="Arial" charset="0"/>
                          <a:cs typeface="Arial" charset="0"/>
                        </a:defRPr>
                      </a:lvl2pPr>
                      <a:lvl3pPr marL="1143000" indent="-228600">
                        <a:spcBef>
                          <a:spcPct val="20000"/>
                        </a:spcBef>
                        <a:defRPr sz="2000">
                          <a:solidFill>
                            <a:schemeClr val="tx1"/>
                          </a:solidFill>
                          <a:latin typeface="Arial" charset="0"/>
                          <a:ea typeface="Arial" charset="0"/>
                          <a:cs typeface="Arial" charset="0"/>
                        </a:defRPr>
                      </a:lvl3pPr>
                      <a:lvl4pPr marL="1600200" indent="-228600">
                        <a:spcBef>
                          <a:spcPct val="20000"/>
                        </a:spcBef>
                        <a:defRPr>
                          <a:solidFill>
                            <a:schemeClr val="tx1"/>
                          </a:solidFill>
                          <a:latin typeface="Arial" charset="0"/>
                          <a:ea typeface="Arial" charset="0"/>
                          <a:cs typeface="Arial" charset="0"/>
                        </a:defRPr>
                      </a:lvl4pPr>
                      <a:lvl5pPr marL="2057400" indent="-228600">
                        <a:spcBef>
                          <a:spcPct val="20000"/>
                        </a:spcBef>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altLang="en-US" sz="1200" b="0" i="0" u="none" strike="noStrike" cap="none" normalizeH="0" baseline="0" dirty="0">
                          <a:ln>
                            <a:noFill/>
                          </a:ln>
                          <a:solidFill>
                            <a:srgbClr val="000000"/>
                          </a:solidFill>
                          <a:effectLst/>
                          <a:latin typeface="Arial" charset="0"/>
                          <a:ea typeface="Arial" charset="0"/>
                          <a:cs typeface="Arial" charset="0"/>
                        </a:rPr>
                        <a:t>Jumlah Trophy</a:t>
                      </a:r>
                    </a:p>
                  </a:txBody>
                  <a:tcPr marL="112543" marR="112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r>
            </a:tbl>
          </a:graphicData>
        </a:graphic>
      </p:graphicFrame>
      <p:graphicFrame>
        <p:nvGraphicFramePr>
          <p:cNvPr id="37" name="Content Placeholder 64"/>
          <p:cNvGraphicFramePr>
            <a:graphicFrameLocks noGrp="1"/>
          </p:cNvGraphicFramePr>
          <p:nvPr>
            <p:ph sz="quarter" idx="4294967295"/>
          </p:nvPr>
        </p:nvGraphicFramePr>
        <p:xfrm>
          <a:off x="304801" y="1166656"/>
          <a:ext cx="425449" cy="243840"/>
        </p:xfrm>
        <a:graphic>
          <a:graphicData uri="http://schemas.openxmlformats.org/drawingml/2006/table">
            <a:tbl>
              <a:tblPr/>
              <a:tblGrid>
                <a:gridCol w="425449"/>
              </a:tblGrid>
              <a:tr h="220663">
                <a:tc>
                  <a:txBody>
                    <a:bodyPr/>
                    <a:lstStyle>
                      <a:lvl1pPr>
                        <a:spcBef>
                          <a:spcPct val="20000"/>
                        </a:spcBef>
                        <a:defRPr sz="2800">
                          <a:solidFill>
                            <a:schemeClr val="tx1"/>
                          </a:solidFill>
                          <a:latin typeface="Arial" charset="0"/>
                          <a:ea typeface="Arial" charset="0"/>
                          <a:cs typeface="Arial" charset="0"/>
                        </a:defRPr>
                      </a:lvl1pPr>
                      <a:lvl2pPr marL="742950" indent="-285750">
                        <a:spcBef>
                          <a:spcPct val="20000"/>
                        </a:spcBef>
                        <a:defRPr sz="2400">
                          <a:solidFill>
                            <a:schemeClr val="tx1"/>
                          </a:solidFill>
                          <a:latin typeface="Arial" charset="0"/>
                          <a:ea typeface="Arial" charset="0"/>
                          <a:cs typeface="Arial" charset="0"/>
                        </a:defRPr>
                      </a:lvl2pPr>
                      <a:lvl3pPr marL="1143000" indent="-228600">
                        <a:spcBef>
                          <a:spcPct val="20000"/>
                        </a:spcBef>
                        <a:defRPr sz="2000">
                          <a:solidFill>
                            <a:schemeClr val="tx1"/>
                          </a:solidFill>
                          <a:latin typeface="Arial" charset="0"/>
                          <a:ea typeface="Arial" charset="0"/>
                          <a:cs typeface="Arial" charset="0"/>
                        </a:defRPr>
                      </a:lvl3pPr>
                      <a:lvl4pPr marL="1600200" indent="-228600">
                        <a:spcBef>
                          <a:spcPct val="20000"/>
                        </a:spcBef>
                        <a:defRPr>
                          <a:solidFill>
                            <a:schemeClr val="tx1"/>
                          </a:solidFill>
                          <a:latin typeface="Arial" charset="0"/>
                          <a:ea typeface="Arial" charset="0"/>
                          <a:cs typeface="Arial" charset="0"/>
                        </a:defRPr>
                      </a:lvl4pPr>
                      <a:lvl5pPr marL="2057400" indent="-228600">
                        <a:spcBef>
                          <a:spcPct val="20000"/>
                        </a:spcBef>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altLang="en-US" sz="1000" b="1" i="0" u="none" strike="noStrike" cap="none" normalizeH="0" baseline="0" dirty="0">
                          <a:ln>
                            <a:noFill/>
                          </a:ln>
                          <a:solidFill>
                            <a:srgbClr val="FFFFFF"/>
                          </a:solidFill>
                          <a:effectLst/>
                          <a:latin typeface="Arial" charset="0"/>
                          <a:ea typeface="Arial" charset="0"/>
                          <a:cs typeface="Arial" charset="0"/>
                        </a:rPr>
                        <a:t>1</a:t>
                      </a:r>
                      <a:r>
                        <a:rPr kumimoji="0" lang="en-US" altLang="en-US" sz="1000" b="1" i="0" u="none" strike="noStrike" cap="none" normalizeH="0" baseline="0" dirty="0">
                          <a:ln>
                            <a:noFill/>
                          </a:ln>
                          <a:solidFill>
                            <a:srgbClr val="FFFFFF"/>
                          </a:solidFill>
                          <a:effectLst/>
                          <a:latin typeface="Arial" charset="0"/>
                          <a:ea typeface="Arial" charset="0"/>
                          <a:cs typeface="Arial" charset="0"/>
                        </a:rPr>
                        <a:t>6</a:t>
                      </a:r>
                      <a:endParaRPr kumimoji="0" lang="id-ID" altLang="en-US" sz="1000" b="1" i="0" u="none" strike="noStrike" cap="none" normalizeH="0" baseline="0" dirty="0">
                        <a:ln>
                          <a:noFill/>
                        </a:ln>
                        <a:solidFill>
                          <a:srgbClr val="FFFFFF"/>
                        </a:solidFill>
                        <a:effectLst/>
                        <a:latin typeface="Arial" charset="0"/>
                        <a:ea typeface="Arial" charset="0"/>
                        <a:cs typeface="Arial" charset="0"/>
                      </a:endParaRPr>
                    </a:p>
                  </a:txBody>
                  <a:tcPr marL="112543" marR="112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D0D0D"/>
                    </a:solidFill>
                  </a:tcPr>
                </a:tc>
              </a:tr>
            </a:tbl>
          </a:graphicData>
        </a:graphic>
      </p:graphicFrame>
      <p:graphicFrame>
        <p:nvGraphicFramePr>
          <p:cNvPr id="38" name="Content Placeholder 64"/>
          <p:cNvGraphicFramePr>
            <a:graphicFrameLocks noGrp="1"/>
          </p:cNvGraphicFramePr>
          <p:nvPr>
            <p:ph sz="quarter" idx="4294967295"/>
          </p:nvPr>
        </p:nvGraphicFramePr>
        <p:xfrm>
          <a:off x="2743200" y="2233456"/>
          <a:ext cx="425451" cy="243840"/>
        </p:xfrm>
        <a:graphic>
          <a:graphicData uri="http://schemas.openxmlformats.org/drawingml/2006/table">
            <a:tbl>
              <a:tblPr/>
              <a:tblGrid>
                <a:gridCol w="425451"/>
              </a:tblGrid>
              <a:tr h="220663">
                <a:tc>
                  <a:txBody>
                    <a:bodyPr/>
                    <a:lstStyle>
                      <a:lvl1pPr>
                        <a:spcBef>
                          <a:spcPct val="20000"/>
                        </a:spcBef>
                        <a:defRPr sz="2800">
                          <a:solidFill>
                            <a:schemeClr val="tx1"/>
                          </a:solidFill>
                          <a:latin typeface="Arial" charset="0"/>
                          <a:ea typeface="Arial" charset="0"/>
                          <a:cs typeface="Arial" charset="0"/>
                        </a:defRPr>
                      </a:lvl1pPr>
                      <a:lvl2pPr marL="742950" indent="-285750">
                        <a:spcBef>
                          <a:spcPct val="20000"/>
                        </a:spcBef>
                        <a:defRPr sz="2400">
                          <a:solidFill>
                            <a:schemeClr val="tx1"/>
                          </a:solidFill>
                          <a:latin typeface="Arial" charset="0"/>
                          <a:ea typeface="Arial" charset="0"/>
                          <a:cs typeface="Arial" charset="0"/>
                        </a:defRPr>
                      </a:lvl2pPr>
                      <a:lvl3pPr marL="1143000" indent="-228600">
                        <a:spcBef>
                          <a:spcPct val="20000"/>
                        </a:spcBef>
                        <a:defRPr sz="2000">
                          <a:solidFill>
                            <a:schemeClr val="tx1"/>
                          </a:solidFill>
                          <a:latin typeface="Arial" charset="0"/>
                          <a:ea typeface="Arial" charset="0"/>
                          <a:cs typeface="Arial" charset="0"/>
                        </a:defRPr>
                      </a:lvl3pPr>
                      <a:lvl4pPr marL="1600200" indent="-228600">
                        <a:spcBef>
                          <a:spcPct val="20000"/>
                        </a:spcBef>
                        <a:defRPr>
                          <a:solidFill>
                            <a:schemeClr val="tx1"/>
                          </a:solidFill>
                          <a:latin typeface="Arial" charset="0"/>
                          <a:ea typeface="Arial" charset="0"/>
                          <a:cs typeface="Arial" charset="0"/>
                        </a:defRPr>
                      </a:lvl4pPr>
                      <a:lvl5pPr marL="2057400" indent="-228600">
                        <a:spcBef>
                          <a:spcPct val="20000"/>
                        </a:spcBef>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FFFFFF"/>
                          </a:solidFill>
                          <a:effectLst/>
                          <a:latin typeface="Arial" charset="0"/>
                          <a:ea typeface="Arial" charset="0"/>
                          <a:cs typeface="Arial" charset="0"/>
                        </a:rPr>
                        <a:t>13</a:t>
                      </a:r>
                      <a:endParaRPr kumimoji="0" lang="id-ID" altLang="en-US" sz="1000" b="1" i="0" u="none" strike="noStrike" cap="none" normalizeH="0" baseline="0" dirty="0">
                        <a:ln>
                          <a:noFill/>
                        </a:ln>
                        <a:solidFill>
                          <a:srgbClr val="FFFFFF"/>
                        </a:solidFill>
                        <a:effectLst/>
                        <a:latin typeface="Arial" charset="0"/>
                        <a:ea typeface="Arial" charset="0"/>
                        <a:cs typeface="Arial" charset="0"/>
                      </a:endParaRPr>
                    </a:p>
                  </a:txBody>
                  <a:tcPr marL="112543" marR="112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D0D0D"/>
                    </a:solidFill>
                  </a:tcPr>
                </a:tc>
              </a:tr>
            </a:tbl>
          </a:graphicData>
        </a:graphic>
      </p:graphicFrame>
      <p:graphicFrame>
        <p:nvGraphicFramePr>
          <p:cNvPr id="39" name="Content Placeholder 64"/>
          <p:cNvGraphicFramePr>
            <a:graphicFrameLocks noGrp="1"/>
          </p:cNvGraphicFramePr>
          <p:nvPr>
            <p:ph sz="quarter" idx="4294967295"/>
          </p:nvPr>
        </p:nvGraphicFramePr>
        <p:xfrm>
          <a:off x="2438400" y="4519456"/>
          <a:ext cx="425451" cy="243840"/>
        </p:xfrm>
        <a:graphic>
          <a:graphicData uri="http://schemas.openxmlformats.org/drawingml/2006/table">
            <a:tbl>
              <a:tblPr/>
              <a:tblGrid>
                <a:gridCol w="425451"/>
              </a:tblGrid>
              <a:tr h="220663">
                <a:tc>
                  <a:txBody>
                    <a:bodyPr/>
                    <a:lstStyle>
                      <a:lvl1pPr>
                        <a:spcBef>
                          <a:spcPct val="20000"/>
                        </a:spcBef>
                        <a:defRPr sz="2800">
                          <a:solidFill>
                            <a:schemeClr val="tx1"/>
                          </a:solidFill>
                          <a:latin typeface="Arial" charset="0"/>
                          <a:ea typeface="Arial" charset="0"/>
                          <a:cs typeface="Arial" charset="0"/>
                        </a:defRPr>
                      </a:lvl1pPr>
                      <a:lvl2pPr marL="742950" indent="-285750">
                        <a:spcBef>
                          <a:spcPct val="20000"/>
                        </a:spcBef>
                        <a:defRPr sz="2400">
                          <a:solidFill>
                            <a:schemeClr val="tx1"/>
                          </a:solidFill>
                          <a:latin typeface="Arial" charset="0"/>
                          <a:ea typeface="Arial" charset="0"/>
                          <a:cs typeface="Arial" charset="0"/>
                        </a:defRPr>
                      </a:lvl2pPr>
                      <a:lvl3pPr marL="1143000" indent="-228600">
                        <a:spcBef>
                          <a:spcPct val="20000"/>
                        </a:spcBef>
                        <a:defRPr sz="2000">
                          <a:solidFill>
                            <a:schemeClr val="tx1"/>
                          </a:solidFill>
                          <a:latin typeface="Arial" charset="0"/>
                          <a:ea typeface="Arial" charset="0"/>
                          <a:cs typeface="Arial" charset="0"/>
                        </a:defRPr>
                      </a:lvl3pPr>
                      <a:lvl4pPr marL="1600200" indent="-228600">
                        <a:spcBef>
                          <a:spcPct val="20000"/>
                        </a:spcBef>
                        <a:defRPr>
                          <a:solidFill>
                            <a:schemeClr val="tx1"/>
                          </a:solidFill>
                          <a:latin typeface="Arial" charset="0"/>
                          <a:ea typeface="Arial" charset="0"/>
                          <a:cs typeface="Arial" charset="0"/>
                        </a:defRPr>
                      </a:lvl4pPr>
                      <a:lvl5pPr marL="2057400" indent="-228600">
                        <a:spcBef>
                          <a:spcPct val="20000"/>
                        </a:spcBef>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Arial" charset="0"/>
                          <a:ea typeface="Arial" charset="0"/>
                          <a:cs typeface="Arial" charset="0"/>
                        </a:rPr>
                        <a:t>11</a:t>
                      </a:r>
                      <a:endParaRPr kumimoji="0" lang="id-ID" altLang="en-US" sz="1000" b="1" i="0" u="none" strike="noStrike" cap="none" normalizeH="0" baseline="0" dirty="0">
                        <a:ln>
                          <a:noFill/>
                        </a:ln>
                        <a:solidFill>
                          <a:srgbClr val="FFFFFF"/>
                        </a:solidFill>
                        <a:effectLst/>
                        <a:latin typeface="Arial" charset="0"/>
                        <a:ea typeface="Arial" charset="0"/>
                        <a:cs typeface="Arial" charset="0"/>
                      </a:endParaRPr>
                    </a:p>
                  </a:txBody>
                  <a:tcPr marL="112543" marR="112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D0D0D"/>
                    </a:solidFill>
                  </a:tcPr>
                </a:tc>
              </a:tr>
            </a:tbl>
          </a:graphicData>
        </a:graphic>
      </p:graphicFrame>
      <p:graphicFrame>
        <p:nvGraphicFramePr>
          <p:cNvPr id="40" name="Content Placeholder 64"/>
          <p:cNvGraphicFramePr>
            <a:graphicFrameLocks noGrp="1"/>
          </p:cNvGraphicFramePr>
          <p:nvPr>
            <p:ph sz="quarter" idx="4294967295"/>
          </p:nvPr>
        </p:nvGraphicFramePr>
        <p:xfrm>
          <a:off x="3149601" y="4748056"/>
          <a:ext cx="1018116" cy="243840"/>
        </p:xfrm>
        <a:graphic>
          <a:graphicData uri="http://schemas.openxmlformats.org/drawingml/2006/table">
            <a:tbl>
              <a:tblPr/>
              <a:tblGrid>
                <a:gridCol w="510116"/>
                <a:gridCol w="508000"/>
              </a:tblGrid>
              <a:tr h="220663">
                <a:tc>
                  <a:txBody>
                    <a:bodyPr/>
                    <a:lstStyle>
                      <a:lvl1pPr>
                        <a:spcBef>
                          <a:spcPct val="20000"/>
                        </a:spcBef>
                        <a:defRPr sz="2800">
                          <a:solidFill>
                            <a:schemeClr val="tx1"/>
                          </a:solidFill>
                          <a:latin typeface="Arial" charset="0"/>
                          <a:ea typeface="Arial" charset="0"/>
                          <a:cs typeface="Arial" charset="0"/>
                        </a:defRPr>
                      </a:lvl1pPr>
                      <a:lvl2pPr marL="742950" indent="-285750">
                        <a:spcBef>
                          <a:spcPct val="20000"/>
                        </a:spcBef>
                        <a:defRPr sz="2400">
                          <a:solidFill>
                            <a:schemeClr val="tx1"/>
                          </a:solidFill>
                          <a:latin typeface="Arial" charset="0"/>
                          <a:ea typeface="Arial" charset="0"/>
                          <a:cs typeface="Arial" charset="0"/>
                        </a:defRPr>
                      </a:lvl2pPr>
                      <a:lvl3pPr marL="1143000" indent="-228600">
                        <a:spcBef>
                          <a:spcPct val="20000"/>
                        </a:spcBef>
                        <a:defRPr sz="2000">
                          <a:solidFill>
                            <a:schemeClr val="tx1"/>
                          </a:solidFill>
                          <a:latin typeface="Arial" charset="0"/>
                          <a:ea typeface="Arial" charset="0"/>
                          <a:cs typeface="Arial" charset="0"/>
                        </a:defRPr>
                      </a:lvl3pPr>
                      <a:lvl4pPr marL="1600200" indent="-228600">
                        <a:spcBef>
                          <a:spcPct val="20000"/>
                        </a:spcBef>
                        <a:defRPr>
                          <a:solidFill>
                            <a:schemeClr val="tx1"/>
                          </a:solidFill>
                          <a:latin typeface="Arial" charset="0"/>
                          <a:ea typeface="Arial" charset="0"/>
                          <a:cs typeface="Arial" charset="0"/>
                        </a:defRPr>
                      </a:lvl4pPr>
                      <a:lvl5pPr marL="2057400" indent="-228600">
                        <a:spcBef>
                          <a:spcPct val="20000"/>
                        </a:spcBef>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FFFFFF"/>
                          </a:solidFill>
                          <a:effectLst/>
                          <a:latin typeface="Arial" charset="0"/>
                          <a:ea typeface="Arial" charset="0"/>
                          <a:cs typeface="Arial" charset="0"/>
                        </a:rPr>
                        <a:t>119</a:t>
                      </a:r>
                      <a:endParaRPr kumimoji="0" lang="id-ID" altLang="en-US" sz="1000" b="1" i="0" u="none" strike="noStrike" cap="none" normalizeH="0" baseline="0" dirty="0">
                        <a:ln>
                          <a:noFill/>
                        </a:ln>
                        <a:solidFill>
                          <a:srgbClr val="FFFFFF"/>
                        </a:solidFill>
                        <a:effectLst/>
                        <a:latin typeface="Arial" charset="0"/>
                        <a:ea typeface="Arial" charset="0"/>
                        <a:cs typeface="Arial" charset="0"/>
                      </a:endParaRPr>
                    </a:p>
                  </a:txBody>
                  <a:tcPr marL="112543" marR="112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D0D0D"/>
                    </a:solidFill>
                  </a:tcPr>
                </a:tc>
                <a:tc>
                  <a:txBody>
                    <a:bodyPr/>
                    <a:lstStyle>
                      <a:lvl1pPr>
                        <a:spcBef>
                          <a:spcPct val="20000"/>
                        </a:spcBef>
                        <a:defRPr sz="2800">
                          <a:solidFill>
                            <a:schemeClr val="tx1"/>
                          </a:solidFill>
                          <a:latin typeface="Arial" charset="0"/>
                          <a:ea typeface="Arial" charset="0"/>
                          <a:cs typeface="Arial" charset="0"/>
                        </a:defRPr>
                      </a:lvl1pPr>
                      <a:lvl2pPr marL="742950" indent="-285750">
                        <a:spcBef>
                          <a:spcPct val="20000"/>
                        </a:spcBef>
                        <a:defRPr sz="2400">
                          <a:solidFill>
                            <a:schemeClr val="tx1"/>
                          </a:solidFill>
                          <a:latin typeface="Arial" charset="0"/>
                          <a:ea typeface="Arial" charset="0"/>
                          <a:cs typeface="Arial" charset="0"/>
                        </a:defRPr>
                      </a:lvl2pPr>
                      <a:lvl3pPr marL="1143000" indent="-228600">
                        <a:spcBef>
                          <a:spcPct val="20000"/>
                        </a:spcBef>
                        <a:defRPr sz="2000">
                          <a:solidFill>
                            <a:schemeClr val="tx1"/>
                          </a:solidFill>
                          <a:latin typeface="Arial" charset="0"/>
                          <a:ea typeface="Arial" charset="0"/>
                          <a:cs typeface="Arial" charset="0"/>
                        </a:defRPr>
                      </a:lvl3pPr>
                      <a:lvl4pPr marL="1600200" indent="-228600">
                        <a:spcBef>
                          <a:spcPct val="20000"/>
                        </a:spcBef>
                        <a:defRPr>
                          <a:solidFill>
                            <a:schemeClr val="tx1"/>
                          </a:solidFill>
                          <a:latin typeface="Arial" charset="0"/>
                          <a:ea typeface="Arial" charset="0"/>
                          <a:cs typeface="Arial" charset="0"/>
                        </a:defRPr>
                      </a:lvl4pPr>
                      <a:lvl5pPr marL="2057400" indent="-228600">
                        <a:spcBef>
                          <a:spcPct val="20000"/>
                        </a:spcBef>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FFFFFF"/>
                          </a:solidFill>
                          <a:effectLst/>
                          <a:latin typeface="Arial" charset="0"/>
                          <a:ea typeface="Arial" charset="0"/>
                          <a:cs typeface="Arial" charset="0"/>
                        </a:rPr>
                        <a:t>7</a:t>
                      </a:r>
                      <a:endParaRPr kumimoji="0" lang="id-ID" altLang="en-US" sz="1000" b="1" i="0" u="none" strike="noStrike" cap="none" normalizeH="0" baseline="0" dirty="0">
                        <a:ln>
                          <a:noFill/>
                        </a:ln>
                        <a:solidFill>
                          <a:srgbClr val="FFFFFF"/>
                        </a:solidFill>
                        <a:effectLst/>
                        <a:latin typeface="Arial" charset="0"/>
                        <a:ea typeface="Arial" charset="0"/>
                        <a:cs typeface="Arial" charset="0"/>
                      </a:endParaRPr>
                    </a:p>
                  </a:txBody>
                  <a:tcPr marL="112543" marR="112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030A0"/>
                    </a:solidFill>
                  </a:tcPr>
                </a:tc>
              </a:tr>
            </a:tbl>
          </a:graphicData>
        </a:graphic>
      </p:graphicFrame>
      <p:graphicFrame>
        <p:nvGraphicFramePr>
          <p:cNvPr id="41" name="Content Placeholder 64"/>
          <p:cNvGraphicFramePr>
            <a:graphicFrameLocks noGrp="1"/>
          </p:cNvGraphicFramePr>
          <p:nvPr>
            <p:ph sz="quarter" idx="4294967295"/>
          </p:nvPr>
        </p:nvGraphicFramePr>
        <p:xfrm>
          <a:off x="7001933" y="4497231"/>
          <a:ext cx="425451" cy="243840"/>
        </p:xfrm>
        <a:graphic>
          <a:graphicData uri="http://schemas.openxmlformats.org/drawingml/2006/table">
            <a:tbl>
              <a:tblPr/>
              <a:tblGrid>
                <a:gridCol w="425451"/>
              </a:tblGrid>
              <a:tr h="220663">
                <a:tc>
                  <a:txBody>
                    <a:bodyPr/>
                    <a:lstStyle>
                      <a:lvl1pPr>
                        <a:spcBef>
                          <a:spcPct val="20000"/>
                        </a:spcBef>
                        <a:defRPr sz="2800">
                          <a:solidFill>
                            <a:schemeClr val="tx1"/>
                          </a:solidFill>
                          <a:latin typeface="Arial" charset="0"/>
                          <a:ea typeface="Arial" charset="0"/>
                          <a:cs typeface="Arial" charset="0"/>
                        </a:defRPr>
                      </a:lvl1pPr>
                      <a:lvl2pPr marL="742950" indent="-285750">
                        <a:spcBef>
                          <a:spcPct val="20000"/>
                        </a:spcBef>
                        <a:defRPr sz="2400">
                          <a:solidFill>
                            <a:schemeClr val="tx1"/>
                          </a:solidFill>
                          <a:latin typeface="Arial" charset="0"/>
                          <a:ea typeface="Arial" charset="0"/>
                          <a:cs typeface="Arial" charset="0"/>
                        </a:defRPr>
                      </a:lvl2pPr>
                      <a:lvl3pPr marL="1143000" indent="-228600">
                        <a:spcBef>
                          <a:spcPct val="20000"/>
                        </a:spcBef>
                        <a:defRPr sz="2000">
                          <a:solidFill>
                            <a:schemeClr val="tx1"/>
                          </a:solidFill>
                          <a:latin typeface="Arial" charset="0"/>
                          <a:ea typeface="Arial" charset="0"/>
                          <a:cs typeface="Arial" charset="0"/>
                        </a:defRPr>
                      </a:lvl3pPr>
                      <a:lvl4pPr marL="1600200" indent="-228600">
                        <a:spcBef>
                          <a:spcPct val="20000"/>
                        </a:spcBef>
                        <a:defRPr>
                          <a:solidFill>
                            <a:schemeClr val="tx1"/>
                          </a:solidFill>
                          <a:latin typeface="Arial" charset="0"/>
                          <a:ea typeface="Arial" charset="0"/>
                          <a:cs typeface="Arial" charset="0"/>
                        </a:defRPr>
                      </a:lvl4pPr>
                      <a:lvl5pPr marL="2057400" indent="-228600">
                        <a:spcBef>
                          <a:spcPct val="20000"/>
                        </a:spcBef>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FFFFFF"/>
                          </a:solidFill>
                          <a:effectLst/>
                          <a:latin typeface="Arial" charset="0"/>
                          <a:ea typeface="Arial" charset="0"/>
                          <a:cs typeface="Arial" charset="0"/>
                        </a:rPr>
                        <a:t>22</a:t>
                      </a:r>
                      <a:endParaRPr kumimoji="0" lang="id-ID" altLang="en-US" sz="1000" b="1" i="0" u="none" strike="noStrike" cap="none" normalizeH="0" baseline="0" dirty="0">
                        <a:ln>
                          <a:noFill/>
                        </a:ln>
                        <a:solidFill>
                          <a:srgbClr val="FFFFFF"/>
                        </a:solidFill>
                        <a:effectLst/>
                        <a:latin typeface="Arial" charset="0"/>
                        <a:ea typeface="Arial" charset="0"/>
                        <a:cs typeface="Arial" charset="0"/>
                      </a:endParaRPr>
                    </a:p>
                  </a:txBody>
                  <a:tcPr marL="112543" marR="112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D0D0D"/>
                    </a:solidFill>
                  </a:tcPr>
                </a:tc>
              </a:tr>
            </a:tbl>
          </a:graphicData>
        </a:graphic>
      </p:graphicFrame>
      <p:graphicFrame>
        <p:nvGraphicFramePr>
          <p:cNvPr id="42" name="Content Placeholder 64"/>
          <p:cNvGraphicFramePr>
            <a:graphicFrameLocks noGrp="1"/>
          </p:cNvGraphicFramePr>
          <p:nvPr>
            <p:ph sz="quarter" idx="4294967295"/>
          </p:nvPr>
        </p:nvGraphicFramePr>
        <p:xfrm>
          <a:off x="6580717" y="2458881"/>
          <a:ext cx="258952" cy="274320"/>
        </p:xfrm>
        <a:graphic>
          <a:graphicData uri="http://schemas.openxmlformats.org/drawingml/2006/table">
            <a:tbl>
              <a:tblPr/>
              <a:tblGrid>
                <a:gridCol w="258952"/>
              </a:tblGrid>
              <a:tr h="220663">
                <a:tc>
                  <a:txBody>
                    <a:bodyPr/>
                    <a:lstStyle>
                      <a:lvl1pPr>
                        <a:spcBef>
                          <a:spcPct val="20000"/>
                        </a:spcBef>
                        <a:defRPr sz="2800">
                          <a:solidFill>
                            <a:schemeClr val="tx1"/>
                          </a:solidFill>
                          <a:latin typeface="Arial" charset="0"/>
                          <a:ea typeface="Arial" charset="0"/>
                          <a:cs typeface="Arial" charset="0"/>
                        </a:defRPr>
                      </a:lvl1pPr>
                      <a:lvl2pPr marL="742950" indent="-285750">
                        <a:spcBef>
                          <a:spcPct val="20000"/>
                        </a:spcBef>
                        <a:defRPr sz="2400">
                          <a:solidFill>
                            <a:schemeClr val="tx1"/>
                          </a:solidFill>
                          <a:latin typeface="Arial" charset="0"/>
                          <a:ea typeface="Arial" charset="0"/>
                          <a:cs typeface="Arial" charset="0"/>
                        </a:defRPr>
                      </a:lvl2pPr>
                      <a:lvl3pPr marL="1143000" indent="-228600">
                        <a:spcBef>
                          <a:spcPct val="20000"/>
                        </a:spcBef>
                        <a:defRPr sz="2000">
                          <a:solidFill>
                            <a:schemeClr val="tx1"/>
                          </a:solidFill>
                          <a:latin typeface="Arial" charset="0"/>
                          <a:ea typeface="Arial" charset="0"/>
                          <a:cs typeface="Arial" charset="0"/>
                        </a:defRPr>
                      </a:lvl3pPr>
                      <a:lvl4pPr marL="1600200" indent="-228600">
                        <a:spcBef>
                          <a:spcPct val="20000"/>
                        </a:spcBef>
                        <a:defRPr>
                          <a:solidFill>
                            <a:schemeClr val="tx1"/>
                          </a:solidFill>
                          <a:latin typeface="Arial" charset="0"/>
                          <a:ea typeface="Arial" charset="0"/>
                          <a:cs typeface="Arial" charset="0"/>
                        </a:defRPr>
                      </a:lvl4pPr>
                      <a:lvl5pPr marL="2057400" indent="-228600">
                        <a:spcBef>
                          <a:spcPct val="20000"/>
                        </a:spcBef>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FFFFFF"/>
                          </a:solidFill>
                          <a:effectLst/>
                          <a:latin typeface="Arial" charset="0"/>
                          <a:ea typeface="Arial" charset="0"/>
                          <a:cs typeface="Arial" charset="0"/>
                        </a:rPr>
                        <a:t>1</a:t>
                      </a:r>
                      <a:endParaRPr kumimoji="0" lang="id-ID" altLang="en-US" sz="1200" b="1" i="0" u="none" strike="noStrike" cap="none" normalizeH="0" baseline="0">
                        <a:ln>
                          <a:noFill/>
                        </a:ln>
                        <a:solidFill>
                          <a:srgbClr val="FFFFFF"/>
                        </a:solidFill>
                        <a:effectLst/>
                        <a:latin typeface="Arial" charset="0"/>
                        <a:ea typeface="Arial" charset="0"/>
                        <a:cs typeface="Arial" charset="0"/>
                      </a:endParaRPr>
                    </a:p>
                  </a:txBody>
                  <a:tcPr marL="112543" marR="11254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D0D0D"/>
                    </a:solidFill>
                  </a:tcPr>
                </a:tc>
              </a:tr>
            </a:tbl>
          </a:graphicData>
        </a:graphic>
      </p:graphicFrame>
      <p:graphicFrame>
        <p:nvGraphicFramePr>
          <p:cNvPr id="44" name="Content Placeholder 64"/>
          <p:cNvGraphicFramePr>
            <a:graphicFrameLocks noGrp="1"/>
          </p:cNvGraphicFramePr>
          <p:nvPr>
            <p:ph sz="quarter" idx="4294967295"/>
          </p:nvPr>
        </p:nvGraphicFramePr>
        <p:xfrm>
          <a:off x="8534400" y="3986056"/>
          <a:ext cx="258952" cy="274320"/>
        </p:xfrm>
        <a:graphic>
          <a:graphicData uri="http://schemas.openxmlformats.org/drawingml/2006/table">
            <a:tbl>
              <a:tblPr/>
              <a:tblGrid>
                <a:gridCol w="258952"/>
              </a:tblGrid>
              <a:tr h="220663">
                <a:tc>
                  <a:txBody>
                    <a:bodyPr/>
                    <a:lstStyle>
                      <a:lvl1pPr>
                        <a:spcBef>
                          <a:spcPct val="20000"/>
                        </a:spcBef>
                        <a:defRPr sz="2800">
                          <a:solidFill>
                            <a:schemeClr val="tx1"/>
                          </a:solidFill>
                          <a:latin typeface="Arial" charset="0"/>
                          <a:ea typeface="Arial" charset="0"/>
                          <a:cs typeface="Arial" charset="0"/>
                        </a:defRPr>
                      </a:lvl1pPr>
                      <a:lvl2pPr marL="742950" indent="-285750">
                        <a:spcBef>
                          <a:spcPct val="20000"/>
                        </a:spcBef>
                        <a:defRPr sz="2400">
                          <a:solidFill>
                            <a:schemeClr val="tx1"/>
                          </a:solidFill>
                          <a:latin typeface="Arial" charset="0"/>
                          <a:ea typeface="Arial" charset="0"/>
                          <a:cs typeface="Arial" charset="0"/>
                        </a:defRPr>
                      </a:lvl2pPr>
                      <a:lvl3pPr marL="1143000" indent="-228600">
                        <a:spcBef>
                          <a:spcPct val="20000"/>
                        </a:spcBef>
                        <a:defRPr sz="2000">
                          <a:solidFill>
                            <a:schemeClr val="tx1"/>
                          </a:solidFill>
                          <a:latin typeface="Arial" charset="0"/>
                          <a:ea typeface="Arial" charset="0"/>
                          <a:cs typeface="Arial" charset="0"/>
                        </a:defRPr>
                      </a:lvl3pPr>
                      <a:lvl4pPr marL="1600200" indent="-228600">
                        <a:spcBef>
                          <a:spcPct val="20000"/>
                        </a:spcBef>
                        <a:defRPr>
                          <a:solidFill>
                            <a:schemeClr val="tx1"/>
                          </a:solidFill>
                          <a:latin typeface="Arial" charset="0"/>
                          <a:ea typeface="Arial" charset="0"/>
                          <a:cs typeface="Arial" charset="0"/>
                        </a:defRPr>
                      </a:lvl4pPr>
                      <a:lvl5pPr marL="2057400" indent="-228600">
                        <a:spcBef>
                          <a:spcPct val="20000"/>
                        </a:spcBef>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FFFFFF"/>
                          </a:solidFill>
                          <a:effectLst/>
                          <a:latin typeface="Arial" charset="0"/>
                          <a:ea typeface="Arial" charset="0"/>
                          <a:cs typeface="Arial" charset="0"/>
                        </a:rPr>
                        <a:t>1</a:t>
                      </a:r>
                      <a:endParaRPr kumimoji="0" lang="id-ID" altLang="en-US" sz="1200" b="1" i="0" u="none" strike="noStrike" cap="none" normalizeH="0" baseline="0" dirty="0">
                        <a:ln>
                          <a:noFill/>
                        </a:ln>
                        <a:solidFill>
                          <a:srgbClr val="FFFFFF"/>
                        </a:solidFill>
                        <a:effectLst/>
                        <a:latin typeface="Arial" charset="0"/>
                        <a:ea typeface="Arial" charset="0"/>
                        <a:cs typeface="Arial" charset="0"/>
                      </a:endParaRPr>
                    </a:p>
                  </a:txBody>
                  <a:tcPr marL="112543" marR="11254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D0D0D"/>
                    </a:solidFill>
                  </a:tcPr>
                </a:tc>
              </a:tr>
            </a:tbl>
          </a:graphicData>
        </a:graphic>
      </p:graphicFrame>
      <p:graphicFrame>
        <p:nvGraphicFramePr>
          <p:cNvPr id="45" name="Content Placeholder 64"/>
          <p:cNvGraphicFramePr>
            <a:graphicFrameLocks noGrp="1"/>
          </p:cNvGraphicFramePr>
          <p:nvPr>
            <p:ph sz="quarter" idx="4294967295"/>
          </p:nvPr>
        </p:nvGraphicFramePr>
        <p:xfrm>
          <a:off x="1080813" y="4328693"/>
          <a:ext cx="929216" cy="259080"/>
        </p:xfrm>
        <a:graphic>
          <a:graphicData uri="http://schemas.openxmlformats.org/drawingml/2006/table">
            <a:tbl>
              <a:tblPr/>
              <a:tblGrid>
                <a:gridCol w="465667"/>
                <a:gridCol w="463549"/>
              </a:tblGrid>
              <a:tr h="220663">
                <a:tc>
                  <a:txBody>
                    <a:bodyPr/>
                    <a:lstStyle>
                      <a:lvl1pPr>
                        <a:spcBef>
                          <a:spcPct val="20000"/>
                        </a:spcBef>
                        <a:defRPr sz="2800">
                          <a:solidFill>
                            <a:schemeClr val="tx1"/>
                          </a:solidFill>
                          <a:latin typeface="Arial" charset="0"/>
                          <a:ea typeface="Arial" charset="0"/>
                          <a:cs typeface="Arial" charset="0"/>
                        </a:defRPr>
                      </a:lvl1pPr>
                      <a:lvl2pPr marL="742950" indent="-285750">
                        <a:spcBef>
                          <a:spcPct val="20000"/>
                        </a:spcBef>
                        <a:defRPr sz="2400">
                          <a:solidFill>
                            <a:schemeClr val="tx1"/>
                          </a:solidFill>
                          <a:latin typeface="Arial" charset="0"/>
                          <a:ea typeface="Arial" charset="0"/>
                          <a:cs typeface="Arial" charset="0"/>
                        </a:defRPr>
                      </a:lvl2pPr>
                      <a:lvl3pPr marL="1143000" indent="-228600">
                        <a:spcBef>
                          <a:spcPct val="20000"/>
                        </a:spcBef>
                        <a:defRPr sz="2000">
                          <a:solidFill>
                            <a:schemeClr val="tx1"/>
                          </a:solidFill>
                          <a:latin typeface="Arial" charset="0"/>
                          <a:ea typeface="Arial" charset="0"/>
                          <a:cs typeface="Arial" charset="0"/>
                        </a:defRPr>
                      </a:lvl3pPr>
                      <a:lvl4pPr marL="1600200" indent="-228600">
                        <a:spcBef>
                          <a:spcPct val="20000"/>
                        </a:spcBef>
                        <a:defRPr>
                          <a:solidFill>
                            <a:schemeClr val="tx1"/>
                          </a:solidFill>
                          <a:latin typeface="Arial" charset="0"/>
                          <a:ea typeface="Arial" charset="0"/>
                          <a:cs typeface="Arial" charset="0"/>
                        </a:defRPr>
                      </a:lvl4pPr>
                      <a:lvl5pPr marL="2057400" indent="-228600">
                        <a:spcBef>
                          <a:spcPct val="20000"/>
                        </a:spcBef>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dirty="0" smtClean="0">
                          <a:ln>
                            <a:noFill/>
                          </a:ln>
                          <a:solidFill>
                            <a:srgbClr val="FFFFFF"/>
                          </a:solidFill>
                          <a:effectLst/>
                          <a:latin typeface="Arial" charset="0"/>
                          <a:ea typeface="Arial" charset="0"/>
                          <a:cs typeface="Arial" charset="0"/>
                        </a:rPr>
                        <a:t>28</a:t>
                      </a:r>
                      <a:endParaRPr kumimoji="0" lang="id-ID" altLang="en-US" sz="1100" b="1" i="0" u="none" strike="noStrike" cap="none" normalizeH="0" baseline="0" dirty="0">
                        <a:ln>
                          <a:noFill/>
                        </a:ln>
                        <a:solidFill>
                          <a:srgbClr val="FFFFFF"/>
                        </a:solidFill>
                        <a:effectLst/>
                        <a:latin typeface="Arial" charset="0"/>
                        <a:ea typeface="Arial" charset="0"/>
                        <a:cs typeface="Arial" charset="0"/>
                      </a:endParaRPr>
                    </a:p>
                  </a:txBody>
                  <a:tcPr marL="112543" marR="112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D0D0D"/>
                    </a:solidFill>
                  </a:tcPr>
                </a:tc>
                <a:tc>
                  <a:txBody>
                    <a:bodyPr/>
                    <a:lstStyle>
                      <a:lvl1pPr>
                        <a:spcBef>
                          <a:spcPct val="20000"/>
                        </a:spcBef>
                        <a:defRPr sz="2800">
                          <a:solidFill>
                            <a:schemeClr val="tx1"/>
                          </a:solidFill>
                          <a:latin typeface="Arial" charset="0"/>
                          <a:ea typeface="Arial" charset="0"/>
                          <a:cs typeface="Arial" charset="0"/>
                        </a:defRPr>
                      </a:lvl1pPr>
                      <a:lvl2pPr marL="742950" indent="-285750">
                        <a:spcBef>
                          <a:spcPct val="20000"/>
                        </a:spcBef>
                        <a:defRPr sz="2400">
                          <a:solidFill>
                            <a:schemeClr val="tx1"/>
                          </a:solidFill>
                          <a:latin typeface="Arial" charset="0"/>
                          <a:ea typeface="Arial" charset="0"/>
                          <a:cs typeface="Arial" charset="0"/>
                        </a:defRPr>
                      </a:lvl2pPr>
                      <a:lvl3pPr marL="1143000" indent="-228600">
                        <a:spcBef>
                          <a:spcPct val="20000"/>
                        </a:spcBef>
                        <a:defRPr sz="2000">
                          <a:solidFill>
                            <a:schemeClr val="tx1"/>
                          </a:solidFill>
                          <a:latin typeface="Arial" charset="0"/>
                          <a:ea typeface="Arial" charset="0"/>
                          <a:cs typeface="Arial" charset="0"/>
                        </a:defRPr>
                      </a:lvl3pPr>
                      <a:lvl4pPr marL="1600200" indent="-228600">
                        <a:spcBef>
                          <a:spcPct val="20000"/>
                        </a:spcBef>
                        <a:defRPr>
                          <a:solidFill>
                            <a:schemeClr val="tx1"/>
                          </a:solidFill>
                          <a:latin typeface="Arial" charset="0"/>
                          <a:ea typeface="Arial" charset="0"/>
                          <a:cs typeface="Arial" charset="0"/>
                        </a:defRPr>
                      </a:lvl4pPr>
                      <a:lvl5pPr marL="2057400" indent="-228600">
                        <a:spcBef>
                          <a:spcPct val="20000"/>
                        </a:spcBef>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altLang="en-US" sz="1100" b="1" i="0" u="none" strike="noStrike" cap="none" normalizeH="0" baseline="0" dirty="0" smtClean="0">
                          <a:ln>
                            <a:noFill/>
                          </a:ln>
                          <a:solidFill>
                            <a:srgbClr val="FFFFFF"/>
                          </a:solidFill>
                          <a:effectLst/>
                          <a:latin typeface="Arial" charset="0"/>
                          <a:ea typeface="Arial" charset="0"/>
                          <a:cs typeface="Arial" charset="0"/>
                        </a:rPr>
                        <a:t>1</a:t>
                      </a:r>
                      <a:endParaRPr kumimoji="0" lang="id-ID" altLang="en-US" sz="1100" b="1" i="0" u="none" strike="noStrike" cap="none" normalizeH="0" baseline="0" dirty="0">
                        <a:ln>
                          <a:noFill/>
                        </a:ln>
                        <a:solidFill>
                          <a:srgbClr val="FFFFFF"/>
                        </a:solidFill>
                        <a:effectLst/>
                        <a:latin typeface="Arial" charset="0"/>
                        <a:ea typeface="Arial" charset="0"/>
                        <a:cs typeface="Arial" charset="0"/>
                      </a:endParaRPr>
                    </a:p>
                  </a:txBody>
                  <a:tcPr marL="112543" marR="112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030A0"/>
                    </a:solidFill>
                  </a:tcPr>
                </a:tc>
              </a:tr>
            </a:tbl>
          </a:graphicData>
        </a:graphic>
      </p:graphicFrame>
      <p:graphicFrame>
        <p:nvGraphicFramePr>
          <p:cNvPr id="46" name="Content Placeholder 64"/>
          <p:cNvGraphicFramePr>
            <a:graphicFrameLocks noGrp="1"/>
          </p:cNvGraphicFramePr>
          <p:nvPr>
            <p:ph sz="quarter" idx="4294967295"/>
          </p:nvPr>
        </p:nvGraphicFramePr>
        <p:xfrm>
          <a:off x="2100317" y="5521618"/>
          <a:ext cx="929216" cy="259080"/>
        </p:xfrm>
        <a:graphic>
          <a:graphicData uri="http://schemas.openxmlformats.org/drawingml/2006/table">
            <a:tbl>
              <a:tblPr/>
              <a:tblGrid>
                <a:gridCol w="465667"/>
                <a:gridCol w="463549"/>
              </a:tblGrid>
              <a:tr h="220663">
                <a:tc>
                  <a:txBody>
                    <a:bodyPr/>
                    <a:lstStyle>
                      <a:lvl1pPr>
                        <a:spcBef>
                          <a:spcPct val="20000"/>
                        </a:spcBef>
                        <a:defRPr sz="2800">
                          <a:solidFill>
                            <a:schemeClr val="tx1"/>
                          </a:solidFill>
                          <a:latin typeface="Arial" charset="0"/>
                          <a:ea typeface="Arial" charset="0"/>
                          <a:cs typeface="Arial" charset="0"/>
                        </a:defRPr>
                      </a:lvl1pPr>
                      <a:lvl2pPr marL="742950" indent="-285750">
                        <a:spcBef>
                          <a:spcPct val="20000"/>
                        </a:spcBef>
                        <a:defRPr sz="2400">
                          <a:solidFill>
                            <a:schemeClr val="tx1"/>
                          </a:solidFill>
                          <a:latin typeface="Arial" charset="0"/>
                          <a:ea typeface="Arial" charset="0"/>
                          <a:cs typeface="Arial" charset="0"/>
                        </a:defRPr>
                      </a:lvl2pPr>
                      <a:lvl3pPr marL="1143000" indent="-228600">
                        <a:spcBef>
                          <a:spcPct val="20000"/>
                        </a:spcBef>
                        <a:defRPr sz="2000">
                          <a:solidFill>
                            <a:schemeClr val="tx1"/>
                          </a:solidFill>
                          <a:latin typeface="Arial" charset="0"/>
                          <a:ea typeface="Arial" charset="0"/>
                          <a:cs typeface="Arial" charset="0"/>
                        </a:defRPr>
                      </a:lvl3pPr>
                      <a:lvl4pPr marL="1600200" indent="-228600">
                        <a:spcBef>
                          <a:spcPct val="20000"/>
                        </a:spcBef>
                        <a:defRPr>
                          <a:solidFill>
                            <a:schemeClr val="tx1"/>
                          </a:solidFill>
                          <a:latin typeface="Arial" charset="0"/>
                          <a:ea typeface="Arial" charset="0"/>
                          <a:cs typeface="Arial" charset="0"/>
                        </a:defRPr>
                      </a:lvl4pPr>
                      <a:lvl5pPr marL="2057400" indent="-228600">
                        <a:spcBef>
                          <a:spcPct val="20000"/>
                        </a:spcBef>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dirty="0" smtClean="0">
                          <a:ln>
                            <a:noFill/>
                          </a:ln>
                          <a:solidFill>
                            <a:srgbClr val="FFFFFF"/>
                          </a:solidFill>
                          <a:effectLst/>
                          <a:latin typeface="Arial" charset="0"/>
                          <a:ea typeface="Arial" charset="0"/>
                          <a:cs typeface="Arial" charset="0"/>
                        </a:rPr>
                        <a:t>23</a:t>
                      </a:r>
                      <a:endParaRPr kumimoji="0" lang="id-ID" altLang="en-US" sz="1100" b="1" i="0" u="none" strike="noStrike" cap="none" normalizeH="0" baseline="0" dirty="0">
                        <a:ln>
                          <a:noFill/>
                        </a:ln>
                        <a:solidFill>
                          <a:srgbClr val="FFFFFF"/>
                        </a:solidFill>
                        <a:effectLst/>
                        <a:latin typeface="Arial" charset="0"/>
                        <a:ea typeface="Arial" charset="0"/>
                        <a:cs typeface="Arial" charset="0"/>
                      </a:endParaRPr>
                    </a:p>
                  </a:txBody>
                  <a:tcPr marL="112543" marR="112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D0D0D"/>
                    </a:solidFill>
                  </a:tcPr>
                </a:tc>
                <a:tc>
                  <a:txBody>
                    <a:bodyPr/>
                    <a:lstStyle>
                      <a:lvl1pPr>
                        <a:spcBef>
                          <a:spcPct val="20000"/>
                        </a:spcBef>
                        <a:defRPr sz="2800">
                          <a:solidFill>
                            <a:schemeClr val="tx1"/>
                          </a:solidFill>
                          <a:latin typeface="Arial" charset="0"/>
                          <a:ea typeface="Arial" charset="0"/>
                          <a:cs typeface="Arial" charset="0"/>
                        </a:defRPr>
                      </a:lvl1pPr>
                      <a:lvl2pPr marL="742950" indent="-285750">
                        <a:spcBef>
                          <a:spcPct val="20000"/>
                        </a:spcBef>
                        <a:defRPr sz="2400">
                          <a:solidFill>
                            <a:schemeClr val="tx1"/>
                          </a:solidFill>
                          <a:latin typeface="Arial" charset="0"/>
                          <a:ea typeface="Arial" charset="0"/>
                          <a:cs typeface="Arial" charset="0"/>
                        </a:defRPr>
                      </a:lvl2pPr>
                      <a:lvl3pPr marL="1143000" indent="-228600">
                        <a:spcBef>
                          <a:spcPct val="20000"/>
                        </a:spcBef>
                        <a:defRPr sz="2000">
                          <a:solidFill>
                            <a:schemeClr val="tx1"/>
                          </a:solidFill>
                          <a:latin typeface="Arial" charset="0"/>
                          <a:ea typeface="Arial" charset="0"/>
                          <a:cs typeface="Arial" charset="0"/>
                        </a:defRPr>
                      </a:lvl3pPr>
                      <a:lvl4pPr marL="1600200" indent="-228600">
                        <a:spcBef>
                          <a:spcPct val="20000"/>
                        </a:spcBef>
                        <a:defRPr>
                          <a:solidFill>
                            <a:schemeClr val="tx1"/>
                          </a:solidFill>
                          <a:latin typeface="Arial" charset="0"/>
                          <a:ea typeface="Arial" charset="0"/>
                          <a:cs typeface="Arial" charset="0"/>
                        </a:defRPr>
                      </a:lvl4pPr>
                      <a:lvl5pPr marL="2057400" indent="-228600">
                        <a:spcBef>
                          <a:spcPct val="20000"/>
                        </a:spcBef>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altLang="en-US" sz="1100" b="1" i="0" u="none" strike="noStrike" cap="none" normalizeH="0" baseline="0" dirty="0" smtClean="0">
                          <a:ln>
                            <a:noFill/>
                          </a:ln>
                          <a:solidFill>
                            <a:srgbClr val="FFFFFF"/>
                          </a:solidFill>
                          <a:effectLst/>
                          <a:latin typeface="Arial" charset="0"/>
                          <a:ea typeface="Arial" charset="0"/>
                          <a:cs typeface="Arial" charset="0"/>
                        </a:rPr>
                        <a:t>1</a:t>
                      </a:r>
                      <a:endParaRPr kumimoji="0" lang="id-ID" altLang="en-US" sz="1100" b="1" i="0" u="none" strike="noStrike" cap="none" normalizeH="0" baseline="0" dirty="0">
                        <a:ln>
                          <a:noFill/>
                        </a:ln>
                        <a:solidFill>
                          <a:srgbClr val="FFFFFF"/>
                        </a:solidFill>
                        <a:effectLst/>
                        <a:latin typeface="Arial" charset="0"/>
                        <a:ea typeface="Arial" charset="0"/>
                        <a:cs typeface="Arial" charset="0"/>
                      </a:endParaRPr>
                    </a:p>
                  </a:txBody>
                  <a:tcPr marL="112543" marR="112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030A0"/>
                    </a:solidFill>
                  </a:tcPr>
                </a:tc>
              </a:tr>
            </a:tbl>
          </a:graphicData>
        </a:graphic>
      </p:graphicFrame>
      <p:graphicFrame>
        <p:nvGraphicFramePr>
          <p:cNvPr id="47" name="Content Placeholder 64"/>
          <p:cNvGraphicFramePr>
            <a:graphicFrameLocks noGrp="1"/>
          </p:cNvGraphicFramePr>
          <p:nvPr>
            <p:ph sz="quarter" idx="4294967295"/>
          </p:nvPr>
        </p:nvGraphicFramePr>
        <p:xfrm>
          <a:off x="5365825" y="2428993"/>
          <a:ext cx="910167" cy="259080"/>
        </p:xfrm>
        <a:graphic>
          <a:graphicData uri="http://schemas.openxmlformats.org/drawingml/2006/table">
            <a:tbl>
              <a:tblPr/>
              <a:tblGrid>
                <a:gridCol w="455084"/>
                <a:gridCol w="455083"/>
              </a:tblGrid>
              <a:tr h="220663">
                <a:tc>
                  <a:txBody>
                    <a:bodyPr/>
                    <a:lstStyle>
                      <a:lvl1pPr>
                        <a:spcBef>
                          <a:spcPct val="20000"/>
                        </a:spcBef>
                        <a:defRPr sz="2800">
                          <a:solidFill>
                            <a:schemeClr val="tx1"/>
                          </a:solidFill>
                          <a:latin typeface="Arial" charset="0"/>
                          <a:ea typeface="Arial" charset="0"/>
                          <a:cs typeface="Arial" charset="0"/>
                        </a:defRPr>
                      </a:lvl1pPr>
                      <a:lvl2pPr marL="742950" indent="-285750">
                        <a:spcBef>
                          <a:spcPct val="20000"/>
                        </a:spcBef>
                        <a:defRPr sz="2400">
                          <a:solidFill>
                            <a:schemeClr val="tx1"/>
                          </a:solidFill>
                          <a:latin typeface="Arial" charset="0"/>
                          <a:ea typeface="Arial" charset="0"/>
                          <a:cs typeface="Arial" charset="0"/>
                        </a:defRPr>
                      </a:lvl2pPr>
                      <a:lvl3pPr marL="1143000" indent="-228600">
                        <a:spcBef>
                          <a:spcPct val="20000"/>
                        </a:spcBef>
                        <a:defRPr sz="2000">
                          <a:solidFill>
                            <a:schemeClr val="tx1"/>
                          </a:solidFill>
                          <a:latin typeface="Arial" charset="0"/>
                          <a:ea typeface="Arial" charset="0"/>
                          <a:cs typeface="Arial" charset="0"/>
                        </a:defRPr>
                      </a:lvl3pPr>
                      <a:lvl4pPr marL="1600200" indent="-228600">
                        <a:spcBef>
                          <a:spcPct val="20000"/>
                        </a:spcBef>
                        <a:defRPr>
                          <a:solidFill>
                            <a:schemeClr val="tx1"/>
                          </a:solidFill>
                          <a:latin typeface="Arial" charset="0"/>
                          <a:ea typeface="Arial" charset="0"/>
                          <a:cs typeface="Arial" charset="0"/>
                        </a:defRPr>
                      </a:lvl4pPr>
                      <a:lvl5pPr marL="2057400" indent="-228600">
                        <a:spcBef>
                          <a:spcPct val="20000"/>
                        </a:spcBef>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FFFFFF"/>
                          </a:solidFill>
                          <a:effectLst/>
                          <a:latin typeface="Arial" charset="0"/>
                          <a:ea typeface="Arial" charset="0"/>
                          <a:cs typeface="Arial" charset="0"/>
                        </a:rPr>
                        <a:t>28</a:t>
                      </a:r>
                      <a:endParaRPr kumimoji="0" lang="id-ID" altLang="en-US" sz="1100" b="1" i="0" u="none" strike="noStrike" cap="none" normalizeH="0" baseline="0" dirty="0">
                        <a:ln>
                          <a:noFill/>
                        </a:ln>
                        <a:solidFill>
                          <a:srgbClr val="FFFFFF"/>
                        </a:solidFill>
                        <a:effectLst/>
                        <a:latin typeface="Arial" charset="0"/>
                        <a:ea typeface="Arial" charset="0"/>
                        <a:cs typeface="Arial" charset="0"/>
                      </a:endParaRPr>
                    </a:p>
                  </a:txBody>
                  <a:tcPr marL="112543" marR="112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D0D0D"/>
                    </a:solidFill>
                  </a:tcPr>
                </a:tc>
                <a:tc>
                  <a:txBody>
                    <a:bodyPr/>
                    <a:lstStyle>
                      <a:lvl1pPr>
                        <a:spcBef>
                          <a:spcPct val="20000"/>
                        </a:spcBef>
                        <a:defRPr sz="2800">
                          <a:solidFill>
                            <a:schemeClr val="tx1"/>
                          </a:solidFill>
                          <a:latin typeface="Arial" charset="0"/>
                          <a:ea typeface="Arial" charset="0"/>
                          <a:cs typeface="Arial" charset="0"/>
                        </a:defRPr>
                      </a:lvl1pPr>
                      <a:lvl2pPr marL="742950" indent="-285750">
                        <a:spcBef>
                          <a:spcPct val="20000"/>
                        </a:spcBef>
                        <a:defRPr sz="2400">
                          <a:solidFill>
                            <a:schemeClr val="tx1"/>
                          </a:solidFill>
                          <a:latin typeface="Arial" charset="0"/>
                          <a:ea typeface="Arial" charset="0"/>
                          <a:cs typeface="Arial" charset="0"/>
                        </a:defRPr>
                      </a:lvl2pPr>
                      <a:lvl3pPr marL="1143000" indent="-228600">
                        <a:spcBef>
                          <a:spcPct val="20000"/>
                        </a:spcBef>
                        <a:defRPr sz="2000">
                          <a:solidFill>
                            <a:schemeClr val="tx1"/>
                          </a:solidFill>
                          <a:latin typeface="Arial" charset="0"/>
                          <a:ea typeface="Arial" charset="0"/>
                          <a:cs typeface="Arial" charset="0"/>
                        </a:defRPr>
                      </a:lvl3pPr>
                      <a:lvl4pPr marL="1600200" indent="-228600">
                        <a:spcBef>
                          <a:spcPct val="20000"/>
                        </a:spcBef>
                        <a:defRPr>
                          <a:solidFill>
                            <a:schemeClr val="tx1"/>
                          </a:solidFill>
                          <a:latin typeface="Arial" charset="0"/>
                          <a:ea typeface="Arial" charset="0"/>
                          <a:cs typeface="Arial" charset="0"/>
                        </a:defRPr>
                      </a:lvl4pPr>
                      <a:lvl5pPr marL="2057400" indent="-228600">
                        <a:spcBef>
                          <a:spcPct val="20000"/>
                        </a:spcBef>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dirty="0" smtClean="0">
                          <a:ln>
                            <a:noFill/>
                          </a:ln>
                          <a:solidFill>
                            <a:srgbClr val="FFFFFF"/>
                          </a:solidFill>
                          <a:effectLst/>
                          <a:latin typeface="Arial" charset="0"/>
                          <a:ea typeface="Arial" charset="0"/>
                          <a:cs typeface="Arial" charset="0"/>
                        </a:rPr>
                        <a:t>1</a:t>
                      </a:r>
                      <a:endParaRPr kumimoji="0" lang="id-ID" altLang="en-US" sz="1100" b="1" i="0" u="none" strike="noStrike" cap="none" normalizeH="0" baseline="0" dirty="0">
                        <a:ln>
                          <a:noFill/>
                        </a:ln>
                        <a:solidFill>
                          <a:srgbClr val="FFFFFF"/>
                        </a:solidFill>
                        <a:effectLst/>
                        <a:latin typeface="Arial" charset="0"/>
                        <a:ea typeface="Arial" charset="0"/>
                        <a:cs typeface="Arial" charset="0"/>
                      </a:endParaRPr>
                    </a:p>
                  </a:txBody>
                  <a:tcPr marL="112543" marR="112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030A0"/>
                    </a:solidFill>
                  </a:tcPr>
                </a:tc>
              </a:tr>
            </a:tbl>
          </a:graphicData>
        </a:graphic>
      </p:graphicFrame>
      <p:graphicFrame>
        <p:nvGraphicFramePr>
          <p:cNvPr id="48" name="Content Placeholder 64"/>
          <p:cNvGraphicFramePr>
            <a:graphicFrameLocks noGrp="1"/>
          </p:cNvGraphicFramePr>
          <p:nvPr>
            <p:ph sz="quarter" idx="4294967295"/>
          </p:nvPr>
        </p:nvGraphicFramePr>
        <p:xfrm>
          <a:off x="6730125" y="5833250"/>
          <a:ext cx="914400" cy="259080"/>
        </p:xfrm>
        <a:graphic>
          <a:graphicData uri="http://schemas.openxmlformats.org/drawingml/2006/table">
            <a:tbl>
              <a:tblPr/>
              <a:tblGrid>
                <a:gridCol w="457200"/>
                <a:gridCol w="457200"/>
              </a:tblGrid>
              <a:tr h="220663">
                <a:tc>
                  <a:txBody>
                    <a:bodyPr/>
                    <a:lstStyle>
                      <a:lvl1pPr>
                        <a:spcBef>
                          <a:spcPct val="20000"/>
                        </a:spcBef>
                        <a:defRPr sz="2800">
                          <a:solidFill>
                            <a:schemeClr val="tx1"/>
                          </a:solidFill>
                          <a:latin typeface="Arial" charset="0"/>
                          <a:ea typeface="Arial" charset="0"/>
                          <a:cs typeface="Arial" charset="0"/>
                        </a:defRPr>
                      </a:lvl1pPr>
                      <a:lvl2pPr marL="742950" indent="-285750">
                        <a:spcBef>
                          <a:spcPct val="20000"/>
                        </a:spcBef>
                        <a:defRPr sz="2400">
                          <a:solidFill>
                            <a:schemeClr val="tx1"/>
                          </a:solidFill>
                          <a:latin typeface="Arial" charset="0"/>
                          <a:ea typeface="Arial" charset="0"/>
                          <a:cs typeface="Arial" charset="0"/>
                        </a:defRPr>
                      </a:lvl2pPr>
                      <a:lvl3pPr marL="1143000" indent="-228600">
                        <a:spcBef>
                          <a:spcPct val="20000"/>
                        </a:spcBef>
                        <a:defRPr sz="2000">
                          <a:solidFill>
                            <a:schemeClr val="tx1"/>
                          </a:solidFill>
                          <a:latin typeface="Arial" charset="0"/>
                          <a:ea typeface="Arial" charset="0"/>
                          <a:cs typeface="Arial" charset="0"/>
                        </a:defRPr>
                      </a:lvl3pPr>
                      <a:lvl4pPr marL="1600200" indent="-228600">
                        <a:spcBef>
                          <a:spcPct val="20000"/>
                        </a:spcBef>
                        <a:defRPr>
                          <a:solidFill>
                            <a:schemeClr val="tx1"/>
                          </a:solidFill>
                          <a:latin typeface="Arial" charset="0"/>
                          <a:ea typeface="Arial" charset="0"/>
                          <a:cs typeface="Arial" charset="0"/>
                        </a:defRPr>
                      </a:lvl4pPr>
                      <a:lvl5pPr marL="2057400" indent="-228600">
                        <a:spcBef>
                          <a:spcPct val="20000"/>
                        </a:spcBef>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dirty="0" smtClean="0">
                          <a:ln>
                            <a:noFill/>
                          </a:ln>
                          <a:solidFill>
                            <a:srgbClr val="FFFFFF"/>
                          </a:solidFill>
                          <a:effectLst/>
                          <a:latin typeface="Arial" charset="0"/>
                          <a:ea typeface="Arial" charset="0"/>
                          <a:cs typeface="Arial" charset="0"/>
                        </a:rPr>
                        <a:t>48</a:t>
                      </a:r>
                      <a:endParaRPr kumimoji="0" lang="id-ID" altLang="en-US" sz="1100" b="1" i="0" u="none" strike="noStrike" cap="none" normalizeH="0" baseline="0" dirty="0">
                        <a:ln>
                          <a:noFill/>
                        </a:ln>
                        <a:solidFill>
                          <a:srgbClr val="FFFFFF"/>
                        </a:solidFill>
                        <a:effectLst/>
                        <a:latin typeface="Arial" charset="0"/>
                        <a:ea typeface="Arial" charset="0"/>
                        <a:cs typeface="Arial" charset="0"/>
                      </a:endParaRPr>
                    </a:p>
                  </a:txBody>
                  <a:tcPr marL="112543" marR="112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D0D0D"/>
                    </a:solidFill>
                  </a:tcPr>
                </a:tc>
                <a:tc>
                  <a:txBody>
                    <a:bodyPr/>
                    <a:lstStyle>
                      <a:lvl1pPr>
                        <a:spcBef>
                          <a:spcPct val="20000"/>
                        </a:spcBef>
                        <a:defRPr sz="2800">
                          <a:solidFill>
                            <a:schemeClr val="tx1"/>
                          </a:solidFill>
                          <a:latin typeface="Arial" charset="0"/>
                          <a:ea typeface="Arial" charset="0"/>
                          <a:cs typeface="Arial" charset="0"/>
                        </a:defRPr>
                      </a:lvl1pPr>
                      <a:lvl2pPr marL="742950" indent="-285750">
                        <a:spcBef>
                          <a:spcPct val="20000"/>
                        </a:spcBef>
                        <a:defRPr sz="2400">
                          <a:solidFill>
                            <a:schemeClr val="tx1"/>
                          </a:solidFill>
                          <a:latin typeface="Arial" charset="0"/>
                          <a:ea typeface="Arial" charset="0"/>
                          <a:cs typeface="Arial" charset="0"/>
                        </a:defRPr>
                      </a:lvl2pPr>
                      <a:lvl3pPr marL="1143000" indent="-228600">
                        <a:spcBef>
                          <a:spcPct val="20000"/>
                        </a:spcBef>
                        <a:defRPr sz="2000">
                          <a:solidFill>
                            <a:schemeClr val="tx1"/>
                          </a:solidFill>
                          <a:latin typeface="Arial" charset="0"/>
                          <a:ea typeface="Arial" charset="0"/>
                          <a:cs typeface="Arial" charset="0"/>
                        </a:defRPr>
                      </a:lvl3pPr>
                      <a:lvl4pPr marL="1600200" indent="-228600">
                        <a:spcBef>
                          <a:spcPct val="20000"/>
                        </a:spcBef>
                        <a:defRPr>
                          <a:solidFill>
                            <a:schemeClr val="tx1"/>
                          </a:solidFill>
                          <a:latin typeface="Arial" charset="0"/>
                          <a:ea typeface="Arial" charset="0"/>
                          <a:cs typeface="Arial" charset="0"/>
                        </a:defRPr>
                      </a:lvl4pPr>
                      <a:lvl5pPr marL="2057400" indent="-228600">
                        <a:spcBef>
                          <a:spcPct val="20000"/>
                        </a:spcBef>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dirty="0" smtClean="0">
                          <a:ln>
                            <a:noFill/>
                          </a:ln>
                          <a:solidFill>
                            <a:srgbClr val="FFFFFF"/>
                          </a:solidFill>
                          <a:effectLst/>
                          <a:latin typeface="Arial" charset="0"/>
                          <a:ea typeface="Arial" charset="0"/>
                          <a:cs typeface="Arial" charset="0"/>
                        </a:rPr>
                        <a:t>1</a:t>
                      </a:r>
                      <a:endParaRPr kumimoji="0" lang="id-ID" altLang="en-US" sz="1100" b="1" i="0" u="none" strike="noStrike" cap="none" normalizeH="0" baseline="0" dirty="0">
                        <a:ln>
                          <a:noFill/>
                        </a:ln>
                        <a:solidFill>
                          <a:srgbClr val="FFFFFF"/>
                        </a:solidFill>
                        <a:effectLst/>
                        <a:latin typeface="Arial" charset="0"/>
                        <a:ea typeface="Arial" charset="0"/>
                        <a:cs typeface="Arial" charset="0"/>
                      </a:endParaRPr>
                    </a:p>
                  </a:txBody>
                  <a:tcPr marL="112543" marR="112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030A0"/>
                    </a:solidFill>
                  </a:tcPr>
                </a:tc>
              </a:tr>
            </a:tbl>
          </a:graphicData>
        </a:graphic>
      </p:graphicFrame>
      <p:graphicFrame>
        <p:nvGraphicFramePr>
          <p:cNvPr id="49" name="Content Placeholder 64"/>
          <p:cNvGraphicFramePr>
            <a:graphicFrameLocks noGrp="1"/>
          </p:cNvGraphicFramePr>
          <p:nvPr>
            <p:ph sz="quarter" idx="4294967295"/>
          </p:nvPr>
        </p:nvGraphicFramePr>
        <p:xfrm>
          <a:off x="9499601" y="3400104"/>
          <a:ext cx="914400" cy="259080"/>
        </p:xfrm>
        <a:graphic>
          <a:graphicData uri="http://schemas.openxmlformats.org/drawingml/2006/table">
            <a:tbl>
              <a:tblPr/>
              <a:tblGrid>
                <a:gridCol w="457200"/>
                <a:gridCol w="457200"/>
              </a:tblGrid>
              <a:tr h="220663">
                <a:tc>
                  <a:txBody>
                    <a:bodyPr/>
                    <a:lstStyle>
                      <a:lvl1pPr>
                        <a:spcBef>
                          <a:spcPct val="20000"/>
                        </a:spcBef>
                        <a:defRPr sz="2800">
                          <a:solidFill>
                            <a:schemeClr val="tx1"/>
                          </a:solidFill>
                          <a:latin typeface="Arial" charset="0"/>
                          <a:ea typeface="Arial" charset="0"/>
                          <a:cs typeface="Arial" charset="0"/>
                        </a:defRPr>
                      </a:lvl1pPr>
                      <a:lvl2pPr marL="742950" indent="-285750">
                        <a:spcBef>
                          <a:spcPct val="20000"/>
                        </a:spcBef>
                        <a:defRPr sz="2400">
                          <a:solidFill>
                            <a:schemeClr val="tx1"/>
                          </a:solidFill>
                          <a:latin typeface="Arial" charset="0"/>
                          <a:ea typeface="Arial" charset="0"/>
                          <a:cs typeface="Arial" charset="0"/>
                        </a:defRPr>
                      </a:lvl2pPr>
                      <a:lvl3pPr marL="1143000" indent="-228600">
                        <a:spcBef>
                          <a:spcPct val="20000"/>
                        </a:spcBef>
                        <a:defRPr sz="2000">
                          <a:solidFill>
                            <a:schemeClr val="tx1"/>
                          </a:solidFill>
                          <a:latin typeface="Arial" charset="0"/>
                          <a:ea typeface="Arial" charset="0"/>
                          <a:cs typeface="Arial" charset="0"/>
                        </a:defRPr>
                      </a:lvl3pPr>
                      <a:lvl4pPr marL="1600200" indent="-228600">
                        <a:spcBef>
                          <a:spcPct val="20000"/>
                        </a:spcBef>
                        <a:defRPr>
                          <a:solidFill>
                            <a:schemeClr val="tx1"/>
                          </a:solidFill>
                          <a:latin typeface="Arial" charset="0"/>
                          <a:ea typeface="Arial" charset="0"/>
                          <a:cs typeface="Arial" charset="0"/>
                        </a:defRPr>
                      </a:lvl4pPr>
                      <a:lvl5pPr marL="2057400" indent="-228600">
                        <a:spcBef>
                          <a:spcPct val="20000"/>
                        </a:spcBef>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dirty="0" smtClean="0">
                          <a:ln>
                            <a:noFill/>
                          </a:ln>
                          <a:solidFill>
                            <a:srgbClr val="FFFFFF"/>
                          </a:solidFill>
                          <a:effectLst/>
                          <a:latin typeface="Arial" charset="0"/>
                          <a:ea typeface="Arial" charset="0"/>
                          <a:cs typeface="Arial" charset="0"/>
                        </a:rPr>
                        <a:t>3</a:t>
                      </a:r>
                      <a:endParaRPr kumimoji="0" lang="id-ID" altLang="en-US" sz="1100" b="1" i="0" u="none" strike="noStrike" cap="none" normalizeH="0" baseline="0" dirty="0">
                        <a:ln>
                          <a:noFill/>
                        </a:ln>
                        <a:solidFill>
                          <a:srgbClr val="FFFFFF"/>
                        </a:solidFill>
                        <a:effectLst/>
                        <a:latin typeface="Arial" charset="0"/>
                        <a:ea typeface="Arial" charset="0"/>
                        <a:cs typeface="Arial" charset="0"/>
                      </a:endParaRPr>
                    </a:p>
                  </a:txBody>
                  <a:tcPr marL="112543" marR="112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D0D0D"/>
                    </a:solidFill>
                  </a:tcPr>
                </a:tc>
                <a:tc>
                  <a:txBody>
                    <a:bodyPr/>
                    <a:lstStyle>
                      <a:lvl1pPr>
                        <a:spcBef>
                          <a:spcPct val="20000"/>
                        </a:spcBef>
                        <a:defRPr sz="2800">
                          <a:solidFill>
                            <a:schemeClr val="tx1"/>
                          </a:solidFill>
                          <a:latin typeface="Arial" charset="0"/>
                          <a:ea typeface="Arial" charset="0"/>
                          <a:cs typeface="Arial" charset="0"/>
                        </a:defRPr>
                      </a:lvl1pPr>
                      <a:lvl2pPr marL="742950" indent="-285750">
                        <a:spcBef>
                          <a:spcPct val="20000"/>
                        </a:spcBef>
                        <a:defRPr sz="2400">
                          <a:solidFill>
                            <a:schemeClr val="tx1"/>
                          </a:solidFill>
                          <a:latin typeface="Arial" charset="0"/>
                          <a:ea typeface="Arial" charset="0"/>
                          <a:cs typeface="Arial" charset="0"/>
                        </a:defRPr>
                      </a:lvl2pPr>
                      <a:lvl3pPr marL="1143000" indent="-228600">
                        <a:spcBef>
                          <a:spcPct val="20000"/>
                        </a:spcBef>
                        <a:defRPr sz="2000">
                          <a:solidFill>
                            <a:schemeClr val="tx1"/>
                          </a:solidFill>
                          <a:latin typeface="Arial" charset="0"/>
                          <a:ea typeface="Arial" charset="0"/>
                          <a:cs typeface="Arial" charset="0"/>
                        </a:defRPr>
                      </a:lvl3pPr>
                      <a:lvl4pPr marL="1600200" indent="-228600">
                        <a:spcBef>
                          <a:spcPct val="20000"/>
                        </a:spcBef>
                        <a:defRPr>
                          <a:solidFill>
                            <a:schemeClr val="tx1"/>
                          </a:solidFill>
                          <a:latin typeface="Arial" charset="0"/>
                          <a:ea typeface="Arial" charset="0"/>
                          <a:cs typeface="Arial" charset="0"/>
                        </a:defRPr>
                      </a:lvl4pPr>
                      <a:lvl5pPr marL="2057400" indent="-228600">
                        <a:spcBef>
                          <a:spcPct val="20000"/>
                        </a:spcBef>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dirty="0" smtClean="0">
                          <a:ln>
                            <a:noFill/>
                          </a:ln>
                          <a:solidFill>
                            <a:srgbClr val="FFFFFF"/>
                          </a:solidFill>
                          <a:effectLst/>
                          <a:latin typeface="Arial" charset="0"/>
                          <a:ea typeface="Arial" charset="0"/>
                          <a:cs typeface="Arial" charset="0"/>
                        </a:rPr>
                        <a:t>1</a:t>
                      </a:r>
                      <a:endParaRPr kumimoji="0" lang="id-ID" altLang="en-US" sz="1100" b="1" i="0" u="none" strike="noStrike" cap="none" normalizeH="0" baseline="0" dirty="0">
                        <a:ln>
                          <a:noFill/>
                        </a:ln>
                        <a:solidFill>
                          <a:srgbClr val="FFFFFF"/>
                        </a:solidFill>
                        <a:effectLst/>
                        <a:latin typeface="Arial" charset="0"/>
                        <a:ea typeface="Arial" charset="0"/>
                        <a:cs typeface="Arial" charset="0"/>
                      </a:endParaRPr>
                    </a:p>
                  </a:txBody>
                  <a:tcPr marL="112543" marR="112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030A0"/>
                    </a:solidFill>
                  </a:tcPr>
                </a:tc>
              </a:tr>
            </a:tbl>
          </a:graphicData>
        </a:graphic>
      </p:graphicFrame>
      <p:graphicFrame>
        <p:nvGraphicFramePr>
          <p:cNvPr id="50" name="Content Placeholder 64"/>
          <p:cNvGraphicFramePr>
            <a:graphicFrameLocks noGrp="1"/>
          </p:cNvGraphicFramePr>
          <p:nvPr>
            <p:ph sz="quarter" idx="4294967295"/>
          </p:nvPr>
        </p:nvGraphicFramePr>
        <p:xfrm>
          <a:off x="5899808" y="3584035"/>
          <a:ext cx="914400" cy="259080"/>
        </p:xfrm>
        <a:graphic>
          <a:graphicData uri="http://schemas.openxmlformats.org/drawingml/2006/table">
            <a:tbl>
              <a:tblPr/>
              <a:tblGrid>
                <a:gridCol w="457200"/>
                <a:gridCol w="457200"/>
              </a:tblGrid>
              <a:tr h="220663">
                <a:tc>
                  <a:txBody>
                    <a:bodyPr/>
                    <a:lstStyle>
                      <a:lvl1pPr>
                        <a:spcBef>
                          <a:spcPct val="20000"/>
                        </a:spcBef>
                        <a:defRPr sz="2800">
                          <a:solidFill>
                            <a:schemeClr val="tx1"/>
                          </a:solidFill>
                          <a:latin typeface="Arial" charset="0"/>
                          <a:ea typeface="Arial" charset="0"/>
                          <a:cs typeface="Arial" charset="0"/>
                        </a:defRPr>
                      </a:lvl1pPr>
                      <a:lvl2pPr marL="742950" indent="-285750">
                        <a:spcBef>
                          <a:spcPct val="20000"/>
                        </a:spcBef>
                        <a:defRPr sz="2400">
                          <a:solidFill>
                            <a:schemeClr val="tx1"/>
                          </a:solidFill>
                          <a:latin typeface="Arial" charset="0"/>
                          <a:ea typeface="Arial" charset="0"/>
                          <a:cs typeface="Arial" charset="0"/>
                        </a:defRPr>
                      </a:lvl2pPr>
                      <a:lvl3pPr marL="1143000" indent="-228600">
                        <a:spcBef>
                          <a:spcPct val="20000"/>
                        </a:spcBef>
                        <a:defRPr sz="2000">
                          <a:solidFill>
                            <a:schemeClr val="tx1"/>
                          </a:solidFill>
                          <a:latin typeface="Arial" charset="0"/>
                          <a:ea typeface="Arial" charset="0"/>
                          <a:cs typeface="Arial" charset="0"/>
                        </a:defRPr>
                      </a:lvl3pPr>
                      <a:lvl4pPr marL="1600200" indent="-228600">
                        <a:spcBef>
                          <a:spcPct val="20000"/>
                        </a:spcBef>
                        <a:defRPr>
                          <a:solidFill>
                            <a:schemeClr val="tx1"/>
                          </a:solidFill>
                          <a:latin typeface="Arial" charset="0"/>
                          <a:ea typeface="Arial" charset="0"/>
                          <a:cs typeface="Arial" charset="0"/>
                        </a:defRPr>
                      </a:lvl4pPr>
                      <a:lvl5pPr marL="2057400" indent="-228600">
                        <a:spcBef>
                          <a:spcPct val="20000"/>
                        </a:spcBef>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dirty="0" smtClean="0">
                          <a:ln>
                            <a:noFill/>
                          </a:ln>
                          <a:solidFill>
                            <a:srgbClr val="FFFFFF"/>
                          </a:solidFill>
                          <a:effectLst/>
                          <a:latin typeface="Arial" charset="0"/>
                          <a:ea typeface="Arial" charset="0"/>
                          <a:cs typeface="Arial" charset="0"/>
                        </a:rPr>
                        <a:t>28</a:t>
                      </a:r>
                      <a:endParaRPr kumimoji="0" lang="id-ID" altLang="en-US" sz="1100" b="1" i="0" u="none" strike="noStrike" cap="none" normalizeH="0" baseline="0" dirty="0">
                        <a:ln>
                          <a:noFill/>
                        </a:ln>
                        <a:solidFill>
                          <a:srgbClr val="FFFFFF"/>
                        </a:solidFill>
                        <a:effectLst/>
                        <a:latin typeface="Arial" charset="0"/>
                        <a:ea typeface="Arial" charset="0"/>
                        <a:cs typeface="Arial" charset="0"/>
                      </a:endParaRPr>
                    </a:p>
                  </a:txBody>
                  <a:tcPr marL="112543" marR="112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D0D0D"/>
                    </a:solidFill>
                  </a:tcPr>
                </a:tc>
                <a:tc>
                  <a:txBody>
                    <a:bodyPr/>
                    <a:lstStyle>
                      <a:lvl1pPr>
                        <a:spcBef>
                          <a:spcPct val="20000"/>
                        </a:spcBef>
                        <a:defRPr sz="2800">
                          <a:solidFill>
                            <a:schemeClr val="tx1"/>
                          </a:solidFill>
                          <a:latin typeface="Arial" charset="0"/>
                          <a:ea typeface="Arial" charset="0"/>
                          <a:cs typeface="Arial" charset="0"/>
                        </a:defRPr>
                      </a:lvl1pPr>
                      <a:lvl2pPr marL="742950" indent="-285750">
                        <a:spcBef>
                          <a:spcPct val="20000"/>
                        </a:spcBef>
                        <a:defRPr sz="2400">
                          <a:solidFill>
                            <a:schemeClr val="tx1"/>
                          </a:solidFill>
                          <a:latin typeface="Arial" charset="0"/>
                          <a:ea typeface="Arial" charset="0"/>
                          <a:cs typeface="Arial" charset="0"/>
                        </a:defRPr>
                      </a:lvl2pPr>
                      <a:lvl3pPr marL="1143000" indent="-228600">
                        <a:spcBef>
                          <a:spcPct val="20000"/>
                        </a:spcBef>
                        <a:defRPr sz="2000">
                          <a:solidFill>
                            <a:schemeClr val="tx1"/>
                          </a:solidFill>
                          <a:latin typeface="Arial" charset="0"/>
                          <a:ea typeface="Arial" charset="0"/>
                          <a:cs typeface="Arial" charset="0"/>
                        </a:defRPr>
                      </a:lvl3pPr>
                      <a:lvl4pPr marL="1600200" indent="-228600">
                        <a:spcBef>
                          <a:spcPct val="20000"/>
                        </a:spcBef>
                        <a:defRPr>
                          <a:solidFill>
                            <a:schemeClr val="tx1"/>
                          </a:solidFill>
                          <a:latin typeface="Arial" charset="0"/>
                          <a:ea typeface="Arial" charset="0"/>
                          <a:cs typeface="Arial" charset="0"/>
                        </a:defRPr>
                      </a:lvl4pPr>
                      <a:lvl5pPr marL="2057400" indent="-228600">
                        <a:spcBef>
                          <a:spcPct val="20000"/>
                        </a:spcBef>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dirty="0" smtClean="0">
                          <a:ln>
                            <a:noFill/>
                          </a:ln>
                          <a:solidFill>
                            <a:srgbClr val="FFFFFF"/>
                          </a:solidFill>
                          <a:effectLst/>
                          <a:latin typeface="Arial" charset="0"/>
                          <a:ea typeface="Arial" charset="0"/>
                          <a:cs typeface="Arial" charset="0"/>
                        </a:rPr>
                        <a:t>1</a:t>
                      </a:r>
                      <a:endParaRPr kumimoji="0" lang="id-ID" altLang="en-US" sz="1100" b="1" i="0" u="none" strike="noStrike" cap="none" normalizeH="0" baseline="0" dirty="0">
                        <a:ln>
                          <a:noFill/>
                        </a:ln>
                        <a:solidFill>
                          <a:srgbClr val="FFFFFF"/>
                        </a:solidFill>
                        <a:effectLst/>
                        <a:latin typeface="Arial" charset="0"/>
                        <a:ea typeface="Arial" charset="0"/>
                        <a:cs typeface="Arial" charset="0"/>
                      </a:endParaRPr>
                    </a:p>
                  </a:txBody>
                  <a:tcPr marL="112543" marR="11254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030A0"/>
                    </a:solidFill>
                  </a:tcPr>
                </a:tc>
              </a:tr>
            </a:tbl>
          </a:graphicData>
        </a:graphic>
      </p:graphicFrame>
    </p:spTree>
    <p:extLst>
      <p:ext uri="{BB962C8B-B14F-4D97-AF65-F5344CB8AC3E}">
        <p14:creationId xmlns:p14="http://schemas.microsoft.com/office/powerpoint/2010/main" val="4068920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extLst>
              <p:ext uri="{D42A27DB-BD31-4B8C-83A1-F6EECF244321}">
                <p14:modId xmlns:p14="http://schemas.microsoft.com/office/powerpoint/2010/main" val="1650595304"/>
              </p:ext>
            </p:extLst>
          </p:nvPr>
        </p:nvGraphicFramePr>
        <p:xfrm>
          <a:off x="2134689" y="1896035"/>
          <a:ext cx="8280921" cy="4699575"/>
        </p:xfrm>
        <a:graphic>
          <a:graphicData uri="http://schemas.openxmlformats.org/drawingml/2006/table">
            <a:tbl>
              <a:tblPr>
                <a:tableStyleId>{5C22544A-7EE6-4342-B048-85BDC9FD1C3A}</a:tableStyleId>
              </a:tblPr>
              <a:tblGrid>
                <a:gridCol w="1252023"/>
                <a:gridCol w="3514449"/>
                <a:gridCol w="3514449"/>
              </a:tblGrid>
              <a:tr h="352028">
                <a:tc>
                  <a:txBody>
                    <a:bodyPr/>
                    <a:lstStyle/>
                    <a:p>
                      <a:pPr algn="ctr" fontAlgn="b"/>
                      <a:r>
                        <a:rPr lang="id-ID" sz="1400" b="1" u="none" strike="noStrike" dirty="0">
                          <a:effectLst/>
                          <a:latin typeface="Arial" pitchFamily="34" charset="0"/>
                          <a:cs typeface="Arial" pitchFamily="34" charset="0"/>
                        </a:rPr>
                        <a:t>Provinsi</a:t>
                      </a:r>
                      <a:endParaRPr lang="id-ID" sz="1400" b="1" i="0" u="none" strike="noStrike" dirty="0">
                        <a:solidFill>
                          <a:srgbClr val="000000"/>
                        </a:solidFill>
                        <a:effectLst/>
                        <a:latin typeface="Arial" pitchFamily="34" charset="0"/>
                        <a:cs typeface="Arial" pitchFamily="34" charset="0"/>
                      </a:endParaRPr>
                    </a:p>
                  </a:txBody>
                  <a:tcPr marL="9525" marR="9525" marT="9525" marB="0" anchor="b">
                    <a:solidFill>
                      <a:srgbClr val="00B0F0"/>
                    </a:solidFill>
                  </a:tcPr>
                </a:tc>
                <a:tc>
                  <a:txBody>
                    <a:bodyPr/>
                    <a:lstStyle/>
                    <a:p>
                      <a:pPr algn="ctr" fontAlgn="b"/>
                      <a:r>
                        <a:rPr lang="id-ID" sz="1400" b="1" u="none" strike="noStrike" dirty="0">
                          <a:effectLst/>
                          <a:latin typeface="Arial" pitchFamily="34" charset="0"/>
                          <a:cs typeface="Arial" pitchFamily="34" charset="0"/>
                        </a:rPr>
                        <a:t>Kebijakan</a:t>
                      </a:r>
                      <a:endParaRPr lang="id-ID" sz="1400" b="1" i="0" u="none" strike="noStrike" dirty="0">
                        <a:solidFill>
                          <a:srgbClr val="000000"/>
                        </a:solidFill>
                        <a:effectLst/>
                        <a:latin typeface="Arial" pitchFamily="34" charset="0"/>
                        <a:cs typeface="Arial" pitchFamily="34" charset="0"/>
                      </a:endParaRPr>
                    </a:p>
                  </a:txBody>
                  <a:tcPr marL="9525" marR="9525" marT="9525" marB="0" anchor="b">
                    <a:solidFill>
                      <a:srgbClr val="00B0F0"/>
                    </a:solidFill>
                  </a:tcPr>
                </a:tc>
                <a:tc>
                  <a:txBody>
                    <a:bodyPr/>
                    <a:lstStyle/>
                    <a:p>
                      <a:pPr algn="ctr" fontAlgn="ctr"/>
                      <a:r>
                        <a:rPr lang="id-ID" sz="1400" b="1" u="none" strike="noStrike" dirty="0">
                          <a:effectLst/>
                          <a:latin typeface="Arial" pitchFamily="34" charset="0"/>
                          <a:cs typeface="Arial" pitchFamily="34" charset="0"/>
                        </a:rPr>
                        <a:t>Tentang</a:t>
                      </a:r>
                      <a:endParaRPr lang="id-ID" sz="1400" b="1" i="0" u="none" strike="noStrike" dirty="0">
                        <a:solidFill>
                          <a:srgbClr val="000000"/>
                        </a:solidFill>
                        <a:effectLst/>
                        <a:latin typeface="Arial" pitchFamily="34" charset="0"/>
                        <a:cs typeface="Arial" pitchFamily="34" charset="0"/>
                      </a:endParaRPr>
                    </a:p>
                  </a:txBody>
                  <a:tcPr marL="9525" marR="9525" marT="9525" marB="0" anchor="ctr">
                    <a:solidFill>
                      <a:srgbClr val="00B0F0"/>
                    </a:solidFill>
                  </a:tcPr>
                </a:tc>
              </a:tr>
              <a:tr h="1196895">
                <a:tc>
                  <a:txBody>
                    <a:bodyPr/>
                    <a:lstStyle/>
                    <a:p>
                      <a:pPr algn="l" fontAlgn="ctr"/>
                      <a:r>
                        <a:rPr lang="id-ID" sz="1400" b="1" u="none" strike="noStrike">
                          <a:effectLst/>
                          <a:latin typeface="Arial" pitchFamily="34" charset="0"/>
                          <a:cs typeface="Arial" pitchFamily="34" charset="0"/>
                        </a:rPr>
                        <a:t>Riau</a:t>
                      </a:r>
                      <a:endParaRPr lang="id-ID" sz="1400" b="1" i="0" u="none" strike="noStrike">
                        <a:solidFill>
                          <a:srgbClr val="000000"/>
                        </a:solidFill>
                        <a:effectLst/>
                        <a:latin typeface="Arial" pitchFamily="34" charset="0"/>
                        <a:cs typeface="Arial" pitchFamily="34" charset="0"/>
                      </a:endParaRPr>
                    </a:p>
                  </a:txBody>
                  <a:tcPr marL="9525" marR="9525" marT="9525" marB="0" anchor="ctr"/>
                </a:tc>
                <a:tc>
                  <a:txBody>
                    <a:bodyPr/>
                    <a:lstStyle/>
                    <a:p>
                      <a:pPr algn="l" fontAlgn="ctr"/>
                      <a:r>
                        <a:rPr lang="sv-SE" sz="1400" b="1" u="none" strike="noStrike">
                          <a:effectLst/>
                          <a:latin typeface="Arial" pitchFamily="34" charset="0"/>
                          <a:cs typeface="Arial" pitchFamily="34" charset="0"/>
                        </a:rPr>
                        <a:t>Instruksi Gubernur Riau Nomor 01/INT-HK/I/2017</a:t>
                      </a:r>
                      <a:endParaRPr lang="sv-SE" sz="1400" b="1" i="0" u="none" strike="noStrike">
                        <a:solidFill>
                          <a:srgbClr val="000000"/>
                        </a:solidFill>
                        <a:effectLst/>
                        <a:latin typeface="Arial" pitchFamily="34" charset="0"/>
                        <a:cs typeface="Arial" pitchFamily="34" charset="0"/>
                      </a:endParaRPr>
                    </a:p>
                  </a:txBody>
                  <a:tcPr marL="9525" marR="9525" marT="9525" marB="0" anchor="ctr"/>
                </a:tc>
                <a:tc>
                  <a:txBody>
                    <a:bodyPr/>
                    <a:lstStyle/>
                    <a:p>
                      <a:pPr algn="l" fontAlgn="ctr"/>
                      <a:r>
                        <a:rPr lang="id-ID" sz="1400" b="1" u="none" strike="noStrike">
                          <a:effectLst/>
                          <a:latin typeface="Arial" pitchFamily="34" charset="0"/>
                          <a:cs typeface="Arial" pitchFamily="34" charset="0"/>
                        </a:rPr>
                        <a:t>Pembinaan, Pendampingan dan Penguatan Lokasi Program Kampung Iklim (ProKlim) Provinsi Riau.</a:t>
                      </a:r>
                      <a:endParaRPr lang="id-ID" sz="1400" b="1" i="0" u="none" strike="noStrike">
                        <a:solidFill>
                          <a:srgbClr val="000000"/>
                        </a:solidFill>
                        <a:effectLst/>
                        <a:latin typeface="Arial" pitchFamily="34" charset="0"/>
                        <a:cs typeface="Arial" pitchFamily="34" charset="0"/>
                      </a:endParaRPr>
                    </a:p>
                  </a:txBody>
                  <a:tcPr marL="9525" marR="9525" marT="9525" marB="0" anchor="ctr"/>
                </a:tc>
              </a:tr>
              <a:tr h="897672">
                <a:tc>
                  <a:txBody>
                    <a:bodyPr/>
                    <a:lstStyle/>
                    <a:p>
                      <a:pPr algn="l" fontAlgn="ctr"/>
                      <a:r>
                        <a:rPr lang="id-ID" sz="1400" b="1" u="none" strike="noStrike">
                          <a:effectLst/>
                          <a:latin typeface="Arial" pitchFamily="34" charset="0"/>
                          <a:cs typeface="Arial" pitchFamily="34" charset="0"/>
                        </a:rPr>
                        <a:t>Sumsel</a:t>
                      </a:r>
                      <a:endParaRPr lang="id-ID" sz="1400" b="1" i="0" u="none" strike="noStrike">
                        <a:solidFill>
                          <a:srgbClr val="000000"/>
                        </a:solidFill>
                        <a:effectLst/>
                        <a:latin typeface="Arial" pitchFamily="34" charset="0"/>
                        <a:cs typeface="Arial" pitchFamily="34" charset="0"/>
                      </a:endParaRPr>
                    </a:p>
                  </a:txBody>
                  <a:tcPr marL="9525" marR="9525" marT="9525" marB="0" anchor="ctr"/>
                </a:tc>
                <a:tc>
                  <a:txBody>
                    <a:bodyPr/>
                    <a:lstStyle/>
                    <a:p>
                      <a:pPr algn="l" fontAlgn="ctr"/>
                      <a:r>
                        <a:rPr lang="nn-NO" sz="1400" b="1" u="none" strike="noStrike" dirty="0">
                          <a:effectLst/>
                          <a:latin typeface="Arial" pitchFamily="34" charset="0"/>
                          <a:cs typeface="Arial" pitchFamily="34" charset="0"/>
                        </a:rPr>
                        <a:t>Instruksi Gubernur Sumatera Selatan No. 01/INST/DLHP/2017 </a:t>
                      </a:r>
                      <a:endParaRPr lang="nn-NO" sz="1400" b="1" i="0" u="none" strike="noStrike" dirty="0">
                        <a:solidFill>
                          <a:srgbClr val="000000"/>
                        </a:solidFill>
                        <a:effectLst/>
                        <a:latin typeface="Arial" pitchFamily="34" charset="0"/>
                        <a:cs typeface="Arial" pitchFamily="34" charset="0"/>
                      </a:endParaRPr>
                    </a:p>
                  </a:txBody>
                  <a:tcPr marL="9525" marR="9525" marT="9525" marB="0" anchor="ctr"/>
                </a:tc>
                <a:tc>
                  <a:txBody>
                    <a:bodyPr/>
                    <a:lstStyle/>
                    <a:p>
                      <a:pPr algn="l" fontAlgn="ctr"/>
                      <a:r>
                        <a:rPr lang="fi-FI" sz="1400" b="1" u="none" strike="noStrike">
                          <a:effectLst/>
                          <a:latin typeface="Arial" pitchFamily="34" charset="0"/>
                          <a:cs typeface="Arial" pitchFamily="34" charset="0"/>
                        </a:rPr>
                        <a:t>Pelaksanaan Program Kampung Iklim Kabupaten/Kota Provinsi Sumatera Selatan.</a:t>
                      </a:r>
                      <a:endParaRPr lang="fi-FI" sz="1400" b="1" i="0" u="none" strike="noStrike">
                        <a:solidFill>
                          <a:srgbClr val="000000"/>
                        </a:solidFill>
                        <a:effectLst/>
                        <a:latin typeface="Arial" pitchFamily="34" charset="0"/>
                        <a:cs typeface="Arial" pitchFamily="34" charset="0"/>
                      </a:endParaRPr>
                    </a:p>
                  </a:txBody>
                  <a:tcPr marL="9525" marR="9525" marT="9525" marB="0" anchor="ctr"/>
                </a:tc>
              </a:tr>
              <a:tr h="598448">
                <a:tc>
                  <a:txBody>
                    <a:bodyPr/>
                    <a:lstStyle/>
                    <a:p>
                      <a:pPr algn="l" fontAlgn="t"/>
                      <a:r>
                        <a:rPr lang="id-ID" sz="1400" b="1" u="none" strike="noStrike">
                          <a:effectLst/>
                          <a:latin typeface="Arial" pitchFamily="34" charset="0"/>
                          <a:cs typeface="Arial" pitchFamily="34" charset="0"/>
                        </a:rPr>
                        <a:t>Banten</a:t>
                      </a:r>
                      <a:endParaRPr lang="id-ID" sz="1400" b="1" i="0" u="none" strike="noStrike">
                        <a:solidFill>
                          <a:srgbClr val="000000"/>
                        </a:solidFill>
                        <a:effectLst/>
                        <a:latin typeface="Arial" pitchFamily="34" charset="0"/>
                        <a:cs typeface="Arial" pitchFamily="34" charset="0"/>
                      </a:endParaRPr>
                    </a:p>
                  </a:txBody>
                  <a:tcPr marL="9525" marR="9525" marT="9525" marB="0"/>
                </a:tc>
                <a:tc>
                  <a:txBody>
                    <a:bodyPr/>
                    <a:lstStyle/>
                    <a:p>
                      <a:pPr algn="l" fontAlgn="ctr"/>
                      <a:r>
                        <a:rPr lang="id-ID" sz="1400" b="1" u="none" strike="noStrike">
                          <a:effectLst/>
                          <a:latin typeface="Arial" pitchFamily="34" charset="0"/>
                          <a:cs typeface="Arial" pitchFamily="34" charset="0"/>
                        </a:rPr>
                        <a:t>Peraturan Gubernur Banten No. 43 Tahun 2016 </a:t>
                      </a:r>
                      <a:endParaRPr lang="id-ID" sz="1400" b="1" i="0" u="none" strike="noStrike">
                        <a:solidFill>
                          <a:srgbClr val="000000"/>
                        </a:solidFill>
                        <a:effectLst/>
                        <a:latin typeface="Arial" pitchFamily="34" charset="0"/>
                        <a:cs typeface="Arial" pitchFamily="34" charset="0"/>
                      </a:endParaRPr>
                    </a:p>
                  </a:txBody>
                  <a:tcPr marL="9525" marR="9525" marT="9525" marB="0" anchor="ctr"/>
                </a:tc>
                <a:tc>
                  <a:txBody>
                    <a:bodyPr/>
                    <a:lstStyle/>
                    <a:p>
                      <a:pPr algn="l" fontAlgn="t"/>
                      <a:r>
                        <a:rPr lang="id-ID" sz="1400" b="1" u="none" strike="noStrike">
                          <a:effectLst/>
                          <a:latin typeface="Arial" pitchFamily="34" charset="0"/>
                          <a:cs typeface="Arial" pitchFamily="34" charset="0"/>
                        </a:rPr>
                        <a:t>Program Terpadu Kampung Iklim.</a:t>
                      </a:r>
                      <a:endParaRPr lang="id-ID" sz="1400" b="1" i="0" u="none" strike="noStrike">
                        <a:solidFill>
                          <a:srgbClr val="000000"/>
                        </a:solidFill>
                        <a:effectLst/>
                        <a:latin typeface="Arial" pitchFamily="34" charset="0"/>
                        <a:cs typeface="Arial" pitchFamily="34" charset="0"/>
                      </a:endParaRPr>
                    </a:p>
                  </a:txBody>
                  <a:tcPr marL="9525" marR="9525" marT="9525" marB="0"/>
                </a:tc>
              </a:tr>
              <a:tr h="598448">
                <a:tc>
                  <a:txBody>
                    <a:bodyPr/>
                    <a:lstStyle/>
                    <a:p>
                      <a:pPr algn="l" fontAlgn="t"/>
                      <a:r>
                        <a:rPr lang="id-ID" sz="1400" b="1" u="none" strike="noStrike">
                          <a:effectLst/>
                          <a:latin typeface="Arial" pitchFamily="34" charset="0"/>
                          <a:cs typeface="Arial" pitchFamily="34" charset="0"/>
                        </a:rPr>
                        <a:t>Jakarta</a:t>
                      </a:r>
                      <a:endParaRPr lang="id-ID" sz="1400" b="1" i="0" u="none" strike="noStrike">
                        <a:solidFill>
                          <a:srgbClr val="000000"/>
                        </a:solidFill>
                        <a:effectLst/>
                        <a:latin typeface="Arial" pitchFamily="34" charset="0"/>
                        <a:cs typeface="Arial" pitchFamily="34" charset="0"/>
                      </a:endParaRPr>
                    </a:p>
                  </a:txBody>
                  <a:tcPr marL="9525" marR="9525" marT="9525" marB="0"/>
                </a:tc>
                <a:tc>
                  <a:txBody>
                    <a:bodyPr/>
                    <a:lstStyle/>
                    <a:p>
                      <a:pPr algn="l" fontAlgn="ctr"/>
                      <a:r>
                        <a:rPr lang="id-ID" sz="1400" b="1" u="none" strike="noStrike">
                          <a:effectLst/>
                          <a:latin typeface="Arial" pitchFamily="34" charset="0"/>
                          <a:cs typeface="Arial" pitchFamily="34" charset="0"/>
                        </a:rPr>
                        <a:t>Instruksi Gubernur DKI Jakarta No. 91 Tahun 2016</a:t>
                      </a:r>
                      <a:endParaRPr lang="id-ID" sz="1400" b="1" i="0" u="none" strike="noStrike">
                        <a:solidFill>
                          <a:srgbClr val="000000"/>
                        </a:solidFill>
                        <a:effectLst/>
                        <a:latin typeface="Arial" pitchFamily="34" charset="0"/>
                        <a:cs typeface="Arial" pitchFamily="34" charset="0"/>
                      </a:endParaRPr>
                    </a:p>
                  </a:txBody>
                  <a:tcPr marL="9525" marR="9525" marT="9525" marB="0" anchor="ctr"/>
                </a:tc>
                <a:tc>
                  <a:txBody>
                    <a:bodyPr/>
                    <a:lstStyle/>
                    <a:p>
                      <a:pPr algn="l" fontAlgn="ctr"/>
                      <a:r>
                        <a:rPr lang="id-ID" sz="1400" b="1" u="none" strike="noStrike">
                          <a:effectLst/>
                          <a:latin typeface="Arial" pitchFamily="34" charset="0"/>
                          <a:cs typeface="Arial" pitchFamily="34" charset="0"/>
                        </a:rPr>
                        <a:t>Pembinaan dan Pendampingan Lokasi Program Kampung Iklim</a:t>
                      </a:r>
                      <a:endParaRPr lang="id-ID" sz="1400" b="1" i="0" u="none" strike="noStrike">
                        <a:solidFill>
                          <a:srgbClr val="000000"/>
                        </a:solidFill>
                        <a:effectLst/>
                        <a:latin typeface="Arial" pitchFamily="34" charset="0"/>
                        <a:cs typeface="Arial" pitchFamily="34" charset="0"/>
                      </a:endParaRPr>
                    </a:p>
                  </a:txBody>
                  <a:tcPr marL="9525" marR="9525" marT="9525" marB="0" anchor="ctr"/>
                </a:tc>
              </a:tr>
              <a:tr h="1056084">
                <a:tc>
                  <a:txBody>
                    <a:bodyPr/>
                    <a:lstStyle/>
                    <a:p>
                      <a:pPr algn="l" fontAlgn="t"/>
                      <a:r>
                        <a:rPr lang="id-ID" sz="1400" b="1" u="none" strike="noStrike" dirty="0">
                          <a:effectLst/>
                          <a:latin typeface="Arial" pitchFamily="34" charset="0"/>
                          <a:cs typeface="Arial" pitchFamily="34" charset="0"/>
                        </a:rPr>
                        <a:t>Jawa Timur</a:t>
                      </a:r>
                      <a:endParaRPr lang="id-ID" sz="1400" b="1" i="0" u="none" strike="noStrike" dirty="0">
                        <a:solidFill>
                          <a:srgbClr val="000000"/>
                        </a:solidFill>
                        <a:effectLst/>
                        <a:latin typeface="Arial" pitchFamily="34" charset="0"/>
                        <a:cs typeface="Arial" pitchFamily="34" charset="0"/>
                      </a:endParaRPr>
                    </a:p>
                  </a:txBody>
                  <a:tcPr marL="9525" marR="9525" marT="9525" marB="0"/>
                </a:tc>
                <a:tc>
                  <a:txBody>
                    <a:bodyPr/>
                    <a:lstStyle/>
                    <a:p>
                      <a:pPr algn="l" fontAlgn="ctr"/>
                      <a:r>
                        <a:rPr lang="id-ID" sz="1400" b="1" u="none" strike="noStrike">
                          <a:effectLst/>
                          <a:latin typeface="Arial" pitchFamily="34" charset="0"/>
                          <a:cs typeface="Arial" pitchFamily="34" charset="0"/>
                        </a:rPr>
                        <a:t>Keputusan Gubernur Jawa Timur Nomor 188/196/KPTS/013/2017 </a:t>
                      </a:r>
                      <a:endParaRPr lang="id-ID" sz="1400" b="1" i="0" u="none" strike="noStrike">
                        <a:solidFill>
                          <a:srgbClr val="000000"/>
                        </a:solidFill>
                        <a:effectLst/>
                        <a:latin typeface="Arial" pitchFamily="34" charset="0"/>
                        <a:cs typeface="Arial" pitchFamily="34" charset="0"/>
                      </a:endParaRPr>
                    </a:p>
                  </a:txBody>
                  <a:tcPr marL="9525" marR="9525" marT="9525" marB="0" anchor="ctr"/>
                </a:tc>
                <a:tc>
                  <a:txBody>
                    <a:bodyPr/>
                    <a:lstStyle/>
                    <a:p>
                      <a:pPr algn="l" fontAlgn="t"/>
                      <a:r>
                        <a:rPr lang="id-ID" sz="1400" b="1" u="none" strike="noStrike" dirty="0">
                          <a:effectLst/>
                          <a:latin typeface="Arial" pitchFamily="34" charset="0"/>
                          <a:cs typeface="Arial" pitchFamily="34" charset="0"/>
                        </a:rPr>
                        <a:t> Tim Koordinator Proklim Provinsi Jawa Timur Tahun 2017</a:t>
                      </a:r>
                      <a:endParaRPr lang="id-ID" sz="1400" b="1" i="0" u="none" strike="noStrike" dirty="0">
                        <a:solidFill>
                          <a:srgbClr val="000000"/>
                        </a:solidFill>
                        <a:effectLst/>
                        <a:latin typeface="Arial" pitchFamily="34" charset="0"/>
                        <a:cs typeface="Arial" pitchFamily="34" charset="0"/>
                      </a:endParaRPr>
                    </a:p>
                  </a:txBody>
                  <a:tcPr marL="9525" marR="9525" marT="9525" marB="0"/>
                </a:tc>
              </a:tr>
            </a:tbl>
          </a:graphicData>
        </a:graphic>
      </p:graphicFrame>
      <p:sp>
        <p:nvSpPr>
          <p:cNvPr id="5" name="Title 1"/>
          <p:cNvSpPr>
            <a:spLocks noGrp="1"/>
          </p:cNvSpPr>
          <p:nvPr>
            <p:ph type="title"/>
          </p:nvPr>
        </p:nvSpPr>
        <p:spPr>
          <a:xfrm>
            <a:off x="1886559" y="257368"/>
            <a:ext cx="8683348" cy="1143000"/>
          </a:xfrm>
        </p:spPr>
        <p:txBody>
          <a:bodyPr>
            <a:normAutofit/>
          </a:bodyPr>
          <a:lstStyle/>
          <a:p>
            <a:pPr algn="ctr">
              <a:buNone/>
            </a:pPr>
            <a:r>
              <a:rPr lang="id-ID" sz="4000" b="1" dirty="0" smtClean="0">
                <a:solidFill>
                  <a:schemeClr val="tx2"/>
                </a:solidFill>
              </a:rPr>
              <a:t>Kebijakan Provinsi untuk ProKlim </a:t>
            </a:r>
            <a:br>
              <a:rPr lang="id-ID" sz="4000" b="1" dirty="0" smtClean="0">
                <a:solidFill>
                  <a:schemeClr val="tx2"/>
                </a:solidFill>
              </a:rPr>
            </a:br>
            <a:r>
              <a:rPr lang="id-ID" sz="4000" b="1" dirty="0" smtClean="0">
                <a:solidFill>
                  <a:schemeClr val="tx2"/>
                </a:solidFill>
              </a:rPr>
              <a:t>Tahun 2016-2017</a:t>
            </a:r>
            <a:endParaRPr lang="id-ID" sz="4000" b="1" dirty="0">
              <a:solidFill>
                <a:schemeClr val="tx2"/>
              </a:solidFill>
            </a:endParaRPr>
          </a:p>
        </p:txBody>
      </p:sp>
    </p:spTree>
    <p:extLst>
      <p:ext uri="{BB962C8B-B14F-4D97-AF65-F5344CB8AC3E}">
        <p14:creationId xmlns:p14="http://schemas.microsoft.com/office/powerpoint/2010/main" val="3579738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0268" y="295835"/>
            <a:ext cx="10893973" cy="298158"/>
          </a:xfrm>
        </p:spPr>
        <p:txBody>
          <a:bodyPr>
            <a:noAutofit/>
          </a:bodyPr>
          <a:lstStyle/>
          <a:p>
            <a:pPr algn="ctr">
              <a:buNone/>
            </a:pPr>
            <a:r>
              <a:rPr lang="id-ID" sz="3200" b="1" dirty="0">
                <a:solidFill>
                  <a:schemeClr val="tx2"/>
                </a:solidFill>
              </a:rPr>
              <a:t>Kebijakan </a:t>
            </a:r>
            <a:r>
              <a:rPr lang="id-ID" sz="3200" b="1" dirty="0" smtClean="0">
                <a:solidFill>
                  <a:schemeClr val="tx2"/>
                </a:solidFill>
              </a:rPr>
              <a:t>Kab/Kota untuk ProKlim Tahun 2016-2017</a:t>
            </a:r>
            <a:endParaRPr lang="id-ID" sz="3200" dirty="0">
              <a:solidFill>
                <a:schemeClr val="tx2"/>
              </a:solidFill>
            </a:endParaRP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1490090329"/>
              </p:ext>
            </p:extLst>
          </p:nvPr>
        </p:nvGraphicFramePr>
        <p:xfrm>
          <a:off x="1237129" y="699247"/>
          <a:ext cx="9977717" cy="5645365"/>
        </p:xfrm>
        <a:graphic>
          <a:graphicData uri="http://schemas.openxmlformats.org/drawingml/2006/table">
            <a:tbl>
              <a:tblPr>
                <a:tableStyleId>{5C22544A-7EE6-4342-B048-85BDC9FD1C3A}</a:tableStyleId>
              </a:tblPr>
              <a:tblGrid>
                <a:gridCol w="1476511"/>
                <a:gridCol w="1571908"/>
                <a:gridCol w="2564598"/>
                <a:gridCol w="4364700"/>
              </a:tblGrid>
              <a:tr h="184500">
                <a:tc>
                  <a:txBody>
                    <a:bodyPr/>
                    <a:lstStyle/>
                    <a:p>
                      <a:pPr algn="ctr" fontAlgn="b"/>
                      <a:r>
                        <a:rPr lang="id-ID" sz="1200" b="1" u="none" strike="noStrike" dirty="0">
                          <a:effectLst/>
                          <a:latin typeface="Arial" pitchFamily="34" charset="0"/>
                          <a:cs typeface="Arial" pitchFamily="34" charset="0"/>
                        </a:rPr>
                        <a:t>Provinsi</a:t>
                      </a:r>
                      <a:endParaRPr lang="id-ID" sz="1200" b="1" i="0" u="none" strike="noStrike" dirty="0">
                        <a:solidFill>
                          <a:srgbClr val="000000"/>
                        </a:solidFill>
                        <a:effectLst/>
                        <a:latin typeface="Arial" pitchFamily="34" charset="0"/>
                        <a:cs typeface="Arial" pitchFamily="34" charset="0"/>
                      </a:endParaRPr>
                    </a:p>
                  </a:txBody>
                  <a:tcPr marL="8170" marR="8170" marT="8170" marB="0" anchor="b">
                    <a:solidFill>
                      <a:schemeClr val="tx2">
                        <a:lumMod val="40000"/>
                        <a:lumOff val="60000"/>
                      </a:schemeClr>
                    </a:solidFill>
                  </a:tcPr>
                </a:tc>
                <a:tc>
                  <a:txBody>
                    <a:bodyPr/>
                    <a:lstStyle/>
                    <a:p>
                      <a:pPr algn="ctr" fontAlgn="b"/>
                      <a:r>
                        <a:rPr lang="id-ID" sz="1200" b="1" u="none" strike="noStrike">
                          <a:effectLst/>
                          <a:latin typeface="Arial" pitchFamily="34" charset="0"/>
                          <a:cs typeface="Arial" pitchFamily="34" charset="0"/>
                        </a:rPr>
                        <a:t>Kabupaten/Kota</a:t>
                      </a:r>
                      <a:endParaRPr lang="id-ID" sz="1200" b="1" i="0" u="none" strike="noStrike">
                        <a:solidFill>
                          <a:srgbClr val="000000"/>
                        </a:solidFill>
                        <a:effectLst/>
                        <a:latin typeface="Arial" pitchFamily="34" charset="0"/>
                        <a:cs typeface="Arial" pitchFamily="34" charset="0"/>
                      </a:endParaRPr>
                    </a:p>
                  </a:txBody>
                  <a:tcPr marL="8170" marR="8170" marT="8170" marB="0" anchor="b">
                    <a:solidFill>
                      <a:schemeClr val="tx2">
                        <a:lumMod val="40000"/>
                        <a:lumOff val="60000"/>
                      </a:schemeClr>
                    </a:solidFill>
                  </a:tcPr>
                </a:tc>
                <a:tc>
                  <a:txBody>
                    <a:bodyPr/>
                    <a:lstStyle/>
                    <a:p>
                      <a:pPr algn="ctr" fontAlgn="b"/>
                      <a:r>
                        <a:rPr lang="id-ID" sz="1200" b="1" u="none" strike="noStrike">
                          <a:effectLst/>
                          <a:latin typeface="Arial" pitchFamily="34" charset="0"/>
                          <a:cs typeface="Arial" pitchFamily="34" charset="0"/>
                        </a:rPr>
                        <a:t>Kebijakan</a:t>
                      </a:r>
                      <a:endParaRPr lang="id-ID" sz="1200" b="1" i="0" u="none" strike="noStrike">
                        <a:solidFill>
                          <a:srgbClr val="000000"/>
                        </a:solidFill>
                        <a:effectLst/>
                        <a:latin typeface="Arial" pitchFamily="34" charset="0"/>
                        <a:cs typeface="Arial" pitchFamily="34" charset="0"/>
                      </a:endParaRPr>
                    </a:p>
                  </a:txBody>
                  <a:tcPr marL="8170" marR="8170" marT="8170" marB="0" anchor="b">
                    <a:solidFill>
                      <a:schemeClr val="tx2">
                        <a:lumMod val="40000"/>
                        <a:lumOff val="60000"/>
                      </a:schemeClr>
                    </a:solidFill>
                  </a:tcPr>
                </a:tc>
                <a:tc>
                  <a:txBody>
                    <a:bodyPr/>
                    <a:lstStyle/>
                    <a:p>
                      <a:pPr algn="ctr" fontAlgn="ctr"/>
                      <a:r>
                        <a:rPr lang="id-ID" sz="1200" b="1" u="none" strike="noStrike" dirty="0">
                          <a:effectLst/>
                          <a:latin typeface="Arial" pitchFamily="34" charset="0"/>
                          <a:cs typeface="Arial" pitchFamily="34" charset="0"/>
                        </a:rPr>
                        <a:t>Tentang</a:t>
                      </a:r>
                      <a:endParaRPr lang="id-ID" sz="1200" b="1" i="0" u="none" strike="noStrike" dirty="0">
                        <a:solidFill>
                          <a:srgbClr val="000000"/>
                        </a:solidFill>
                        <a:effectLst/>
                        <a:latin typeface="Arial" pitchFamily="34" charset="0"/>
                        <a:cs typeface="Arial" pitchFamily="34" charset="0"/>
                      </a:endParaRPr>
                    </a:p>
                  </a:txBody>
                  <a:tcPr marL="8170" marR="8170" marT="8170" marB="0" anchor="ctr">
                    <a:solidFill>
                      <a:schemeClr val="tx2">
                        <a:lumMod val="40000"/>
                        <a:lumOff val="60000"/>
                      </a:schemeClr>
                    </a:solidFill>
                  </a:tcPr>
                </a:tc>
              </a:tr>
              <a:tr h="306252">
                <a:tc>
                  <a:txBody>
                    <a:bodyPr/>
                    <a:lstStyle/>
                    <a:p>
                      <a:pPr algn="l" fontAlgn="b"/>
                      <a:r>
                        <a:rPr lang="id-ID" sz="1200" b="1" u="none" strike="noStrike">
                          <a:effectLst/>
                          <a:latin typeface="Arial" pitchFamily="34" charset="0"/>
                          <a:cs typeface="Arial" pitchFamily="34" charset="0"/>
                        </a:rPr>
                        <a:t>Sumatera Barat</a:t>
                      </a:r>
                      <a:endParaRPr lang="id-ID" sz="1200" b="1" i="0" u="none" strike="noStrike">
                        <a:solidFill>
                          <a:srgbClr val="000000"/>
                        </a:solidFill>
                        <a:effectLst/>
                        <a:latin typeface="Arial" pitchFamily="34" charset="0"/>
                        <a:cs typeface="Arial" pitchFamily="34" charset="0"/>
                      </a:endParaRPr>
                    </a:p>
                  </a:txBody>
                  <a:tcPr marL="8170" marR="8170" marT="8170" marB="0" anchor="b"/>
                </a:tc>
                <a:tc>
                  <a:txBody>
                    <a:bodyPr/>
                    <a:lstStyle/>
                    <a:p>
                      <a:pPr algn="l" fontAlgn="b"/>
                      <a:r>
                        <a:rPr lang="id-ID" sz="1200" b="1" u="none" strike="noStrike">
                          <a:effectLst/>
                          <a:latin typeface="Arial" pitchFamily="34" charset="0"/>
                          <a:cs typeface="Arial" pitchFamily="34" charset="0"/>
                        </a:rPr>
                        <a:t>Dharmasraya</a:t>
                      </a:r>
                      <a:endParaRPr lang="id-ID" sz="1200" b="1" i="0" u="none" strike="noStrike">
                        <a:solidFill>
                          <a:srgbClr val="000000"/>
                        </a:solidFill>
                        <a:effectLst/>
                        <a:latin typeface="Arial" pitchFamily="34" charset="0"/>
                        <a:cs typeface="Arial" pitchFamily="34" charset="0"/>
                      </a:endParaRPr>
                    </a:p>
                  </a:txBody>
                  <a:tcPr marL="8170" marR="8170" marT="8170" marB="0" anchor="b"/>
                </a:tc>
                <a:tc>
                  <a:txBody>
                    <a:bodyPr/>
                    <a:lstStyle/>
                    <a:p>
                      <a:pPr algn="l" fontAlgn="ctr"/>
                      <a:r>
                        <a:rPr lang="id-ID" sz="1200" b="1" u="none" strike="noStrike">
                          <a:effectLst/>
                          <a:latin typeface="Arial" pitchFamily="34" charset="0"/>
                          <a:cs typeface="Arial" pitchFamily="34" charset="0"/>
                        </a:rPr>
                        <a:t>Keputusan Bupati Dharmasraya Nomor: 189.1/210/KPTS-BUP/2016 </a:t>
                      </a:r>
                      <a:endParaRPr lang="id-ID" sz="1200" b="1" i="0" u="none" strike="noStrike">
                        <a:solidFill>
                          <a:srgbClr val="000000"/>
                        </a:solidFill>
                        <a:effectLst/>
                        <a:latin typeface="Arial" pitchFamily="34" charset="0"/>
                        <a:cs typeface="Arial" pitchFamily="34" charset="0"/>
                      </a:endParaRPr>
                    </a:p>
                  </a:txBody>
                  <a:tcPr marL="8170" marR="8170" marT="8170" marB="0" anchor="ctr"/>
                </a:tc>
                <a:tc>
                  <a:txBody>
                    <a:bodyPr/>
                    <a:lstStyle/>
                    <a:p>
                      <a:pPr algn="l" fontAlgn="ctr"/>
                      <a:r>
                        <a:rPr lang="sv-SE" sz="1200" b="1" u="none" strike="noStrike">
                          <a:effectLst/>
                          <a:latin typeface="Arial" pitchFamily="34" charset="0"/>
                          <a:cs typeface="Arial" pitchFamily="34" charset="0"/>
                        </a:rPr>
                        <a:t>Pembentukan Tim Pembina Program Kampung Iklim Kecamatan Se Kabupaten Dharmasraya Tahun 2017.</a:t>
                      </a:r>
                      <a:endParaRPr lang="sv-SE" sz="1200" b="1" i="0" u="none" strike="noStrike">
                        <a:solidFill>
                          <a:srgbClr val="000000"/>
                        </a:solidFill>
                        <a:effectLst/>
                        <a:latin typeface="Arial" pitchFamily="34" charset="0"/>
                        <a:cs typeface="Arial" pitchFamily="34" charset="0"/>
                      </a:endParaRPr>
                    </a:p>
                  </a:txBody>
                  <a:tcPr marL="8170" marR="8170" marT="8170" marB="0" anchor="ctr"/>
                </a:tc>
              </a:tr>
              <a:tr h="451696">
                <a:tc>
                  <a:txBody>
                    <a:bodyPr/>
                    <a:lstStyle/>
                    <a:p>
                      <a:pPr algn="l" fontAlgn="b"/>
                      <a:r>
                        <a:rPr lang="id-ID" sz="1200" b="1" u="none" strike="noStrike">
                          <a:effectLst/>
                          <a:latin typeface="Arial" pitchFamily="34" charset="0"/>
                          <a:cs typeface="Arial" pitchFamily="34" charset="0"/>
                        </a:rPr>
                        <a:t>Sumatera Barat</a:t>
                      </a:r>
                      <a:endParaRPr lang="id-ID" sz="1200" b="1" i="0" u="none" strike="noStrike">
                        <a:solidFill>
                          <a:srgbClr val="000000"/>
                        </a:solidFill>
                        <a:effectLst/>
                        <a:latin typeface="Arial" pitchFamily="34" charset="0"/>
                        <a:cs typeface="Arial" pitchFamily="34" charset="0"/>
                      </a:endParaRPr>
                    </a:p>
                  </a:txBody>
                  <a:tcPr marL="8170" marR="8170" marT="8170" marB="0" anchor="b"/>
                </a:tc>
                <a:tc>
                  <a:txBody>
                    <a:bodyPr/>
                    <a:lstStyle/>
                    <a:p>
                      <a:pPr algn="l" fontAlgn="b"/>
                      <a:r>
                        <a:rPr lang="id-ID" sz="1200" b="1" u="none" strike="noStrike">
                          <a:effectLst/>
                          <a:latin typeface="Arial" pitchFamily="34" charset="0"/>
                          <a:cs typeface="Arial" pitchFamily="34" charset="0"/>
                        </a:rPr>
                        <a:t>Solok</a:t>
                      </a:r>
                      <a:endParaRPr lang="id-ID" sz="1200" b="1" i="0" u="none" strike="noStrike">
                        <a:solidFill>
                          <a:srgbClr val="000000"/>
                        </a:solidFill>
                        <a:effectLst/>
                        <a:latin typeface="Arial" pitchFamily="34" charset="0"/>
                        <a:cs typeface="Arial" pitchFamily="34" charset="0"/>
                      </a:endParaRPr>
                    </a:p>
                  </a:txBody>
                  <a:tcPr marL="8170" marR="8170" marT="8170" marB="0" anchor="b"/>
                </a:tc>
                <a:tc>
                  <a:txBody>
                    <a:bodyPr/>
                    <a:lstStyle/>
                    <a:p>
                      <a:pPr algn="l" fontAlgn="ctr"/>
                      <a:r>
                        <a:rPr lang="id-ID" sz="1200" b="1" u="none" strike="noStrike">
                          <a:effectLst/>
                          <a:latin typeface="Arial" pitchFamily="34" charset="0"/>
                          <a:cs typeface="Arial" pitchFamily="34" charset="0"/>
                        </a:rPr>
                        <a:t>Surat Edaran Bupati Solok Nomor: 520/52/DLH-2017 </a:t>
                      </a:r>
                      <a:endParaRPr lang="id-ID" sz="1200" b="1" i="0" u="none" strike="noStrike">
                        <a:solidFill>
                          <a:srgbClr val="000000"/>
                        </a:solidFill>
                        <a:effectLst/>
                        <a:latin typeface="Arial" pitchFamily="34" charset="0"/>
                        <a:cs typeface="Arial" pitchFamily="34" charset="0"/>
                      </a:endParaRPr>
                    </a:p>
                  </a:txBody>
                  <a:tcPr marL="8170" marR="8170" marT="8170" marB="0" anchor="ctr"/>
                </a:tc>
                <a:tc>
                  <a:txBody>
                    <a:bodyPr/>
                    <a:lstStyle/>
                    <a:p>
                      <a:pPr algn="l" fontAlgn="ctr"/>
                      <a:r>
                        <a:rPr lang="id-ID" sz="1200" b="1" u="none" strike="noStrike" dirty="0">
                          <a:effectLst/>
                          <a:latin typeface="Arial" pitchFamily="34" charset="0"/>
                          <a:cs typeface="Arial" pitchFamily="34" charset="0"/>
                        </a:rPr>
                        <a:t>Pelaksanaan Program Kampung Iklim (ProKlim).</a:t>
                      </a:r>
                      <a:endParaRPr lang="id-ID" sz="1200" b="1" i="0" u="none" strike="noStrike" dirty="0">
                        <a:solidFill>
                          <a:srgbClr val="000000"/>
                        </a:solidFill>
                        <a:effectLst/>
                        <a:latin typeface="Arial" pitchFamily="34" charset="0"/>
                        <a:cs typeface="Arial" pitchFamily="34" charset="0"/>
                      </a:endParaRPr>
                    </a:p>
                  </a:txBody>
                  <a:tcPr marL="8170" marR="8170" marT="8170" marB="0" anchor="ctr"/>
                </a:tc>
              </a:tr>
              <a:tr h="306252">
                <a:tc>
                  <a:txBody>
                    <a:bodyPr/>
                    <a:lstStyle/>
                    <a:p>
                      <a:pPr algn="l" fontAlgn="ctr"/>
                      <a:r>
                        <a:rPr lang="id-ID" sz="1200" b="1" u="none" strike="noStrike">
                          <a:effectLst/>
                          <a:latin typeface="Arial" pitchFamily="34" charset="0"/>
                          <a:cs typeface="Arial" pitchFamily="34" charset="0"/>
                        </a:rPr>
                        <a:t>Sumsel</a:t>
                      </a:r>
                      <a:endParaRPr lang="id-ID" sz="1200" b="1" i="0" u="none" strike="noStrike">
                        <a:solidFill>
                          <a:srgbClr val="000000"/>
                        </a:solidFill>
                        <a:effectLst/>
                        <a:latin typeface="Arial" pitchFamily="34" charset="0"/>
                        <a:cs typeface="Arial" pitchFamily="34" charset="0"/>
                      </a:endParaRPr>
                    </a:p>
                  </a:txBody>
                  <a:tcPr marL="8170" marR="8170" marT="8170" marB="0" anchor="ctr"/>
                </a:tc>
                <a:tc>
                  <a:txBody>
                    <a:bodyPr/>
                    <a:lstStyle/>
                    <a:p>
                      <a:pPr algn="l" fontAlgn="b"/>
                      <a:r>
                        <a:rPr lang="id-ID" sz="1200" b="1" u="none" strike="noStrike">
                          <a:effectLst/>
                          <a:latin typeface="Arial" pitchFamily="34" charset="0"/>
                          <a:cs typeface="Arial" pitchFamily="34" charset="0"/>
                        </a:rPr>
                        <a:t> </a:t>
                      </a:r>
                      <a:endParaRPr lang="id-ID" sz="1200" b="1" i="0" u="none" strike="noStrike">
                        <a:solidFill>
                          <a:srgbClr val="000000"/>
                        </a:solidFill>
                        <a:effectLst/>
                        <a:latin typeface="Arial" pitchFamily="34" charset="0"/>
                        <a:cs typeface="Arial" pitchFamily="34" charset="0"/>
                      </a:endParaRPr>
                    </a:p>
                  </a:txBody>
                  <a:tcPr marL="8170" marR="8170" marT="8170" marB="0" anchor="b"/>
                </a:tc>
                <a:tc>
                  <a:txBody>
                    <a:bodyPr/>
                    <a:lstStyle/>
                    <a:p>
                      <a:pPr algn="l" fontAlgn="ctr"/>
                      <a:r>
                        <a:rPr lang="id-ID" sz="1200" b="1" u="none" strike="noStrike">
                          <a:effectLst/>
                          <a:latin typeface="Arial" pitchFamily="34" charset="0"/>
                          <a:cs typeface="Arial" pitchFamily="34" charset="0"/>
                        </a:rPr>
                        <a:t>Keputusan Bupati Muara Enim Nomor 215/KPTS/DLH/2017</a:t>
                      </a:r>
                      <a:endParaRPr lang="id-ID" sz="1200" b="1" i="0" u="none" strike="noStrike">
                        <a:solidFill>
                          <a:srgbClr val="000000"/>
                        </a:solidFill>
                        <a:effectLst/>
                        <a:latin typeface="Arial" pitchFamily="34" charset="0"/>
                        <a:cs typeface="Arial" pitchFamily="34" charset="0"/>
                      </a:endParaRPr>
                    </a:p>
                  </a:txBody>
                  <a:tcPr marL="8170" marR="8170" marT="8170" marB="0" anchor="ctr"/>
                </a:tc>
                <a:tc>
                  <a:txBody>
                    <a:bodyPr/>
                    <a:lstStyle/>
                    <a:p>
                      <a:pPr algn="l" fontAlgn="ctr"/>
                      <a:r>
                        <a:rPr lang="id-ID" sz="1200" b="1" u="none" strike="noStrike">
                          <a:effectLst/>
                          <a:latin typeface="Arial" pitchFamily="34" charset="0"/>
                          <a:cs typeface="Arial" pitchFamily="34" charset="0"/>
                        </a:rPr>
                        <a:t>Penunjukkan desa Sido Mulyo Kecamatan Gunung Megang sebagai desa binaan proklim tahun 2017</a:t>
                      </a:r>
                      <a:endParaRPr lang="id-ID" sz="1200" b="1" i="0" u="none" strike="noStrike">
                        <a:solidFill>
                          <a:srgbClr val="000000"/>
                        </a:solidFill>
                        <a:effectLst/>
                        <a:latin typeface="Arial" pitchFamily="34" charset="0"/>
                        <a:cs typeface="Arial" pitchFamily="34" charset="0"/>
                      </a:endParaRPr>
                    </a:p>
                  </a:txBody>
                  <a:tcPr marL="8170" marR="8170" marT="8170" marB="0" anchor="ctr"/>
                </a:tc>
              </a:tr>
              <a:tr h="306252">
                <a:tc>
                  <a:txBody>
                    <a:bodyPr/>
                    <a:lstStyle/>
                    <a:p>
                      <a:pPr algn="l" fontAlgn="ctr"/>
                      <a:r>
                        <a:rPr lang="id-ID" sz="1200" b="1" u="none" strike="noStrike">
                          <a:effectLst/>
                          <a:latin typeface="Arial" pitchFamily="34" charset="0"/>
                          <a:cs typeface="Arial" pitchFamily="34" charset="0"/>
                        </a:rPr>
                        <a:t>Sumsel</a:t>
                      </a:r>
                      <a:endParaRPr lang="id-ID" sz="1200" b="1" i="0" u="none" strike="noStrike">
                        <a:solidFill>
                          <a:srgbClr val="000000"/>
                        </a:solidFill>
                        <a:effectLst/>
                        <a:latin typeface="Arial" pitchFamily="34" charset="0"/>
                        <a:cs typeface="Arial" pitchFamily="34" charset="0"/>
                      </a:endParaRPr>
                    </a:p>
                  </a:txBody>
                  <a:tcPr marL="8170" marR="8170" marT="8170" marB="0" anchor="ctr"/>
                </a:tc>
                <a:tc>
                  <a:txBody>
                    <a:bodyPr/>
                    <a:lstStyle/>
                    <a:p>
                      <a:pPr algn="l" fontAlgn="b"/>
                      <a:r>
                        <a:rPr lang="id-ID" sz="1200" b="1" u="none" strike="noStrike">
                          <a:effectLst/>
                          <a:latin typeface="Arial" pitchFamily="34" charset="0"/>
                          <a:cs typeface="Arial" pitchFamily="34" charset="0"/>
                        </a:rPr>
                        <a:t> </a:t>
                      </a:r>
                      <a:endParaRPr lang="id-ID" sz="1200" b="1" i="0" u="none" strike="noStrike">
                        <a:solidFill>
                          <a:srgbClr val="000000"/>
                        </a:solidFill>
                        <a:effectLst/>
                        <a:latin typeface="Arial" pitchFamily="34" charset="0"/>
                        <a:cs typeface="Arial" pitchFamily="34" charset="0"/>
                      </a:endParaRPr>
                    </a:p>
                  </a:txBody>
                  <a:tcPr marL="8170" marR="8170" marT="8170" marB="0" anchor="b"/>
                </a:tc>
                <a:tc>
                  <a:txBody>
                    <a:bodyPr/>
                    <a:lstStyle/>
                    <a:p>
                      <a:pPr algn="l" fontAlgn="ctr"/>
                      <a:r>
                        <a:rPr lang="id-ID" sz="1200" b="1" u="none" strike="noStrike">
                          <a:effectLst/>
                          <a:latin typeface="Arial" pitchFamily="34" charset="0"/>
                          <a:cs typeface="Arial" pitchFamily="34" charset="0"/>
                        </a:rPr>
                        <a:t>Instruksi Walikota Palembang No. 01 Tahun 2017</a:t>
                      </a:r>
                      <a:endParaRPr lang="id-ID" sz="1200" b="1" i="0" u="none" strike="noStrike">
                        <a:solidFill>
                          <a:srgbClr val="000000"/>
                        </a:solidFill>
                        <a:effectLst/>
                        <a:latin typeface="Arial" pitchFamily="34" charset="0"/>
                        <a:cs typeface="Arial" pitchFamily="34" charset="0"/>
                      </a:endParaRPr>
                    </a:p>
                  </a:txBody>
                  <a:tcPr marL="8170" marR="8170" marT="8170" marB="0" anchor="ctr"/>
                </a:tc>
                <a:tc>
                  <a:txBody>
                    <a:bodyPr/>
                    <a:lstStyle/>
                    <a:p>
                      <a:pPr algn="l" fontAlgn="ctr"/>
                      <a:r>
                        <a:rPr lang="nn-NO" sz="1200" b="1" u="none" strike="noStrike">
                          <a:effectLst/>
                          <a:latin typeface="Arial" pitchFamily="34" charset="0"/>
                          <a:cs typeface="Arial" pitchFamily="34" charset="0"/>
                        </a:rPr>
                        <a:t>Pembinaan dan Pendampingan Lokasi Program Kampung Iklim Tahun 2017 di Kota Palembang </a:t>
                      </a:r>
                      <a:endParaRPr lang="nn-NO" sz="1200" b="1" i="0" u="none" strike="noStrike">
                        <a:solidFill>
                          <a:srgbClr val="000000"/>
                        </a:solidFill>
                        <a:effectLst/>
                        <a:latin typeface="Arial" pitchFamily="34" charset="0"/>
                        <a:cs typeface="Arial" pitchFamily="34" charset="0"/>
                      </a:endParaRPr>
                    </a:p>
                  </a:txBody>
                  <a:tcPr marL="8170" marR="8170" marT="8170" marB="0" anchor="ctr"/>
                </a:tc>
              </a:tr>
              <a:tr h="306252">
                <a:tc>
                  <a:txBody>
                    <a:bodyPr/>
                    <a:lstStyle/>
                    <a:p>
                      <a:pPr algn="l" fontAlgn="ctr"/>
                      <a:r>
                        <a:rPr lang="id-ID" sz="1200" b="1" u="none" strike="noStrike">
                          <a:effectLst/>
                          <a:latin typeface="Arial" pitchFamily="34" charset="0"/>
                          <a:cs typeface="Arial" pitchFamily="34" charset="0"/>
                        </a:rPr>
                        <a:t>Sumsel</a:t>
                      </a:r>
                      <a:endParaRPr lang="id-ID" sz="1200" b="1" i="0" u="none" strike="noStrike">
                        <a:solidFill>
                          <a:srgbClr val="000000"/>
                        </a:solidFill>
                        <a:effectLst/>
                        <a:latin typeface="Arial" pitchFamily="34" charset="0"/>
                        <a:cs typeface="Arial" pitchFamily="34" charset="0"/>
                      </a:endParaRPr>
                    </a:p>
                  </a:txBody>
                  <a:tcPr marL="8170" marR="8170" marT="8170" marB="0" anchor="ctr"/>
                </a:tc>
                <a:tc>
                  <a:txBody>
                    <a:bodyPr/>
                    <a:lstStyle/>
                    <a:p>
                      <a:pPr algn="l" fontAlgn="b"/>
                      <a:r>
                        <a:rPr lang="id-ID" sz="1200" b="1" u="none" strike="noStrike">
                          <a:effectLst/>
                          <a:latin typeface="Arial" pitchFamily="34" charset="0"/>
                          <a:cs typeface="Arial" pitchFamily="34" charset="0"/>
                        </a:rPr>
                        <a:t> </a:t>
                      </a:r>
                      <a:endParaRPr lang="id-ID" sz="1200" b="1" i="0" u="none" strike="noStrike">
                        <a:solidFill>
                          <a:srgbClr val="000000"/>
                        </a:solidFill>
                        <a:effectLst/>
                        <a:latin typeface="Arial" pitchFamily="34" charset="0"/>
                        <a:cs typeface="Arial" pitchFamily="34" charset="0"/>
                      </a:endParaRPr>
                    </a:p>
                  </a:txBody>
                  <a:tcPr marL="8170" marR="8170" marT="8170" marB="0" anchor="b"/>
                </a:tc>
                <a:tc>
                  <a:txBody>
                    <a:bodyPr/>
                    <a:lstStyle/>
                    <a:p>
                      <a:pPr algn="l" fontAlgn="ctr"/>
                      <a:r>
                        <a:rPr lang="id-ID" sz="1200" b="1" u="none" strike="noStrike">
                          <a:effectLst/>
                          <a:latin typeface="Arial" pitchFamily="34" charset="0"/>
                          <a:cs typeface="Arial" pitchFamily="34" charset="0"/>
                        </a:rPr>
                        <a:t>Surat Edaran Walikota Palembang No. 027/SE/DLHK/2017.</a:t>
                      </a:r>
                      <a:endParaRPr lang="id-ID" sz="1200" b="1" i="0" u="none" strike="noStrike">
                        <a:solidFill>
                          <a:srgbClr val="000000"/>
                        </a:solidFill>
                        <a:effectLst/>
                        <a:latin typeface="Arial" pitchFamily="34" charset="0"/>
                        <a:cs typeface="Arial" pitchFamily="34" charset="0"/>
                      </a:endParaRPr>
                    </a:p>
                  </a:txBody>
                  <a:tcPr marL="8170" marR="8170" marT="8170" marB="0" anchor="ctr"/>
                </a:tc>
                <a:tc>
                  <a:txBody>
                    <a:bodyPr/>
                    <a:lstStyle/>
                    <a:p>
                      <a:pPr algn="l" fontAlgn="ctr"/>
                      <a:r>
                        <a:rPr lang="id-ID" sz="1200" b="1" u="none" strike="noStrike">
                          <a:effectLst/>
                          <a:latin typeface="Arial" pitchFamily="34" charset="0"/>
                          <a:cs typeface="Arial" pitchFamily="34" charset="0"/>
                        </a:rPr>
                        <a:t>Pengusulan Lokasi Proklim</a:t>
                      </a:r>
                      <a:endParaRPr lang="id-ID" sz="1200" b="1" i="0" u="none" strike="noStrike">
                        <a:solidFill>
                          <a:srgbClr val="000000"/>
                        </a:solidFill>
                        <a:effectLst/>
                        <a:latin typeface="Arial" pitchFamily="34" charset="0"/>
                        <a:cs typeface="Arial" pitchFamily="34" charset="0"/>
                      </a:endParaRPr>
                    </a:p>
                  </a:txBody>
                  <a:tcPr marL="8170" marR="8170" marT="8170" marB="0" anchor="ctr"/>
                </a:tc>
              </a:tr>
              <a:tr h="451696">
                <a:tc>
                  <a:txBody>
                    <a:bodyPr/>
                    <a:lstStyle/>
                    <a:p>
                      <a:pPr algn="l" fontAlgn="ctr"/>
                      <a:r>
                        <a:rPr lang="id-ID" sz="1200" b="1" u="none" strike="noStrike">
                          <a:effectLst/>
                          <a:latin typeface="Arial" pitchFamily="34" charset="0"/>
                          <a:cs typeface="Arial" pitchFamily="34" charset="0"/>
                        </a:rPr>
                        <a:t>Kalimantan Selatan</a:t>
                      </a:r>
                      <a:endParaRPr lang="id-ID" sz="1200" b="1" i="0" u="none" strike="noStrike">
                        <a:solidFill>
                          <a:srgbClr val="000000"/>
                        </a:solidFill>
                        <a:effectLst/>
                        <a:latin typeface="Arial" pitchFamily="34" charset="0"/>
                        <a:cs typeface="Arial" pitchFamily="34" charset="0"/>
                      </a:endParaRPr>
                    </a:p>
                  </a:txBody>
                  <a:tcPr marL="8170" marR="8170" marT="8170" marB="0" anchor="ctr"/>
                </a:tc>
                <a:tc>
                  <a:txBody>
                    <a:bodyPr/>
                    <a:lstStyle/>
                    <a:p>
                      <a:pPr algn="l" fontAlgn="ctr"/>
                      <a:r>
                        <a:rPr lang="id-ID" sz="1200" b="1" u="none" strike="noStrike">
                          <a:effectLst/>
                          <a:latin typeface="Arial" pitchFamily="34" charset="0"/>
                          <a:cs typeface="Arial" pitchFamily="34" charset="0"/>
                        </a:rPr>
                        <a:t>Banjarbaru</a:t>
                      </a:r>
                      <a:endParaRPr lang="id-ID" sz="1200" b="1" i="0" u="none" strike="noStrike">
                        <a:solidFill>
                          <a:srgbClr val="000000"/>
                        </a:solidFill>
                        <a:effectLst/>
                        <a:latin typeface="Arial" pitchFamily="34" charset="0"/>
                        <a:cs typeface="Arial" pitchFamily="34" charset="0"/>
                      </a:endParaRPr>
                    </a:p>
                  </a:txBody>
                  <a:tcPr marL="8170" marR="8170" marT="8170" marB="0" anchor="ctr"/>
                </a:tc>
                <a:tc>
                  <a:txBody>
                    <a:bodyPr/>
                    <a:lstStyle/>
                    <a:p>
                      <a:pPr algn="l" fontAlgn="t"/>
                      <a:r>
                        <a:rPr lang="id-ID" sz="1200" b="1" u="none" strike="noStrike">
                          <a:effectLst/>
                          <a:latin typeface="Arial" pitchFamily="34" charset="0"/>
                          <a:cs typeface="Arial" pitchFamily="34" charset="0"/>
                        </a:rPr>
                        <a:t>Surat Keputusan Walikota Banjarbaru nomor 188,45/398/KUM/2016</a:t>
                      </a:r>
                      <a:endParaRPr lang="id-ID" sz="1200" b="1" i="0" u="none" strike="noStrike">
                        <a:solidFill>
                          <a:srgbClr val="000000"/>
                        </a:solidFill>
                        <a:effectLst/>
                        <a:latin typeface="Arial" pitchFamily="34" charset="0"/>
                        <a:cs typeface="Arial" pitchFamily="34" charset="0"/>
                      </a:endParaRPr>
                    </a:p>
                  </a:txBody>
                  <a:tcPr marL="8170" marR="8170" marT="8170" marB="0"/>
                </a:tc>
                <a:tc>
                  <a:txBody>
                    <a:bodyPr/>
                    <a:lstStyle/>
                    <a:p>
                      <a:pPr algn="l" fontAlgn="t"/>
                      <a:r>
                        <a:rPr lang="id-ID" sz="1200" b="1" u="none" strike="noStrike">
                          <a:effectLst/>
                          <a:latin typeface="Arial" pitchFamily="34" charset="0"/>
                          <a:cs typeface="Arial" pitchFamily="34" charset="0"/>
                        </a:rPr>
                        <a:t>Penetapan Penanggungjawab Wilayah Program Kampung Iklim Kota Banjarbaru</a:t>
                      </a:r>
                      <a:endParaRPr lang="id-ID" sz="1200" b="1" i="0" u="none" strike="noStrike">
                        <a:solidFill>
                          <a:srgbClr val="000000"/>
                        </a:solidFill>
                        <a:effectLst/>
                        <a:latin typeface="Arial" pitchFamily="34" charset="0"/>
                        <a:cs typeface="Arial" pitchFamily="34" charset="0"/>
                      </a:endParaRPr>
                    </a:p>
                  </a:txBody>
                  <a:tcPr marL="8170" marR="8170" marT="8170" marB="0"/>
                </a:tc>
              </a:tr>
              <a:tr h="306252">
                <a:tc>
                  <a:txBody>
                    <a:bodyPr/>
                    <a:lstStyle/>
                    <a:p>
                      <a:pPr algn="l" fontAlgn="auto"/>
                      <a:r>
                        <a:rPr lang="id-ID" sz="1200" b="1" u="none" strike="noStrike">
                          <a:effectLst/>
                          <a:latin typeface="Arial" pitchFamily="34" charset="0"/>
                          <a:cs typeface="Arial" pitchFamily="34" charset="0"/>
                        </a:rPr>
                        <a:t>DKI Jakarta</a:t>
                      </a:r>
                      <a:endParaRPr lang="id-ID" sz="1200" b="1" i="0" u="none" strike="noStrike">
                        <a:solidFill>
                          <a:srgbClr val="000000"/>
                        </a:solidFill>
                        <a:effectLst/>
                        <a:latin typeface="Arial" pitchFamily="34" charset="0"/>
                        <a:cs typeface="Arial" pitchFamily="34" charset="0"/>
                      </a:endParaRPr>
                    </a:p>
                  </a:txBody>
                  <a:tcPr marL="8170" marR="8170" marT="8170" marB="0" anchor="b"/>
                </a:tc>
                <a:tc>
                  <a:txBody>
                    <a:bodyPr/>
                    <a:lstStyle/>
                    <a:p>
                      <a:pPr algn="l" fontAlgn="t"/>
                      <a:r>
                        <a:rPr lang="id-ID" sz="1200" b="1" u="none" strike="noStrike">
                          <a:effectLst/>
                          <a:latin typeface="Arial" pitchFamily="34" charset="0"/>
                          <a:cs typeface="Arial" pitchFamily="34" charset="0"/>
                        </a:rPr>
                        <a:t>Jakarta Utara</a:t>
                      </a:r>
                      <a:endParaRPr lang="id-ID" sz="1200" b="1" i="0" u="none" strike="noStrike">
                        <a:solidFill>
                          <a:srgbClr val="000000"/>
                        </a:solidFill>
                        <a:effectLst/>
                        <a:latin typeface="Arial" pitchFamily="34" charset="0"/>
                        <a:cs typeface="Arial" pitchFamily="34" charset="0"/>
                      </a:endParaRPr>
                    </a:p>
                  </a:txBody>
                  <a:tcPr marL="8170" marR="8170" marT="8170" marB="0"/>
                </a:tc>
                <a:tc>
                  <a:txBody>
                    <a:bodyPr/>
                    <a:lstStyle/>
                    <a:p>
                      <a:pPr algn="l" fontAlgn="ctr"/>
                      <a:r>
                        <a:rPr lang="id-ID" sz="1200" b="1" u="none" strike="noStrike">
                          <a:effectLst/>
                          <a:latin typeface="Arial" pitchFamily="34" charset="0"/>
                          <a:cs typeface="Arial" pitchFamily="34" charset="0"/>
                        </a:rPr>
                        <a:t>Instruksi Walikota Kota Administrasi Jakarta Utara nomor 18 tahun 2017 </a:t>
                      </a:r>
                      <a:endParaRPr lang="id-ID" sz="1200" b="1" i="0" u="none" strike="noStrike">
                        <a:solidFill>
                          <a:srgbClr val="000000"/>
                        </a:solidFill>
                        <a:effectLst/>
                        <a:latin typeface="Arial" pitchFamily="34" charset="0"/>
                        <a:cs typeface="Arial" pitchFamily="34" charset="0"/>
                      </a:endParaRPr>
                    </a:p>
                  </a:txBody>
                  <a:tcPr marL="8170" marR="8170" marT="8170" marB="0" anchor="ctr"/>
                </a:tc>
                <a:tc>
                  <a:txBody>
                    <a:bodyPr/>
                    <a:lstStyle/>
                    <a:p>
                      <a:pPr algn="l" fontAlgn="ctr"/>
                      <a:r>
                        <a:rPr lang="id-ID" sz="1200" b="1" u="none" strike="noStrike">
                          <a:effectLst/>
                          <a:latin typeface="Arial" pitchFamily="34" charset="0"/>
                          <a:cs typeface="Arial" pitchFamily="34" charset="0"/>
                        </a:rPr>
                        <a:t>Pembinaan dan Pendampingan Lokasi Program Kampung Iklim Kota Administrasi Jakarta Utara Tahun 2017. </a:t>
                      </a:r>
                      <a:endParaRPr lang="id-ID" sz="1200" b="1" i="0" u="none" strike="noStrike">
                        <a:solidFill>
                          <a:srgbClr val="000000"/>
                        </a:solidFill>
                        <a:effectLst/>
                        <a:latin typeface="Arial" pitchFamily="34" charset="0"/>
                        <a:cs typeface="Arial" pitchFamily="34" charset="0"/>
                      </a:endParaRPr>
                    </a:p>
                  </a:txBody>
                  <a:tcPr marL="8170" marR="8170" marT="8170" marB="0" anchor="ctr"/>
                </a:tc>
              </a:tr>
              <a:tr h="708544">
                <a:tc>
                  <a:txBody>
                    <a:bodyPr/>
                    <a:lstStyle/>
                    <a:p>
                      <a:pPr algn="l" fontAlgn="t"/>
                      <a:r>
                        <a:rPr lang="id-ID" sz="1200" b="1" u="none" strike="noStrike">
                          <a:effectLst/>
                          <a:latin typeface="Arial" pitchFamily="34" charset="0"/>
                          <a:cs typeface="Arial" pitchFamily="34" charset="0"/>
                        </a:rPr>
                        <a:t>Jawa Tengah</a:t>
                      </a:r>
                      <a:endParaRPr lang="id-ID" sz="1200" b="1" i="0" u="none" strike="noStrike">
                        <a:solidFill>
                          <a:srgbClr val="000000"/>
                        </a:solidFill>
                        <a:effectLst/>
                        <a:latin typeface="Arial" pitchFamily="34" charset="0"/>
                        <a:cs typeface="Arial" pitchFamily="34" charset="0"/>
                      </a:endParaRPr>
                    </a:p>
                  </a:txBody>
                  <a:tcPr marL="8170" marR="8170" marT="8170" marB="0"/>
                </a:tc>
                <a:tc>
                  <a:txBody>
                    <a:bodyPr/>
                    <a:lstStyle/>
                    <a:p>
                      <a:pPr algn="l" fontAlgn="t"/>
                      <a:r>
                        <a:rPr lang="id-ID" sz="1200" b="1" u="none" strike="noStrike">
                          <a:effectLst/>
                          <a:latin typeface="Arial" pitchFamily="34" charset="0"/>
                          <a:cs typeface="Arial" pitchFamily="34" charset="0"/>
                        </a:rPr>
                        <a:t>Sukoharjo</a:t>
                      </a:r>
                      <a:endParaRPr lang="id-ID" sz="1200" b="1" i="0" u="none" strike="noStrike">
                        <a:solidFill>
                          <a:srgbClr val="000000"/>
                        </a:solidFill>
                        <a:effectLst/>
                        <a:latin typeface="Arial" pitchFamily="34" charset="0"/>
                        <a:cs typeface="Arial" pitchFamily="34" charset="0"/>
                      </a:endParaRPr>
                    </a:p>
                  </a:txBody>
                  <a:tcPr marL="8170" marR="8170" marT="8170" marB="0"/>
                </a:tc>
                <a:tc>
                  <a:txBody>
                    <a:bodyPr/>
                    <a:lstStyle/>
                    <a:p>
                      <a:pPr algn="l" fontAlgn="t"/>
                      <a:r>
                        <a:rPr lang="fi-FI" sz="1200" b="1" u="none" strike="noStrike">
                          <a:effectLst/>
                          <a:latin typeface="Arial" pitchFamily="34" charset="0"/>
                          <a:cs typeface="Arial" pitchFamily="34" charset="0"/>
                        </a:rPr>
                        <a:t>Surat edaran Bupati Sukoharjo Nomor 660,1/1396</a:t>
                      </a:r>
                      <a:endParaRPr lang="fi-FI" sz="1200" b="1" i="0" u="none" strike="noStrike">
                        <a:solidFill>
                          <a:srgbClr val="000000"/>
                        </a:solidFill>
                        <a:effectLst/>
                        <a:latin typeface="Arial" pitchFamily="34" charset="0"/>
                        <a:cs typeface="Arial" pitchFamily="34" charset="0"/>
                      </a:endParaRPr>
                    </a:p>
                  </a:txBody>
                  <a:tcPr marL="8170" marR="8170" marT="8170" marB="0"/>
                </a:tc>
                <a:tc>
                  <a:txBody>
                    <a:bodyPr/>
                    <a:lstStyle/>
                    <a:p>
                      <a:pPr algn="l" fontAlgn="t"/>
                      <a:r>
                        <a:rPr lang="id-ID" sz="1200" b="1" u="none" strike="noStrike">
                          <a:effectLst/>
                          <a:latin typeface="Arial" pitchFamily="34" charset="0"/>
                          <a:cs typeface="Arial" pitchFamily="34" charset="0"/>
                        </a:rPr>
                        <a:t>Himbauan pembentukan kampung iklim pada wilayah kecamatan di seluruh kab.Sukoharjo</a:t>
                      </a:r>
                      <a:endParaRPr lang="id-ID" sz="1200" b="1" i="0" u="none" strike="noStrike">
                        <a:solidFill>
                          <a:srgbClr val="000000"/>
                        </a:solidFill>
                        <a:effectLst/>
                        <a:latin typeface="Arial" pitchFamily="34" charset="0"/>
                        <a:cs typeface="Arial" pitchFamily="34" charset="0"/>
                      </a:endParaRPr>
                    </a:p>
                  </a:txBody>
                  <a:tcPr marL="8170" marR="8170" marT="8170" marB="0"/>
                </a:tc>
              </a:tr>
              <a:tr h="708544">
                <a:tc>
                  <a:txBody>
                    <a:bodyPr/>
                    <a:lstStyle/>
                    <a:p>
                      <a:pPr algn="l" fontAlgn="t"/>
                      <a:r>
                        <a:rPr lang="id-ID" sz="1200" b="1" u="none" strike="noStrike">
                          <a:effectLst/>
                          <a:latin typeface="Arial" pitchFamily="34" charset="0"/>
                          <a:cs typeface="Arial" pitchFamily="34" charset="0"/>
                        </a:rPr>
                        <a:t>Jawa Tengah</a:t>
                      </a:r>
                      <a:endParaRPr lang="id-ID" sz="1200" b="1" i="0" u="none" strike="noStrike">
                        <a:solidFill>
                          <a:srgbClr val="000000"/>
                        </a:solidFill>
                        <a:effectLst/>
                        <a:latin typeface="Arial" pitchFamily="34" charset="0"/>
                        <a:cs typeface="Arial" pitchFamily="34" charset="0"/>
                      </a:endParaRPr>
                    </a:p>
                  </a:txBody>
                  <a:tcPr marL="8170" marR="8170" marT="8170" marB="0"/>
                </a:tc>
                <a:tc>
                  <a:txBody>
                    <a:bodyPr/>
                    <a:lstStyle/>
                    <a:p>
                      <a:pPr algn="l" fontAlgn="t"/>
                      <a:r>
                        <a:rPr lang="id-ID" sz="1200" b="1" u="none" strike="noStrike">
                          <a:effectLst/>
                          <a:latin typeface="Arial" pitchFamily="34" charset="0"/>
                          <a:cs typeface="Arial" pitchFamily="34" charset="0"/>
                        </a:rPr>
                        <a:t>Sukoharjo</a:t>
                      </a:r>
                      <a:endParaRPr lang="id-ID" sz="1200" b="1" i="0" u="none" strike="noStrike">
                        <a:solidFill>
                          <a:srgbClr val="000000"/>
                        </a:solidFill>
                        <a:effectLst/>
                        <a:latin typeface="Arial" pitchFamily="34" charset="0"/>
                        <a:cs typeface="Arial" pitchFamily="34" charset="0"/>
                      </a:endParaRPr>
                    </a:p>
                  </a:txBody>
                  <a:tcPr marL="8170" marR="8170" marT="8170" marB="0"/>
                </a:tc>
                <a:tc>
                  <a:txBody>
                    <a:bodyPr/>
                    <a:lstStyle/>
                    <a:p>
                      <a:pPr algn="l" fontAlgn="ctr"/>
                      <a:r>
                        <a:rPr lang="id-ID" sz="1200" b="1" u="none" strike="noStrike">
                          <a:effectLst/>
                          <a:latin typeface="Arial" pitchFamily="34" charset="0"/>
                          <a:cs typeface="Arial" pitchFamily="34" charset="0"/>
                        </a:rPr>
                        <a:t>Keputusan Bupati Sukoharjo Nomor : 660.1/256 Tahun 2017</a:t>
                      </a:r>
                      <a:endParaRPr lang="id-ID" sz="1200" b="1" i="0" u="none" strike="noStrike">
                        <a:solidFill>
                          <a:srgbClr val="000000"/>
                        </a:solidFill>
                        <a:effectLst/>
                        <a:latin typeface="Arial" pitchFamily="34" charset="0"/>
                        <a:cs typeface="Arial" pitchFamily="34" charset="0"/>
                      </a:endParaRPr>
                    </a:p>
                  </a:txBody>
                  <a:tcPr marL="8170" marR="8170" marT="8170" marB="0" anchor="ctr"/>
                </a:tc>
                <a:tc>
                  <a:txBody>
                    <a:bodyPr/>
                    <a:lstStyle/>
                    <a:p>
                      <a:pPr algn="l" fontAlgn="t"/>
                      <a:r>
                        <a:rPr lang="id-ID" sz="1200" b="1" u="none" strike="noStrike">
                          <a:effectLst/>
                          <a:latin typeface="Arial" pitchFamily="34" charset="0"/>
                          <a:cs typeface="Arial" pitchFamily="34" charset="0"/>
                        </a:rPr>
                        <a:t>Pembentuikan Tim Pembina Kampung Iklim Kabupaten Sukoharjo Tahun 2017</a:t>
                      </a:r>
                      <a:endParaRPr lang="id-ID" sz="1200" b="1" i="0" u="none" strike="noStrike">
                        <a:solidFill>
                          <a:srgbClr val="000000"/>
                        </a:solidFill>
                        <a:effectLst/>
                        <a:latin typeface="Arial" pitchFamily="34" charset="0"/>
                        <a:cs typeface="Arial" pitchFamily="34" charset="0"/>
                      </a:endParaRPr>
                    </a:p>
                  </a:txBody>
                  <a:tcPr marL="8170" marR="8170" marT="8170" marB="0"/>
                </a:tc>
              </a:tr>
              <a:tr h="602261">
                <a:tc>
                  <a:txBody>
                    <a:bodyPr/>
                    <a:lstStyle/>
                    <a:p>
                      <a:pPr algn="l" fontAlgn="t"/>
                      <a:r>
                        <a:rPr lang="id-ID" sz="1200" b="1" u="none" strike="noStrike">
                          <a:effectLst/>
                          <a:latin typeface="Arial" pitchFamily="34" charset="0"/>
                          <a:cs typeface="Arial" pitchFamily="34" charset="0"/>
                        </a:rPr>
                        <a:t>Sulawesi Selatan</a:t>
                      </a:r>
                      <a:endParaRPr lang="id-ID" sz="1200" b="1" i="0" u="none" strike="noStrike">
                        <a:solidFill>
                          <a:srgbClr val="000000"/>
                        </a:solidFill>
                        <a:effectLst/>
                        <a:latin typeface="Arial" pitchFamily="34" charset="0"/>
                        <a:cs typeface="Arial" pitchFamily="34" charset="0"/>
                      </a:endParaRPr>
                    </a:p>
                  </a:txBody>
                  <a:tcPr marL="8170" marR="8170" marT="8170" marB="0"/>
                </a:tc>
                <a:tc>
                  <a:txBody>
                    <a:bodyPr/>
                    <a:lstStyle/>
                    <a:p>
                      <a:pPr algn="l" fontAlgn="t"/>
                      <a:r>
                        <a:rPr lang="id-ID" sz="1200" b="1" u="none" strike="noStrike">
                          <a:effectLst/>
                          <a:latin typeface="Arial" pitchFamily="34" charset="0"/>
                          <a:cs typeface="Arial" pitchFamily="34" charset="0"/>
                        </a:rPr>
                        <a:t>Bone</a:t>
                      </a:r>
                      <a:endParaRPr lang="id-ID" sz="1200" b="1" i="0" u="none" strike="noStrike">
                        <a:solidFill>
                          <a:srgbClr val="000000"/>
                        </a:solidFill>
                        <a:effectLst/>
                        <a:latin typeface="Arial" pitchFamily="34" charset="0"/>
                        <a:cs typeface="Arial" pitchFamily="34" charset="0"/>
                      </a:endParaRPr>
                    </a:p>
                  </a:txBody>
                  <a:tcPr marL="8170" marR="8170" marT="8170" marB="0"/>
                </a:tc>
                <a:tc>
                  <a:txBody>
                    <a:bodyPr/>
                    <a:lstStyle/>
                    <a:p>
                      <a:pPr algn="l" fontAlgn="t"/>
                      <a:r>
                        <a:rPr lang="id-ID" sz="1200" b="1" u="none" strike="noStrike">
                          <a:effectLst/>
                          <a:latin typeface="Arial" pitchFamily="34" charset="0"/>
                          <a:cs typeface="Arial" pitchFamily="34" charset="0"/>
                        </a:rPr>
                        <a:t>Keputusan Bupati Bone Nomor 230 Tahun 2017 </a:t>
                      </a:r>
                      <a:endParaRPr lang="id-ID" sz="1200" b="1" i="0" u="none" strike="noStrike">
                        <a:solidFill>
                          <a:srgbClr val="000000"/>
                        </a:solidFill>
                        <a:effectLst/>
                        <a:latin typeface="Arial" pitchFamily="34" charset="0"/>
                        <a:cs typeface="Arial" pitchFamily="34" charset="0"/>
                      </a:endParaRPr>
                    </a:p>
                  </a:txBody>
                  <a:tcPr marL="8170" marR="8170" marT="8170" marB="0"/>
                </a:tc>
                <a:tc>
                  <a:txBody>
                    <a:bodyPr/>
                    <a:lstStyle/>
                    <a:p>
                      <a:pPr algn="l" fontAlgn="t"/>
                      <a:r>
                        <a:rPr lang="id-ID" sz="1200" b="1" u="none" strike="noStrike">
                          <a:effectLst/>
                          <a:latin typeface="Arial" pitchFamily="34" charset="0"/>
                          <a:cs typeface="Arial" pitchFamily="34" charset="0"/>
                        </a:rPr>
                        <a:t>Penetapan Wilayah Usulan Lokasi Perkampungan Iklim Kabupaten Bone Tahun 2017.</a:t>
                      </a:r>
                      <a:endParaRPr lang="id-ID" sz="1200" b="1" i="0" u="none" strike="noStrike">
                        <a:solidFill>
                          <a:srgbClr val="000000"/>
                        </a:solidFill>
                        <a:effectLst/>
                        <a:latin typeface="Arial" pitchFamily="34" charset="0"/>
                        <a:cs typeface="Arial" pitchFamily="34" charset="0"/>
                      </a:endParaRPr>
                    </a:p>
                  </a:txBody>
                  <a:tcPr marL="8170" marR="8170" marT="8170" marB="0"/>
                </a:tc>
              </a:tr>
              <a:tr h="306252">
                <a:tc>
                  <a:txBody>
                    <a:bodyPr/>
                    <a:lstStyle/>
                    <a:p>
                      <a:pPr algn="l" fontAlgn="t"/>
                      <a:r>
                        <a:rPr lang="id-ID" sz="1200" b="1" u="none" strike="noStrike">
                          <a:effectLst/>
                          <a:latin typeface="Arial" pitchFamily="34" charset="0"/>
                          <a:cs typeface="Arial" pitchFamily="34" charset="0"/>
                        </a:rPr>
                        <a:t>Sulawesi Utara</a:t>
                      </a:r>
                      <a:endParaRPr lang="id-ID" sz="1200" b="1" i="0" u="none" strike="noStrike">
                        <a:solidFill>
                          <a:srgbClr val="000000"/>
                        </a:solidFill>
                        <a:effectLst/>
                        <a:latin typeface="Arial" pitchFamily="34" charset="0"/>
                        <a:cs typeface="Arial" pitchFamily="34" charset="0"/>
                      </a:endParaRPr>
                    </a:p>
                  </a:txBody>
                  <a:tcPr marL="8170" marR="8170" marT="8170" marB="0"/>
                </a:tc>
                <a:tc>
                  <a:txBody>
                    <a:bodyPr/>
                    <a:lstStyle/>
                    <a:p>
                      <a:pPr algn="l" fontAlgn="t"/>
                      <a:r>
                        <a:rPr lang="id-ID" sz="1200" b="1" u="none" strike="noStrike">
                          <a:effectLst/>
                          <a:latin typeface="Arial" pitchFamily="34" charset="0"/>
                          <a:cs typeface="Arial" pitchFamily="34" charset="0"/>
                        </a:rPr>
                        <a:t>Kotamobagu</a:t>
                      </a:r>
                      <a:endParaRPr lang="id-ID" sz="1200" b="1" i="0" u="none" strike="noStrike">
                        <a:solidFill>
                          <a:srgbClr val="000000"/>
                        </a:solidFill>
                        <a:effectLst/>
                        <a:latin typeface="Arial" pitchFamily="34" charset="0"/>
                        <a:cs typeface="Arial" pitchFamily="34" charset="0"/>
                      </a:endParaRPr>
                    </a:p>
                  </a:txBody>
                  <a:tcPr marL="8170" marR="8170" marT="8170" marB="0"/>
                </a:tc>
                <a:tc>
                  <a:txBody>
                    <a:bodyPr/>
                    <a:lstStyle/>
                    <a:p>
                      <a:pPr algn="l" fontAlgn="t"/>
                      <a:r>
                        <a:rPr lang="id-ID" sz="1200" b="1" u="none" strike="noStrike">
                          <a:effectLst/>
                          <a:latin typeface="Arial" pitchFamily="34" charset="0"/>
                          <a:cs typeface="Arial" pitchFamily="34" charset="0"/>
                        </a:rPr>
                        <a:t>Instruksi Walikota Kota Mobagu Nomor 1 Tahun 2016</a:t>
                      </a:r>
                      <a:endParaRPr lang="id-ID" sz="1200" b="1" i="0" u="none" strike="noStrike">
                        <a:solidFill>
                          <a:srgbClr val="000000"/>
                        </a:solidFill>
                        <a:effectLst/>
                        <a:latin typeface="Arial" pitchFamily="34" charset="0"/>
                        <a:cs typeface="Arial" pitchFamily="34" charset="0"/>
                      </a:endParaRPr>
                    </a:p>
                  </a:txBody>
                  <a:tcPr marL="8170" marR="8170" marT="8170" marB="0"/>
                </a:tc>
                <a:tc>
                  <a:txBody>
                    <a:bodyPr/>
                    <a:lstStyle/>
                    <a:p>
                      <a:pPr algn="l" fontAlgn="t"/>
                      <a:r>
                        <a:rPr lang="id-ID" sz="1200" b="1" u="none" strike="noStrike" dirty="0">
                          <a:effectLst/>
                          <a:latin typeface="Arial" pitchFamily="34" charset="0"/>
                          <a:cs typeface="Arial" pitchFamily="34" charset="0"/>
                        </a:rPr>
                        <a:t>Pembinaan dan Pendampingan Lokasi Program Kampung Iklim Kota Kotamobagu Tahun 2016</a:t>
                      </a:r>
                      <a:endParaRPr lang="id-ID" sz="1200" b="1" i="0" u="none" strike="noStrike" dirty="0">
                        <a:solidFill>
                          <a:srgbClr val="000000"/>
                        </a:solidFill>
                        <a:effectLst/>
                        <a:latin typeface="Arial" pitchFamily="34" charset="0"/>
                        <a:cs typeface="Arial" pitchFamily="34" charset="0"/>
                      </a:endParaRPr>
                    </a:p>
                  </a:txBody>
                  <a:tcPr marL="8170" marR="8170" marT="8170" marB="0"/>
                </a:tc>
              </a:tr>
            </a:tbl>
          </a:graphicData>
        </a:graphic>
      </p:graphicFrame>
    </p:spTree>
    <p:extLst>
      <p:ext uri="{BB962C8B-B14F-4D97-AF65-F5344CB8AC3E}">
        <p14:creationId xmlns:p14="http://schemas.microsoft.com/office/powerpoint/2010/main" val="2657073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00953"/>
            <a:ext cx="3133165" cy="811215"/>
          </a:xfrm>
        </p:spPr>
        <p:txBody>
          <a:bodyPr>
            <a:noAutofit/>
          </a:bodyPr>
          <a:lstStyle/>
          <a:p>
            <a:pPr algn="ctr">
              <a:buNone/>
            </a:pPr>
            <a:r>
              <a:rPr lang="id-ID" sz="3200" b="1" dirty="0">
                <a:solidFill>
                  <a:schemeClr val="tx2"/>
                </a:solidFill>
              </a:rPr>
              <a:t>Kebijakan Provinsi untuk ProKlim </a:t>
            </a:r>
            <a:r>
              <a:rPr lang="id-ID" sz="3200" b="1" dirty="0" smtClean="0">
                <a:solidFill>
                  <a:schemeClr val="tx2"/>
                </a:solidFill>
              </a:rPr>
              <a:t>Tahun 2018</a:t>
            </a:r>
            <a:endParaRPr lang="id-ID" sz="3200" b="1" dirty="0">
              <a:solidFill>
                <a:schemeClr val="tx2"/>
              </a:solidFill>
            </a:endParaRPr>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912934728"/>
              </p:ext>
            </p:extLst>
          </p:nvPr>
        </p:nvGraphicFramePr>
        <p:xfrm>
          <a:off x="3306979" y="147913"/>
          <a:ext cx="8424936" cy="6535274"/>
        </p:xfrm>
        <a:graphic>
          <a:graphicData uri="http://schemas.openxmlformats.org/drawingml/2006/table">
            <a:tbl>
              <a:tblPr>
                <a:tableStyleId>{5C22544A-7EE6-4342-B048-85BDC9FD1C3A}</a:tableStyleId>
              </a:tblPr>
              <a:tblGrid>
                <a:gridCol w="468051"/>
                <a:gridCol w="1692189"/>
                <a:gridCol w="3384376"/>
                <a:gridCol w="2880320"/>
              </a:tblGrid>
              <a:tr h="206290">
                <a:tc>
                  <a:txBody>
                    <a:bodyPr/>
                    <a:lstStyle/>
                    <a:p>
                      <a:pPr algn="ctr" fontAlgn="t"/>
                      <a:r>
                        <a:rPr lang="id-ID" sz="1200" b="1" u="none" strike="noStrike" dirty="0">
                          <a:effectLst/>
                          <a:latin typeface="Arial" pitchFamily="34" charset="0"/>
                          <a:cs typeface="Arial" pitchFamily="34" charset="0"/>
                        </a:rPr>
                        <a:t>No.</a:t>
                      </a:r>
                      <a:endParaRPr lang="id-ID" sz="1200" b="1" i="0" u="none" strike="noStrike" dirty="0">
                        <a:solidFill>
                          <a:srgbClr val="000000"/>
                        </a:solidFill>
                        <a:effectLst/>
                        <a:latin typeface="Arial" pitchFamily="34" charset="0"/>
                        <a:cs typeface="Arial" pitchFamily="34" charset="0"/>
                      </a:endParaRPr>
                    </a:p>
                  </a:txBody>
                  <a:tcPr marL="6685" marR="6685" marT="6685" marB="0" anchor="ctr">
                    <a:solidFill>
                      <a:schemeClr val="tx2">
                        <a:lumMod val="40000"/>
                        <a:lumOff val="60000"/>
                      </a:schemeClr>
                    </a:solidFill>
                  </a:tcPr>
                </a:tc>
                <a:tc>
                  <a:txBody>
                    <a:bodyPr/>
                    <a:lstStyle/>
                    <a:p>
                      <a:pPr algn="ctr" fontAlgn="t"/>
                      <a:r>
                        <a:rPr lang="id-ID" sz="1200" b="1" u="none" strike="noStrike" dirty="0">
                          <a:effectLst/>
                          <a:latin typeface="Arial" pitchFamily="34" charset="0"/>
                          <a:cs typeface="Arial" pitchFamily="34" charset="0"/>
                        </a:rPr>
                        <a:t>Provinsi</a:t>
                      </a:r>
                      <a:endParaRPr lang="id-ID" sz="1200" b="1" i="0" u="none" strike="noStrike" dirty="0">
                        <a:solidFill>
                          <a:srgbClr val="000000"/>
                        </a:solidFill>
                        <a:effectLst/>
                        <a:latin typeface="Arial" pitchFamily="34" charset="0"/>
                        <a:cs typeface="Arial" pitchFamily="34" charset="0"/>
                      </a:endParaRPr>
                    </a:p>
                  </a:txBody>
                  <a:tcPr marL="6685" marR="6685" marT="6685" marB="0" anchor="ctr">
                    <a:solidFill>
                      <a:schemeClr val="tx2">
                        <a:lumMod val="40000"/>
                        <a:lumOff val="60000"/>
                      </a:schemeClr>
                    </a:solidFill>
                  </a:tcPr>
                </a:tc>
                <a:tc>
                  <a:txBody>
                    <a:bodyPr/>
                    <a:lstStyle/>
                    <a:p>
                      <a:pPr algn="ctr" fontAlgn="t"/>
                      <a:r>
                        <a:rPr lang="id-ID" sz="1200" b="1" u="none" strike="noStrike" dirty="0">
                          <a:effectLst/>
                          <a:latin typeface="Arial" pitchFamily="34" charset="0"/>
                          <a:cs typeface="Arial" pitchFamily="34" charset="0"/>
                        </a:rPr>
                        <a:t>Gubernur </a:t>
                      </a:r>
                      <a:endParaRPr lang="id-ID" sz="1200" b="1" i="0" u="none" strike="noStrike" dirty="0">
                        <a:solidFill>
                          <a:srgbClr val="000000"/>
                        </a:solidFill>
                        <a:effectLst/>
                        <a:latin typeface="Arial" pitchFamily="34" charset="0"/>
                        <a:cs typeface="Arial" pitchFamily="34" charset="0"/>
                      </a:endParaRPr>
                    </a:p>
                  </a:txBody>
                  <a:tcPr marL="6685" marR="6685" marT="6685" marB="0" anchor="ctr">
                    <a:solidFill>
                      <a:schemeClr val="tx2">
                        <a:lumMod val="40000"/>
                        <a:lumOff val="60000"/>
                      </a:schemeClr>
                    </a:solidFill>
                  </a:tcPr>
                </a:tc>
                <a:tc>
                  <a:txBody>
                    <a:bodyPr/>
                    <a:lstStyle/>
                    <a:p>
                      <a:pPr algn="ctr" fontAlgn="t"/>
                      <a:r>
                        <a:rPr lang="id-ID" sz="1200" b="1" u="none" strike="noStrike" dirty="0">
                          <a:effectLst/>
                          <a:latin typeface="Arial" pitchFamily="34" charset="0"/>
                          <a:cs typeface="Arial" pitchFamily="34" charset="0"/>
                        </a:rPr>
                        <a:t>Tentang</a:t>
                      </a:r>
                      <a:endParaRPr lang="id-ID" sz="1200" b="1" i="0" u="none" strike="noStrike" dirty="0">
                        <a:solidFill>
                          <a:srgbClr val="000000"/>
                        </a:solidFill>
                        <a:effectLst/>
                        <a:latin typeface="Arial" pitchFamily="34" charset="0"/>
                        <a:cs typeface="Arial" pitchFamily="34" charset="0"/>
                      </a:endParaRPr>
                    </a:p>
                  </a:txBody>
                  <a:tcPr marL="6685" marR="6685" marT="6685" marB="0" anchor="ctr">
                    <a:solidFill>
                      <a:schemeClr val="tx2">
                        <a:lumMod val="40000"/>
                        <a:lumOff val="60000"/>
                      </a:schemeClr>
                    </a:solidFill>
                  </a:tcPr>
                </a:tc>
              </a:tr>
              <a:tr h="405305">
                <a:tc>
                  <a:txBody>
                    <a:bodyPr/>
                    <a:lstStyle/>
                    <a:p>
                      <a:pPr algn="ctr" fontAlgn="t"/>
                      <a:r>
                        <a:rPr lang="id-ID" sz="1200" b="1" u="none" strike="noStrike">
                          <a:effectLst/>
                          <a:latin typeface="Arial" pitchFamily="34" charset="0"/>
                          <a:cs typeface="Arial" pitchFamily="34" charset="0"/>
                        </a:rPr>
                        <a:t>1</a:t>
                      </a:r>
                      <a:endParaRPr lang="id-ID" sz="1200" b="1" i="0" u="none" strike="noStrike">
                        <a:solidFill>
                          <a:srgbClr val="000000"/>
                        </a:solidFill>
                        <a:effectLst/>
                        <a:latin typeface="Arial" pitchFamily="34" charset="0"/>
                        <a:cs typeface="Arial" pitchFamily="34" charset="0"/>
                      </a:endParaRPr>
                    </a:p>
                  </a:txBody>
                  <a:tcPr marL="6685" marR="6685" marT="6685" marB="0" anchor="ctr"/>
                </a:tc>
                <a:tc>
                  <a:txBody>
                    <a:bodyPr/>
                    <a:lstStyle/>
                    <a:p>
                      <a:pPr algn="ctr" fontAlgn="t"/>
                      <a:r>
                        <a:rPr lang="id-ID" sz="1200" b="1" u="none" strike="noStrike" dirty="0">
                          <a:effectLst/>
                          <a:latin typeface="Arial" pitchFamily="34" charset="0"/>
                          <a:cs typeface="Arial" pitchFamily="34" charset="0"/>
                        </a:rPr>
                        <a:t>Sumatera Utara</a:t>
                      </a:r>
                      <a:endParaRPr lang="id-ID" sz="1200" b="1" i="0" u="none" strike="noStrike" dirty="0">
                        <a:solidFill>
                          <a:srgbClr val="000000"/>
                        </a:solidFill>
                        <a:effectLst/>
                        <a:latin typeface="Arial" pitchFamily="34" charset="0"/>
                        <a:cs typeface="Arial" pitchFamily="34" charset="0"/>
                      </a:endParaRPr>
                    </a:p>
                  </a:txBody>
                  <a:tcPr marL="6685" marR="6685" marT="6685" marB="0" anchor="ctr"/>
                </a:tc>
                <a:tc>
                  <a:txBody>
                    <a:bodyPr/>
                    <a:lstStyle/>
                    <a:p>
                      <a:pPr algn="ctr" fontAlgn="t"/>
                      <a:r>
                        <a:rPr lang="id-ID" sz="1200" b="1" u="none" strike="noStrike" dirty="0">
                          <a:effectLst/>
                          <a:latin typeface="Arial" pitchFamily="34" charset="0"/>
                          <a:cs typeface="Arial" pitchFamily="34" charset="0"/>
                        </a:rPr>
                        <a:t>Surat Gubernur Sumatera Utara Nomor 660/2063/2018 tanggal </a:t>
                      </a:r>
                      <a:endParaRPr lang="id-ID" sz="1200" b="1" i="0" u="none" strike="noStrike" dirty="0">
                        <a:solidFill>
                          <a:srgbClr val="000000"/>
                        </a:solidFill>
                        <a:effectLst/>
                        <a:latin typeface="Arial" pitchFamily="34" charset="0"/>
                        <a:cs typeface="Arial" pitchFamily="34" charset="0"/>
                      </a:endParaRPr>
                    </a:p>
                  </a:txBody>
                  <a:tcPr marL="6685" marR="6685" marT="6685" marB="0" anchor="ctr"/>
                </a:tc>
                <a:tc>
                  <a:txBody>
                    <a:bodyPr/>
                    <a:lstStyle/>
                    <a:p>
                      <a:pPr algn="ctr" fontAlgn="t"/>
                      <a:r>
                        <a:rPr lang="nn-NO" sz="1200" b="1" u="none" strike="noStrike" dirty="0">
                          <a:effectLst/>
                          <a:latin typeface="Arial" pitchFamily="34" charset="0"/>
                          <a:cs typeface="Arial" pitchFamily="34" charset="0"/>
                        </a:rPr>
                        <a:t>Pelaksanaan Program Kampung Iklim di Provinsi Sumatera Utara</a:t>
                      </a:r>
                      <a:endParaRPr lang="nn-NO" sz="1200" b="1" i="0" u="none" strike="noStrike" dirty="0">
                        <a:solidFill>
                          <a:srgbClr val="000000"/>
                        </a:solidFill>
                        <a:effectLst/>
                        <a:latin typeface="Arial" pitchFamily="34" charset="0"/>
                        <a:cs typeface="Arial" pitchFamily="34" charset="0"/>
                      </a:endParaRPr>
                    </a:p>
                  </a:txBody>
                  <a:tcPr marL="6685" marR="6685" marT="6685" marB="0" anchor="ctr"/>
                </a:tc>
              </a:tr>
              <a:tr h="803335">
                <a:tc>
                  <a:txBody>
                    <a:bodyPr/>
                    <a:lstStyle/>
                    <a:p>
                      <a:pPr algn="ctr" fontAlgn="t"/>
                      <a:r>
                        <a:rPr lang="id-ID" sz="1200" b="1" u="none" strike="noStrike">
                          <a:effectLst/>
                          <a:latin typeface="Arial" pitchFamily="34" charset="0"/>
                          <a:cs typeface="Arial" pitchFamily="34" charset="0"/>
                        </a:rPr>
                        <a:t>2</a:t>
                      </a:r>
                      <a:endParaRPr lang="id-ID" sz="1200" b="1" i="0" u="none" strike="noStrike">
                        <a:solidFill>
                          <a:srgbClr val="000000"/>
                        </a:solidFill>
                        <a:effectLst/>
                        <a:latin typeface="Arial" pitchFamily="34" charset="0"/>
                        <a:cs typeface="Arial" pitchFamily="34" charset="0"/>
                      </a:endParaRPr>
                    </a:p>
                  </a:txBody>
                  <a:tcPr marL="6685" marR="6685" marT="6685" marB="0" anchor="ctr"/>
                </a:tc>
                <a:tc>
                  <a:txBody>
                    <a:bodyPr/>
                    <a:lstStyle/>
                    <a:p>
                      <a:pPr algn="ctr" fontAlgn="t"/>
                      <a:r>
                        <a:rPr lang="id-ID" sz="1200" b="1" u="none" strike="noStrike" dirty="0">
                          <a:effectLst/>
                          <a:latin typeface="Arial" pitchFamily="34" charset="0"/>
                          <a:cs typeface="Arial" pitchFamily="34" charset="0"/>
                        </a:rPr>
                        <a:t>Sumatera Barat</a:t>
                      </a:r>
                      <a:endParaRPr lang="id-ID" sz="1200" b="1" i="0" u="none" strike="noStrike" dirty="0">
                        <a:solidFill>
                          <a:srgbClr val="000000"/>
                        </a:solidFill>
                        <a:effectLst/>
                        <a:latin typeface="Arial" pitchFamily="34" charset="0"/>
                        <a:cs typeface="Arial" pitchFamily="34" charset="0"/>
                      </a:endParaRPr>
                    </a:p>
                  </a:txBody>
                  <a:tcPr marL="6685" marR="6685" marT="6685" marB="0" anchor="ctr"/>
                </a:tc>
                <a:tc>
                  <a:txBody>
                    <a:bodyPr/>
                    <a:lstStyle/>
                    <a:p>
                      <a:pPr algn="ctr" fontAlgn="t"/>
                      <a:r>
                        <a:rPr lang="sv-SE" sz="1200" b="1" u="none" strike="noStrike">
                          <a:effectLst/>
                          <a:latin typeface="Arial" pitchFamily="34" charset="0"/>
                          <a:cs typeface="Arial" pitchFamily="34" charset="0"/>
                        </a:rPr>
                        <a:t>Surat Edaran Gubernur Sumatera Barat Nomor 660/01/SE-DLH/2018</a:t>
                      </a:r>
                      <a:endParaRPr lang="sv-SE" sz="1200" b="1" i="0" u="none" strike="noStrike">
                        <a:solidFill>
                          <a:srgbClr val="000000"/>
                        </a:solidFill>
                        <a:effectLst/>
                        <a:latin typeface="Arial" pitchFamily="34" charset="0"/>
                        <a:cs typeface="Arial" pitchFamily="34" charset="0"/>
                      </a:endParaRPr>
                    </a:p>
                  </a:txBody>
                  <a:tcPr marL="6685" marR="6685" marT="6685" marB="0" anchor="ctr"/>
                </a:tc>
                <a:tc>
                  <a:txBody>
                    <a:bodyPr/>
                    <a:lstStyle/>
                    <a:p>
                      <a:pPr algn="ctr" fontAlgn="t"/>
                      <a:r>
                        <a:rPr lang="id-ID" sz="1200" b="1" u="none" strike="noStrike">
                          <a:effectLst/>
                          <a:latin typeface="Arial" pitchFamily="34" charset="0"/>
                          <a:cs typeface="Arial" pitchFamily="34" charset="0"/>
                        </a:rPr>
                        <a:t>Pembentukan Kampung Iklim (Proklim) Wilayah Kabupaten/Kota di Seluruh Provinsi Sumatera Barat</a:t>
                      </a:r>
                      <a:endParaRPr lang="id-ID" sz="1200" b="1" i="0" u="none" strike="noStrike">
                        <a:solidFill>
                          <a:srgbClr val="000000"/>
                        </a:solidFill>
                        <a:effectLst/>
                        <a:latin typeface="Arial" pitchFamily="34" charset="0"/>
                        <a:cs typeface="Arial" pitchFamily="34" charset="0"/>
                      </a:endParaRPr>
                    </a:p>
                  </a:txBody>
                  <a:tcPr marL="6685" marR="6685" marT="6685" marB="0" anchor="ctr"/>
                </a:tc>
              </a:tr>
              <a:tr h="405305">
                <a:tc rowSpan="2">
                  <a:txBody>
                    <a:bodyPr/>
                    <a:lstStyle/>
                    <a:p>
                      <a:pPr algn="ctr" fontAlgn="t"/>
                      <a:r>
                        <a:rPr lang="id-ID" sz="1200" b="1" u="none" strike="noStrike">
                          <a:effectLst/>
                          <a:latin typeface="Arial" pitchFamily="34" charset="0"/>
                          <a:cs typeface="Arial" pitchFamily="34" charset="0"/>
                        </a:rPr>
                        <a:t>3</a:t>
                      </a:r>
                      <a:endParaRPr lang="id-ID" sz="1200" b="1" i="0" u="none" strike="noStrike">
                        <a:solidFill>
                          <a:srgbClr val="000000"/>
                        </a:solidFill>
                        <a:effectLst/>
                        <a:latin typeface="Arial" pitchFamily="34" charset="0"/>
                        <a:cs typeface="Arial" pitchFamily="34" charset="0"/>
                      </a:endParaRPr>
                    </a:p>
                  </a:txBody>
                  <a:tcPr marL="6685" marR="6685" marT="6685" marB="0" anchor="ctr"/>
                </a:tc>
                <a:tc rowSpan="2">
                  <a:txBody>
                    <a:bodyPr/>
                    <a:lstStyle/>
                    <a:p>
                      <a:pPr algn="ctr" fontAlgn="t"/>
                      <a:r>
                        <a:rPr lang="id-ID" sz="1200" b="1" u="none" strike="noStrike" dirty="0">
                          <a:effectLst/>
                          <a:latin typeface="Arial" pitchFamily="34" charset="0"/>
                          <a:cs typeface="Arial" pitchFamily="34" charset="0"/>
                        </a:rPr>
                        <a:t>Kalimantan Barat</a:t>
                      </a:r>
                      <a:endParaRPr lang="id-ID" sz="1200" b="1" i="0" u="none" strike="noStrike" dirty="0">
                        <a:solidFill>
                          <a:srgbClr val="000000"/>
                        </a:solidFill>
                        <a:effectLst/>
                        <a:latin typeface="Arial" pitchFamily="34" charset="0"/>
                        <a:cs typeface="Arial" pitchFamily="34" charset="0"/>
                      </a:endParaRPr>
                    </a:p>
                  </a:txBody>
                  <a:tcPr marL="6685" marR="6685" marT="6685" marB="0" anchor="ctr"/>
                </a:tc>
                <a:tc>
                  <a:txBody>
                    <a:bodyPr/>
                    <a:lstStyle/>
                    <a:p>
                      <a:pPr algn="ctr" fontAlgn="t"/>
                      <a:r>
                        <a:rPr lang="sv-SE" sz="1200" b="1" u="none" strike="noStrike" dirty="0">
                          <a:effectLst/>
                          <a:latin typeface="Arial" pitchFamily="34" charset="0"/>
                          <a:cs typeface="Arial" pitchFamily="34" charset="0"/>
                        </a:rPr>
                        <a:t>Surat Gubernur Kalimantan Barat Nomor :660.1/1455/DPRKPLH-D</a:t>
                      </a:r>
                      <a:endParaRPr lang="sv-SE" sz="1200" b="1" i="0" u="none" strike="noStrike" dirty="0">
                        <a:solidFill>
                          <a:srgbClr val="000000"/>
                        </a:solidFill>
                        <a:effectLst/>
                        <a:latin typeface="Arial" pitchFamily="34" charset="0"/>
                        <a:cs typeface="Arial" pitchFamily="34" charset="0"/>
                      </a:endParaRPr>
                    </a:p>
                  </a:txBody>
                  <a:tcPr marL="6685" marR="6685" marT="6685" marB="0" anchor="ctr"/>
                </a:tc>
                <a:tc>
                  <a:txBody>
                    <a:bodyPr/>
                    <a:lstStyle/>
                    <a:p>
                      <a:pPr algn="ctr" fontAlgn="t"/>
                      <a:r>
                        <a:rPr lang="id-ID" sz="1200" b="1" u="none" strike="noStrike" dirty="0">
                          <a:effectLst/>
                          <a:latin typeface="Arial" pitchFamily="34" charset="0"/>
                          <a:cs typeface="Arial" pitchFamily="34" charset="0"/>
                        </a:rPr>
                        <a:t>Arahan CSR Proklim</a:t>
                      </a:r>
                      <a:endParaRPr lang="id-ID" sz="1200" b="1" i="0" u="none" strike="noStrike" dirty="0">
                        <a:solidFill>
                          <a:srgbClr val="000000"/>
                        </a:solidFill>
                        <a:effectLst/>
                        <a:latin typeface="Arial" pitchFamily="34" charset="0"/>
                        <a:cs typeface="Arial" pitchFamily="34" charset="0"/>
                      </a:endParaRPr>
                    </a:p>
                  </a:txBody>
                  <a:tcPr marL="6685" marR="6685" marT="6685" marB="0" anchor="ctr"/>
                </a:tc>
              </a:tr>
              <a:tr h="405305">
                <a:tc vMerge="1">
                  <a:txBody>
                    <a:bodyPr/>
                    <a:lstStyle/>
                    <a:p>
                      <a:endParaRPr lang="id-ID"/>
                    </a:p>
                  </a:txBody>
                  <a:tcPr/>
                </a:tc>
                <a:tc vMerge="1">
                  <a:txBody>
                    <a:bodyPr/>
                    <a:lstStyle/>
                    <a:p>
                      <a:endParaRPr lang="id-ID"/>
                    </a:p>
                  </a:txBody>
                  <a:tcPr/>
                </a:tc>
                <a:tc>
                  <a:txBody>
                    <a:bodyPr/>
                    <a:lstStyle/>
                    <a:p>
                      <a:pPr algn="ctr" fontAlgn="t"/>
                      <a:endParaRPr lang="sv-SE" sz="1200" b="1" i="0" u="none" strike="noStrike" dirty="0">
                        <a:solidFill>
                          <a:srgbClr val="000000"/>
                        </a:solidFill>
                        <a:effectLst/>
                        <a:latin typeface="Arial" pitchFamily="34" charset="0"/>
                        <a:cs typeface="Arial" pitchFamily="34" charset="0"/>
                      </a:endParaRPr>
                    </a:p>
                  </a:txBody>
                  <a:tcPr marL="6685" marR="6685" marT="6685" marB="0" anchor="ctr"/>
                </a:tc>
                <a:tc>
                  <a:txBody>
                    <a:bodyPr/>
                    <a:lstStyle/>
                    <a:p>
                      <a:pPr algn="ctr" fontAlgn="t"/>
                      <a:r>
                        <a:rPr lang="id-ID" sz="1200" b="1" u="none" strike="noStrike">
                          <a:effectLst/>
                          <a:latin typeface="Arial" pitchFamily="34" charset="0"/>
                          <a:cs typeface="Arial" pitchFamily="34" charset="0"/>
                        </a:rPr>
                        <a:t>Dukungan kelembagaan dan anggaran kegiatan ProKlim</a:t>
                      </a:r>
                      <a:endParaRPr lang="id-ID" sz="1200" b="1" i="0" u="none" strike="noStrike">
                        <a:solidFill>
                          <a:srgbClr val="000000"/>
                        </a:solidFill>
                        <a:effectLst/>
                        <a:latin typeface="Arial" pitchFamily="34" charset="0"/>
                        <a:cs typeface="Arial" pitchFamily="34" charset="0"/>
                      </a:endParaRPr>
                    </a:p>
                  </a:txBody>
                  <a:tcPr marL="6685" marR="6685" marT="6685" marB="0" anchor="ctr"/>
                </a:tc>
              </a:tr>
              <a:tr h="803335">
                <a:tc>
                  <a:txBody>
                    <a:bodyPr/>
                    <a:lstStyle/>
                    <a:p>
                      <a:pPr algn="ctr" fontAlgn="t"/>
                      <a:r>
                        <a:rPr lang="id-ID" sz="1200" b="1" u="none" strike="noStrike">
                          <a:effectLst/>
                          <a:latin typeface="Arial" pitchFamily="34" charset="0"/>
                          <a:cs typeface="Arial" pitchFamily="34" charset="0"/>
                        </a:rPr>
                        <a:t>4</a:t>
                      </a:r>
                      <a:endParaRPr lang="id-ID" sz="1200" b="1" i="0" u="none" strike="noStrike">
                        <a:solidFill>
                          <a:srgbClr val="000000"/>
                        </a:solidFill>
                        <a:effectLst/>
                        <a:latin typeface="Arial" pitchFamily="34" charset="0"/>
                        <a:cs typeface="Arial" pitchFamily="34" charset="0"/>
                      </a:endParaRPr>
                    </a:p>
                  </a:txBody>
                  <a:tcPr marL="6685" marR="6685" marT="6685" marB="0" anchor="ctr"/>
                </a:tc>
                <a:tc>
                  <a:txBody>
                    <a:bodyPr/>
                    <a:lstStyle/>
                    <a:p>
                      <a:pPr algn="ctr" fontAlgn="b"/>
                      <a:r>
                        <a:rPr lang="id-ID" sz="1200" b="1" u="none" strike="noStrike">
                          <a:effectLst/>
                          <a:latin typeface="Arial" pitchFamily="34" charset="0"/>
                          <a:cs typeface="Arial" pitchFamily="34" charset="0"/>
                        </a:rPr>
                        <a:t>Kalimantan Timur</a:t>
                      </a:r>
                      <a:endParaRPr lang="id-ID" sz="1200" b="1" i="0" u="none" strike="noStrike">
                        <a:solidFill>
                          <a:srgbClr val="000000"/>
                        </a:solidFill>
                        <a:effectLst/>
                        <a:latin typeface="Arial" pitchFamily="34" charset="0"/>
                        <a:cs typeface="Arial" pitchFamily="34" charset="0"/>
                      </a:endParaRPr>
                    </a:p>
                  </a:txBody>
                  <a:tcPr marL="6685" marR="6685" marT="6685" marB="0" anchor="ctr"/>
                </a:tc>
                <a:tc>
                  <a:txBody>
                    <a:bodyPr/>
                    <a:lstStyle/>
                    <a:p>
                      <a:pPr algn="ctr" fontAlgn="b"/>
                      <a:r>
                        <a:rPr lang="sv-SE" sz="1200" b="1" u="none" strike="noStrike" dirty="0">
                          <a:effectLst/>
                          <a:latin typeface="Arial" pitchFamily="34" charset="0"/>
                          <a:cs typeface="Arial" pitchFamily="34" charset="0"/>
                        </a:rPr>
                        <a:t>Surat Edaran Gubernur Kalimantan Timur Nomor 660,1/3396/EX</a:t>
                      </a:r>
                      <a:endParaRPr lang="sv-SE" sz="1200" b="1" i="0" u="none" strike="noStrike" dirty="0">
                        <a:solidFill>
                          <a:srgbClr val="000000"/>
                        </a:solidFill>
                        <a:effectLst/>
                        <a:latin typeface="Arial" pitchFamily="34" charset="0"/>
                        <a:cs typeface="Arial" pitchFamily="34" charset="0"/>
                      </a:endParaRPr>
                    </a:p>
                  </a:txBody>
                  <a:tcPr marL="6685" marR="6685" marT="6685" marB="0" anchor="ctr"/>
                </a:tc>
                <a:tc>
                  <a:txBody>
                    <a:bodyPr/>
                    <a:lstStyle/>
                    <a:p>
                      <a:pPr algn="ctr" fontAlgn="b"/>
                      <a:r>
                        <a:rPr lang="id-ID" sz="1200" b="1" u="none" strike="noStrike">
                          <a:effectLst/>
                          <a:latin typeface="Arial" pitchFamily="34" charset="0"/>
                          <a:cs typeface="Arial" pitchFamily="34" charset="0"/>
                        </a:rPr>
                        <a:t>Himbauan Pembentukan Kampung Iklim pada wilayah kecamatan kabupaten/kota se-Kalimantan Timur</a:t>
                      </a:r>
                      <a:endParaRPr lang="id-ID" sz="1200" b="1" i="0" u="none" strike="noStrike">
                        <a:solidFill>
                          <a:srgbClr val="000000"/>
                        </a:solidFill>
                        <a:effectLst/>
                        <a:latin typeface="Arial" pitchFamily="34" charset="0"/>
                        <a:cs typeface="Arial" pitchFamily="34" charset="0"/>
                      </a:endParaRPr>
                    </a:p>
                  </a:txBody>
                  <a:tcPr marL="6685" marR="6685" marT="6685" marB="0" anchor="ctr"/>
                </a:tc>
              </a:tr>
              <a:tr h="405305">
                <a:tc>
                  <a:txBody>
                    <a:bodyPr/>
                    <a:lstStyle/>
                    <a:p>
                      <a:pPr algn="ctr" fontAlgn="t"/>
                      <a:r>
                        <a:rPr lang="id-ID" sz="1200" b="1" u="none" strike="noStrike">
                          <a:effectLst/>
                          <a:latin typeface="Arial" pitchFamily="34" charset="0"/>
                          <a:cs typeface="Arial" pitchFamily="34" charset="0"/>
                        </a:rPr>
                        <a:t>5</a:t>
                      </a:r>
                      <a:endParaRPr lang="id-ID" sz="1200" b="1" i="0" u="none" strike="noStrike">
                        <a:solidFill>
                          <a:srgbClr val="000000"/>
                        </a:solidFill>
                        <a:effectLst/>
                        <a:latin typeface="Arial" pitchFamily="34" charset="0"/>
                        <a:cs typeface="Arial" pitchFamily="34" charset="0"/>
                      </a:endParaRPr>
                    </a:p>
                  </a:txBody>
                  <a:tcPr marL="6685" marR="6685" marT="6685" marB="0" anchor="ctr"/>
                </a:tc>
                <a:tc>
                  <a:txBody>
                    <a:bodyPr/>
                    <a:lstStyle/>
                    <a:p>
                      <a:pPr algn="ctr" fontAlgn="t"/>
                      <a:r>
                        <a:rPr lang="id-ID" sz="1200" b="1" u="none" strike="noStrike">
                          <a:effectLst/>
                          <a:latin typeface="Arial" pitchFamily="34" charset="0"/>
                          <a:cs typeface="Arial" pitchFamily="34" charset="0"/>
                        </a:rPr>
                        <a:t>DKI Jakarta</a:t>
                      </a:r>
                      <a:endParaRPr lang="id-ID" sz="1200" b="1" i="0" u="none" strike="noStrike">
                        <a:solidFill>
                          <a:srgbClr val="000000"/>
                        </a:solidFill>
                        <a:effectLst/>
                        <a:latin typeface="Arial" pitchFamily="34" charset="0"/>
                        <a:cs typeface="Arial" pitchFamily="34" charset="0"/>
                      </a:endParaRPr>
                    </a:p>
                  </a:txBody>
                  <a:tcPr marL="6685" marR="6685" marT="6685" marB="0" anchor="ctr"/>
                </a:tc>
                <a:tc>
                  <a:txBody>
                    <a:bodyPr/>
                    <a:lstStyle/>
                    <a:p>
                      <a:pPr algn="ctr" fontAlgn="t"/>
                      <a:r>
                        <a:rPr lang="id-ID" sz="1200" b="1" u="none" strike="noStrike" dirty="0">
                          <a:effectLst/>
                          <a:latin typeface="Arial" pitchFamily="34" charset="0"/>
                          <a:cs typeface="Arial" pitchFamily="34" charset="0"/>
                        </a:rPr>
                        <a:t>Instruksi Gubernur DKI Jakarta No. 127 tahun 2017 </a:t>
                      </a:r>
                      <a:endParaRPr lang="id-ID" sz="1200" b="1" i="0" u="none" strike="noStrike" dirty="0">
                        <a:solidFill>
                          <a:srgbClr val="000000"/>
                        </a:solidFill>
                        <a:effectLst/>
                        <a:latin typeface="Arial" pitchFamily="34" charset="0"/>
                        <a:cs typeface="Arial" pitchFamily="34" charset="0"/>
                      </a:endParaRPr>
                    </a:p>
                  </a:txBody>
                  <a:tcPr marL="6685" marR="6685" marT="6685" marB="0" anchor="ctr"/>
                </a:tc>
                <a:tc>
                  <a:txBody>
                    <a:bodyPr/>
                    <a:lstStyle/>
                    <a:p>
                      <a:pPr algn="ctr" fontAlgn="t"/>
                      <a:r>
                        <a:rPr lang="id-ID" sz="1200" b="1" u="none" strike="noStrike">
                          <a:effectLst/>
                          <a:latin typeface="Arial" pitchFamily="34" charset="0"/>
                          <a:cs typeface="Arial" pitchFamily="34" charset="0"/>
                        </a:rPr>
                        <a:t>Pembinaan Program Kampung Iklim</a:t>
                      </a:r>
                      <a:endParaRPr lang="id-ID" sz="1200" b="1" i="0" u="none" strike="noStrike">
                        <a:solidFill>
                          <a:srgbClr val="000000"/>
                        </a:solidFill>
                        <a:effectLst/>
                        <a:latin typeface="Arial" pitchFamily="34" charset="0"/>
                        <a:cs typeface="Arial" pitchFamily="34" charset="0"/>
                      </a:endParaRPr>
                    </a:p>
                  </a:txBody>
                  <a:tcPr marL="6685" marR="6685" marT="6685" marB="0" anchor="ctr"/>
                </a:tc>
              </a:tr>
              <a:tr h="422610">
                <a:tc>
                  <a:txBody>
                    <a:bodyPr/>
                    <a:lstStyle/>
                    <a:p>
                      <a:pPr algn="ctr" fontAlgn="t"/>
                      <a:r>
                        <a:rPr lang="id-ID" sz="1200" b="1" u="none" strike="noStrike">
                          <a:effectLst/>
                          <a:latin typeface="Arial" pitchFamily="34" charset="0"/>
                          <a:cs typeface="Arial" pitchFamily="34" charset="0"/>
                        </a:rPr>
                        <a:t>6</a:t>
                      </a:r>
                      <a:endParaRPr lang="id-ID" sz="1200" b="1" i="0" u="none" strike="noStrike">
                        <a:solidFill>
                          <a:srgbClr val="000000"/>
                        </a:solidFill>
                        <a:effectLst/>
                        <a:latin typeface="Arial" pitchFamily="34" charset="0"/>
                        <a:cs typeface="Arial" pitchFamily="34" charset="0"/>
                      </a:endParaRPr>
                    </a:p>
                  </a:txBody>
                  <a:tcPr marL="6685" marR="6685" marT="6685" marB="0" anchor="ctr"/>
                </a:tc>
                <a:tc>
                  <a:txBody>
                    <a:bodyPr/>
                    <a:lstStyle/>
                    <a:p>
                      <a:pPr algn="ctr" fontAlgn="t"/>
                      <a:r>
                        <a:rPr lang="id-ID" sz="1200" b="1" u="none" strike="noStrike">
                          <a:effectLst/>
                          <a:latin typeface="Arial" pitchFamily="34" charset="0"/>
                          <a:cs typeface="Arial" pitchFamily="34" charset="0"/>
                        </a:rPr>
                        <a:t>Jawa Barat</a:t>
                      </a:r>
                      <a:endParaRPr lang="id-ID" sz="1200" b="1" i="0" u="none" strike="noStrike">
                        <a:solidFill>
                          <a:srgbClr val="000000"/>
                        </a:solidFill>
                        <a:effectLst/>
                        <a:latin typeface="Arial" pitchFamily="34" charset="0"/>
                        <a:cs typeface="Arial" pitchFamily="34" charset="0"/>
                      </a:endParaRPr>
                    </a:p>
                  </a:txBody>
                  <a:tcPr marL="6685" marR="6685" marT="6685" marB="0" anchor="ctr"/>
                </a:tc>
                <a:tc>
                  <a:txBody>
                    <a:bodyPr/>
                    <a:lstStyle/>
                    <a:p>
                      <a:pPr algn="ctr" fontAlgn="t"/>
                      <a:r>
                        <a:rPr lang="sv-SE" sz="1200" b="1" u="none" strike="noStrike" dirty="0">
                          <a:effectLst/>
                          <a:latin typeface="Arial" pitchFamily="34" charset="0"/>
                          <a:cs typeface="Arial" pitchFamily="34" charset="0"/>
                        </a:rPr>
                        <a:t>Surat Edaran Gubernur Jawa Barat Nomor : 08/GUB/DLH/2018</a:t>
                      </a:r>
                      <a:endParaRPr lang="sv-SE" sz="1200" b="1" i="0" u="none" strike="noStrike" dirty="0">
                        <a:solidFill>
                          <a:srgbClr val="000000"/>
                        </a:solidFill>
                        <a:effectLst/>
                        <a:latin typeface="Arial" pitchFamily="34" charset="0"/>
                        <a:cs typeface="Arial" pitchFamily="34" charset="0"/>
                      </a:endParaRPr>
                    </a:p>
                  </a:txBody>
                  <a:tcPr marL="6685" marR="6685" marT="6685" marB="0" anchor="ctr"/>
                </a:tc>
                <a:tc>
                  <a:txBody>
                    <a:bodyPr/>
                    <a:lstStyle/>
                    <a:p>
                      <a:pPr algn="ctr" fontAlgn="t"/>
                      <a:r>
                        <a:rPr lang="id-ID" sz="1200" b="1" u="none" strike="noStrike">
                          <a:effectLst/>
                          <a:latin typeface="Arial" pitchFamily="34" charset="0"/>
                          <a:cs typeface="Arial" pitchFamily="34" charset="0"/>
                        </a:rPr>
                        <a:t>Upaya Pengendalian Perubahan Iklim di Provinsi Jawa Barat</a:t>
                      </a:r>
                      <a:endParaRPr lang="id-ID" sz="1200" b="1" i="0" u="none" strike="noStrike">
                        <a:solidFill>
                          <a:srgbClr val="000000"/>
                        </a:solidFill>
                        <a:effectLst/>
                        <a:latin typeface="Arial" pitchFamily="34" charset="0"/>
                        <a:cs typeface="Arial" pitchFamily="34" charset="0"/>
                      </a:endParaRPr>
                    </a:p>
                  </a:txBody>
                  <a:tcPr marL="6685" marR="6685" marT="6685" marB="0" anchor="ctr"/>
                </a:tc>
              </a:tr>
              <a:tr h="1252121">
                <a:tc>
                  <a:txBody>
                    <a:bodyPr/>
                    <a:lstStyle/>
                    <a:p>
                      <a:pPr algn="ctr" fontAlgn="t"/>
                      <a:r>
                        <a:rPr lang="id-ID" sz="1200" b="1" u="none" strike="noStrike">
                          <a:effectLst/>
                          <a:latin typeface="Arial" pitchFamily="34" charset="0"/>
                          <a:cs typeface="Arial" pitchFamily="34" charset="0"/>
                        </a:rPr>
                        <a:t>7</a:t>
                      </a:r>
                      <a:endParaRPr lang="id-ID" sz="1200" b="1" i="0" u="none" strike="noStrike">
                        <a:solidFill>
                          <a:srgbClr val="000000"/>
                        </a:solidFill>
                        <a:effectLst/>
                        <a:latin typeface="Arial" pitchFamily="34" charset="0"/>
                        <a:cs typeface="Arial" pitchFamily="34" charset="0"/>
                      </a:endParaRPr>
                    </a:p>
                  </a:txBody>
                  <a:tcPr marL="6685" marR="6685" marT="6685" marB="0" anchor="ctr"/>
                </a:tc>
                <a:tc>
                  <a:txBody>
                    <a:bodyPr/>
                    <a:lstStyle/>
                    <a:p>
                      <a:pPr algn="ctr" fontAlgn="t"/>
                      <a:r>
                        <a:rPr lang="id-ID" sz="1200" b="1" u="none" strike="noStrike">
                          <a:effectLst/>
                          <a:latin typeface="Arial" pitchFamily="34" charset="0"/>
                          <a:cs typeface="Arial" pitchFamily="34" charset="0"/>
                        </a:rPr>
                        <a:t>Jawa Tengah</a:t>
                      </a:r>
                      <a:endParaRPr lang="id-ID" sz="1200" b="1" i="0" u="none" strike="noStrike">
                        <a:solidFill>
                          <a:srgbClr val="000000"/>
                        </a:solidFill>
                        <a:effectLst/>
                        <a:latin typeface="Arial" pitchFamily="34" charset="0"/>
                        <a:cs typeface="Arial" pitchFamily="34" charset="0"/>
                      </a:endParaRPr>
                    </a:p>
                  </a:txBody>
                  <a:tcPr marL="6685" marR="6685" marT="6685" marB="0" anchor="ctr"/>
                </a:tc>
                <a:tc>
                  <a:txBody>
                    <a:bodyPr/>
                    <a:lstStyle/>
                    <a:p>
                      <a:pPr algn="ctr" fontAlgn="t"/>
                      <a:r>
                        <a:rPr lang="id-ID" sz="1200" b="1" u="none" strike="noStrike" dirty="0">
                          <a:effectLst/>
                          <a:latin typeface="Arial" pitchFamily="34" charset="0"/>
                          <a:cs typeface="Arial" pitchFamily="34" charset="0"/>
                        </a:rPr>
                        <a:t>Surat Edaran Gubernur Jawa Tengah Nomor 860.1/0019785</a:t>
                      </a:r>
                      <a:endParaRPr lang="id-ID" sz="1200" b="1" i="0" u="none" strike="noStrike" dirty="0">
                        <a:solidFill>
                          <a:srgbClr val="000000"/>
                        </a:solidFill>
                        <a:effectLst/>
                        <a:latin typeface="Arial" pitchFamily="34" charset="0"/>
                        <a:cs typeface="Arial" pitchFamily="34" charset="0"/>
                      </a:endParaRPr>
                    </a:p>
                  </a:txBody>
                  <a:tcPr marL="6685" marR="6685" marT="6685" marB="0" anchor="ctr"/>
                </a:tc>
                <a:tc>
                  <a:txBody>
                    <a:bodyPr/>
                    <a:lstStyle/>
                    <a:p>
                      <a:pPr algn="ctr" fontAlgn="t"/>
                      <a:r>
                        <a:rPr lang="id-ID" sz="1200" b="1" u="none" strike="noStrike" dirty="0">
                          <a:effectLst/>
                          <a:latin typeface="Arial" pitchFamily="34" charset="0"/>
                          <a:cs typeface="Arial" pitchFamily="34" charset="0"/>
                        </a:rPr>
                        <a:t>Sinkronisasi dan Harmonisasi Gerakan Pengendalian Perubahan Iklim dengan Prioritas Lokasi pada Wilayah Rawan Bencana dan Obyek Pengelolaan Sampah di Provinsi Jawa Tengah. </a:t>
                      </a:r>
                      <a:endParaRPr lang="id-ID" sz="1200" b="1" i="0" u="none" strike="noStrike" dirty="0">
                        <a:solidFill>
                          <a:srgbClr val="000000"/>
                        </a:solidFill>
                        <a:effectLst/>
                        <a:latin typeface="Arial" pitchFamily="34" charset="0"/>
                        <a:cs typeface="Arial" pitchFamily="34" charset="0"/>
                      </a:endParaRPr>
                    </a:p>
                  </a:txBody>
                  <a:tcPr marL="6685" marR="6685" marT="6685" marB="0" anchor="ctr"/>
                </a:tc>
              </a:tr>
              <a:tr h="422610">
                <a:tc>
                  <a:txBody>
                    <a:bodyPr/>
                    <a:lstStyle/>
                    <a:p>
                      <a:pPr algn="ctr" fontAlgn="t"/>
                      <a:r>
                        <a:rPr lang="id-ID" sz="1200" b="1" u="none" strike="noStrike">
                          <a:effectLst/>
                          <a:latin typeface="Arial" pitchFamily="34" charset="0"/>
                          <a:cs typeface="Arial" pitchFamily="34" charset="0"/>
                        </a:rPr>
                        <a:t>8</a:t>
                      </a:r>
                      <a:endParaRPr lang="id-ID" sz="1200" b="1" i="0" u="none" strike="noStrike">
                        <a:solidFill>
                          <a:srgbClr val="000000"/>
                        </a:solidFill>
                        <a:effectLst/>
                        <a:latin typeface="Arial" pitchFamily="34" charset="0"/>
                        <a:cs typeface="Arial" pitchFamily="34" charset="0"/>
                      </a:endParaRPr>
                    </a:p>
                  </a:txBody>
                  <a:tcPr marL="6685" marR="6685" marT="6685" marB="0" anchor="ctr"/>
                </a:tc>
                <a:tc>
                  <a:txBody>
                    <a:bodyPr/>
                    <a:lstStyle/>
                    <a:p>
                      <a:pPr algn="ctr" fontAlgn="b"/>
                      <a:r>
                        <a:rPr lang="id-ID" sz="1200" b="1" u="none" strike="noStrike">
                          <a:effectLst/>
                          <a:latin typeface="Arial" pitchFamily="34" charset="0"/>
                          <a:cs typeface="Arial" pitchFamily="34" charset="0"/>
                        </a:rPr>
                        <a:t>Jawa Timur</a:t>
                      </a:r>
                      <a:endParaRPr lang="id-ID" sz="1200" b="1" i="0" u="none" strike="noStrike">
                        <a:solidFill>
                          <a:srgbClr val="000000"/>
                        </a:solidFill>
                        <a:effectLst/>
                        <a:latin typeface="Arial" pitchFamily="34" charset="0"/>
                        <a:cs typeface="Arial" pitchFamily="34" charset="0"/>
                      </a:endParaRPr>
                    </a:p>
                  </a:txBody>
                  <a:tcPr marL="6685" marR="6685" marT="6685" marB="0" anchor="ctr"/>
                </a:tc>
                <a:tc>
                  <a:txBody>
                    <a:bodyPr/>
                    <a:lstStyle/>
                    <a:p>
                      <a:pPr algn="ctr" fontAlgn="b"/>
                      <a:r>
                        <a:rPr lang="sv-SE" sz="1200" b="1" u="none" strike="noStrike">
                          <a:effectLst/>
                          <a:latin typeface="Arial" pitchFamily="34" charset="0"/>
                          <a:cs typeface="Arial" pitchFamily="34" charset="0"/>
                        </a:rPr>
                        <a:t>Surat Edaran Gubernur Jawa Timur No.660/10260/111.2/2018</a:t>
                      </a:r>
                      <a:endParaRPr lang="sv-SE" sz="1200" b="1" i="0" u="none" strike="noStrike">
                        <a:solidFill>
                          <a:srgbClr val="000000"/>
                        </a:solidFill>
                        <a:effectLst/>
                        <a:latin typeface="Arial" pitchFamily="34" charset="0"/>
                        <a:cs typeface="Arial" pitchFamily="34" charset="0"/>
                      </a:endParaRPr>
                    </a:p>
                  </a:txBody>
                  <a:tcPr marL="6685" marR="6685" marT="6685" marB="0" anchor="ctr"/>
                </a:tc>
                <a:tc>
                  <a:txBody>
                    <a:bodyPr/>
                    <a:lstStyle/>
                    <a:p>
                      <a:pPr algn="ctr" fontAlgn="b"/>
                      <a:r>
                        <a:rPr lang="id-ID" sz="1200" b="1" u="none" strike="noStrike" dirty="0">
                          <a:effectLst/>
                          <a:latin typeface="Arial" pitchFamily="34" charset="0"/>
                          <a:cs typeface="Arial" pitchFamily="34" charset="0"/>
                        </a:rPr>
                        <a:t>Pembentukan Kampung Iklim di Provinsi Jawa Timur</a:t>
                      </a:r>
                      <a:endParaRPr lang="id-ID" sz="1200" b="1" i="0" u="none" strike="noStrike" dirty="0">
                        <a:solidFill>
                          <a:srgbClr val="000000"/>
                        </a:solidFill>
                        <a:effectLst/>
                        <a:latin typeface="Arial" pitchFamily="34" charset="0"/>
                        <a:cs typeface="Arial" pitchFamily="34" charset="0"/>
                      </a:endParaRPr>
                    </a:p>
                  </a:txBody>
                  <a:tcPr marL="6685" marR="6685" marT="6685" marB="0" anchor="ctr"/>
                </a:tc>
              </a:tr>
              <a:tr h="405305">
                <a:tc>
                  <a:txBody>
                    <a:bodyPr/>
                    <a:lstStyle/>
                    <a:p>
                      <a:pPr algn="ctr" fontAlgn="t"/>
                      <a:r>
                        <a:rPr lang="id-ID" sz="1200" b="1" u="none" strike="noStrike">
                          <a:effectLst/>
                          <a:latin typeface="Arial" pitchFamily="34" charset="0"/>
                          <a:cs typeface="Arial" pitchFamily="34" charset="0"/>
                        </a:rPr>
                        <a:t>9</a:t>
                      </a:r>
                      <a:endParaRPr lang="id-ID" sz="1200" b="1" i="0" u="none" strike="noStrike">
                        <a:solidFill>
                          <a:srgbClr val="000000"/>
                        </a:solidFill>
                        <a:effectLst/>
                        <a:latin typeface="Arial" pitchFamily="34" charset="0"/>
                        <a:cs typeface="Arial" pitchFamily="34" charset="0"/>
                      </a:endParaRPr>
                    </a:p>
                  </a:txBody>
                  <a:tcPr marL="6685" marR="6685" marT="6685" marB="0" anchor="ctr"/>
                </a:tc>
                <a:tc>
                  <a:txBody>
                    <a:bodyPr/>
                    <a:lstStyle/>
                    <a:p>
                      <a:pPr algn="ctr" fontAlgn="t"/>
                      <a:r>
                        <a:rPr lang="id-ID" sz="1200" b="1" u="none" strike="noStrike">
                          <a:effectLst/>
                          <a:latin typeface="Arial" pitchFamily="34" charset="0"/>
                          <a:cs typeface="Arial" pitchFamily="34" charset="0"/>
                        </a:rPr>
                        <a:t>Sulawesi Selatan</a:t>
                      </a:r>
                      <a:endParaRPr lang="id-ID" sz="1200" b="1" i="0" u="none" strike="noStrike">
                        <a:solidFill>
                          <a:srgbClr val="000000"/>
                        </a:solidFill>
                        <a:effectLst/>
                        <a:latin typeface="Arial" pitchFamily="34" charset="0"/>
                        <a:cs typeface="Arial" pitchFamily="34" charset="0"/>
                      </a:endParaRPr>
                    </a:p>
                  </a:txBody>
                  <a:tcPr marL="6685" marR="6685" marT="6685" marB="0" anchor="ctr"/>
                </a:tc>
                <a:tc>
                  <a:txBody>
                    <a:bodyPr/>
                    <a:lstStyle/>
                    <a:p>
                      <a:pPr algn="ctr" fontAlgn="t"/>
                      <a:r>
                        <a:rPr lang="id-ID" sz="1200" b="1" u="none" strike="noStrike" dirty="0">
                          <a:effectLst/>
                          <a:latin typeface="Arial" pitchFamily="34" charset="0"/>
                          <a:cs typeface="Arial" pitchFamily="34" charset="0"/>
                        </a:rPr>
                        <a:t>Surat Edaran Gubernur Sulawesi Selatan Nomor 660/0673/DPLN</a:t>
                      </a:r>
                      <a:endParaRPr lang="id-ID" sz="1200" b="1" i="0" u="none" strike="noStrike" dirty="0">
                        <a:solidFill>
                          <a:srgbClr val="000000"/>
                        </a:solidFill>
                        <a:effectLst/>
                        <a:latin typeface="Arial" pitchFamily="34" charset="0"/>
                        <a:cs typeface="Arial" pitchFamily="34" charset="0"/>
                      </a:endParaRPr>
                    </a:p>
                  </a:txBody>
                  <a:tcPr marL="6685" marR="6685" marT="6685" marB="0" anchor="ctr"/>
                </a:tc>
                <a:tc>
                  <a:txBody>
                    <a:bodyPr/>
                    <a:lstStyle/>
                    <a:p>
                      <a:pPr algn="ctr" fontAlgn="t"/>
                      <a:r>
                        <a:rPr lang="fi-FI" sz="1200" b="1" u="none" strike="noStrike" dirty="0">
                          <a:effectLst/>
                          <a:latin typeface="Arial" pitchFamily="34" charset="0"/>
                          <a:cs typeface="Arial" pitchFamily="34" charset="0"/>
                        </a:rPr>
                        <a:t>Pelaksanaan Proklim di Sulawesi Selatan</a:t>
                      </a:r>
                      <a:endParaRPr lang="fi-FI" sz="1200" b="1" i="0" u="none" strike="noStrike" dirty="0">
                        <a:solidFill>
                          <a:srgbClr val="000000"/>
                        </a:solidFill>
                        <a:effectLst/>
                        <a:latin typeface="Arial" pitchFamily="34" charset="0"/>
                        <a:cs typeface="Arial" pitchFamily="34" charset="0"/>
                      </a:endParaRPr>
                    </a:p>
                  </a:txBody>
                  <a:tcPr marL="6685" marR="6685" marT="6685" marB="0" anchor="ctr"/>
                </a:tc>
              </a:tr>
              <a:tr h="598448">
                <a:tc>
                  <a:txBody>
                    <a:bodyPr/>
                    <a:lstStyle/>
                    <a:p>
                      <a:pPr algn="ctr" fontAlgn="t"/>
                      <a:r>
                        <a:rPr lang="en-US" sz="1200" b="1" i="0" u="none" strike="noStrike" dirty="0" smtClean="0">
                          <a:solidFill>
                            <a:srgbClr val="000000"/>
                          </a:solidFill>
                          <a:effectLst/>
                          <a:latin typeface="Arial" pitchFamily="34" charset="0"/>
                          <a:cs typeface="Arial" pitchFamily="34" charset="0"/>
                        </a:rPr>
                        <a:t>10</a:t>
                      </a:r>
                      <a:endParaRPr lang="id-ID" sz="1200" b="1" i="0" u="none" strike="noStrike" dirty="0">
                        <a:solidFill>
                          <a:srgbClr val="000000"/>
                        </a:solidFill>
                        <a:effectLst/>
                        <a:latin typeface="Arial" pitchFamily="34" charset="0"/>
                        <a:cs typeface="Arial" pitchFamily="34" charset="0"/>
                      </a:endParaRPr>
                    </a:p>
                  </a:txBody>
                  <a:tcPr marL="6685" marR="6685" marT="6685" marB="0" anchor="ctr"/>
                </a:tc>
                <a:tc>
                  <a:txBody>
                    <a:bodyPr/>
                    <a:lstStyle/>
                    <a:p>
                      <a:pPr algn="ctr" fontAlgn="t"/>
                      <a:r>
                        <a:rPr lang="en-US" sz="1200" b="1" i="0" u="none" strike="noStrike" dirty="0" smtClean="0">
                          <a:solidFill>
                            <a:srgbClr val="000000"/>
                          </a:solidFill>
                          <a:effectLst/>
                          <a:latin typeface="Arial" pitchFamily="34" charset="0"/>
                          <a:cs typeface="Arial" pitchFamily="34" charset="0"/>
                        </a:rPr>
                        <a:t>Bengkulu</a:t>
                      </a:r>
                      <a:endParaRPr lang="id-ID" sz="1200" b="1" i="0" u="none" strike="noStrike" dirty="0">
                        <a:solidFill>
                          <a:srgbClr val="000000"/>
                        </a:solidFill>
                        <a:effectLst/>
                        <a:latin typeface="Arial" pitchFamily="34" charset="0"/>
                        <a:cs typeface="Arial" pitchFamily="34" charset="0"/>
                      </a:endParaRPr>
                    </a:p>
                  </a:txBody>
                  <a:tcPr marL="6685" marR="6685" marT="6685" marB="0" anchor="ctr"/>
                </a:tc>
                <a:tc>
                  <a:txBody>
                    <a:bodyPr/>
                    <a:lstStyle/>
                    <a:p>
                      <a:pPr algn="ctr" fontAlgn="t"/>
                      <a:r>
                        <a:rPr lang="en-US" sz="1200" b="1" i="0" u="none" strike="noStrike" dirty="0" err="1" smtClean="0">
                          <a:solidFill>
                            <a:srgbClr val="000000"/>
                          </a:solidFill>
                          <a:effectLst/>
                          <a:latin typeface="Arial" pitchFamily="34" charset="0"/>
                          <a:cs typeface="Arial" pitchFamily="34" charset="0"/>
                        </a:rPr>
                        <a:t>Surat</a:t>
                      </a:r>
                      <a:r>
                        <a:rPr lang="en-US" sz="1200" b="1" i="0" u="none" strike="noStrike" dirty="0" smtClean="0">
                          <a:solidFill>
                            <a:srgbClr val="000000"/>
                          </a:solidFill>
                          <a:effectLst/>
                          <a:latin typeface="Arial" pitchFamily="34" charset="0"/>
                          <a:cs typeface="Arial" pitchFamily="34" charset="0"/>
                        </a:rPr>
                        <a:t> </a:t>
                      </a:r>
                      <a:r>
                        <a:rPr lang="en-US" sz="1200" b="1" i="0" u="none" strike="noStrike" dirty="0" err="1" smtClean="0">
                          <a:solidFill>
                            <a:srgbClr val="000000"/>
                          </a:solidFill>
                          <a:effectLst/>
                          <a:latin typeface="Arial" pitchFamily="34" charset="0"/>
                          <a:cs typeface="Arial" pitchFamily="34" charset="0"/>
                        </a:rPr>
                        <a:t>Edaran</a:t>
                      </a:r>
                      <a:r>
                        <a:rPr lang="en-US" sz="1200" b="1" i="0" u="none" strike="noStrike" dirty="0" smtClean="0">
                          <a:solidFill>
                            <a:srgbClr val="000000"/>
                          </a:solidFill>
                          <a:effectLst/>
                          <a:latin typeface="Arial" pitchFamily="34" charset="0"/>
                          <a:cs typeface="Arial" pitchFamily="34" charset="0"/>
                        </a:rPr>
                        <a:t> </a:t>
                      </a:r>
                      <a:r>
                        <a:rPr lang="en-US" sz="1200" b="1" i="0" u="none" strike="noStrike" dirty="0" err="1" smtClean="0">
                          <a:solidFill>
                            <a:srgbClr val="000000"/>
                          </a:solidFill>
                          <a:effectLst/>
                          <a:latin typeface="Arial" pitchFamily="34" charset="0"/>
                          <a:cs typeface="Arial" pitchFamily="34" charset="0"/>
                        </a:rPr>
                        <a:t>Gubernur</a:t>
                      </a:r>
                      <a:r>
                        <a:rPr lang="en-US" sz="1200" b="1" i="0" u="none" strike="noStrike" dirty="0" smtClean="0">
                          <a:solidFill>
                            <a:srgbClr val="000000"/>
                          </a:solidFill>
                          <a:effectLst/>
                          <a:latin typeface="Arial" pitchFamily="34" charset="0"/>
                          <a:cs typeface="Arial" pitchFamily="34" charset="0"/>
                        </a:rPr>
                        <a:t>  Bengkulu </a:t>
                      </a:r>
                    </a:p>
                    <a:p>
                      <a:pPr algn="ctr" fontAlgn="t"/>
                      <a:r>
                        <a:rPr lang="en-US" sz="1200" b="1" i="0" u="none" strike="noStrike" dirty="0" smtClean="0">
                          <a:solidFill>
                            <a:srgbClr val="000000"/>
                          </a:solidFill>
                          <a:effectLst/>
                          <a:latin typeface="Arial" pitchFamily="34" charset="0"/>
                          <a:cs typeface="Arial" pitchFamily="34" charset="0"/>
                        </a:rPr>
                        <a:t>No. 660/414/DLHK/2018</a:t>
                      </a:r>
                      <a:endParaRPr lang="id-ID" sz="1200" b="1" i="0" u="none" strike="noStrike" dirty="0">
                        <a:solidFill>
                          <a:srgbClr val="000000"/>
                        </a:solidFill>
                        <a:effectLst/>
                        <a:latin typeface="Arial" pitchFamily="34" charset="0"/>
                        <a:cs typeface="Arial" pitchFamily="34" charset="0"/>
                      </a:endParaRPr>
                    </a:p>
                  </a:txBody>
                  <a:tcPr marL="6685" marR="6685" marT="6685" marB="0" anchor="ctr"/>
                </a:tc>
                <a:tc>
                  <a:txBody>
                    <a:bodyPr/>
                    <a:lstStyle/>
                    <a:p>
                      <a:pPr algn="ctr" fontAlgn="t"/>
                      <a:r>
                        <a:rPr lang="fi-FI" sz="1200" b="1" i="0" u="none" strike="noStrike" dirty="0" smtClean="0">
                          <a:solidFill>
                            <a:srgbClr val="000000"/>
                          </a:solidFill>
                          <a:effectLst/>
                          <a:latin typeface="Arial" pitchFamily="34" charset="0"/>
                          <a:cs typeface="Arial" pitchFamily="34" charset="0"/>
                        </a:rPr>
                        <a:t>Pelaksanaan dan Dukungan Program Kampung Iklim Kabupaten/Kota Provinsi Bengkulu</a:t>
                      </a:r>
                      <a:endParaRPr lang="fi-FI" sz="1200" b="1" i="0" u="none" strike="noStrike" dirty="0">
                        <a:solidFill>
                          <a:srgbClr val="000000"/>
                        </a:solidFill>
                        <a:effectLst/>
                        <a:latin typeface="Arial" pitchFamily="34" charset="0"/>
                        <a:cs typeface="Arial" pitchFamily="34" charset="0"/>
                      </a:endParaRPr>
                    </a:p>
                  </a:txBody>
                  <a:tcPr marL="6685" marR="6685" marT="6685" marB="0" anchor="ctr"/>
                </a:tc>
              </a:tr>
            </a:tbl>
          </a:graphicData>
        </a:graphic>
      </p:graphicFrame>
    </p:spTree>
    <p:extLst>
      <p:ext uri="{BB962C8B-B14F-4D97-AF65-F5344CB8AC3E}">
        <p14:creationId xmlns:p14="http://schemas.microsoft.com/office/powerpoint/2010/main" val="2916912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729" y="274638"/>
            <a:ext cx="11349317" cy="634082"/>
          </a:xfrm>
        </p:spPr>
        <p:txBody>
          <a:bodyPr>
            <a:normAutofit/>
          </a:bodyPr>
          <a:lstStyle/>
          <a:p>
            <a:pPr algn="ctr">
              <a:buNone/>
            </a:pPr>
            <a:r>
              <a:rPr lang="id-ID" sz="3600" b="1" dirty="0" smtClean="0">
                <a:solidFill>
                  <a:schemeClr val="tx2"/>
                </a:solidFill>
              </a:rPr>
              <a:t>Contoh Kebijakan </a:t>
            </a:r>
            <a:r>
              <a:rPr lang="id-ID" sz="3600" b="1" dirty="0">
                <a:solidFill>
                  <a:schemeClr val="tx2"/>
                </a:solidFill>
              </a:rPr>
              <a:t>Kab/Kota untuk ProKlim </a:t>
            </a:r>
            <a:r>
              <a:rPr lang="id-ID" sz="3600" b="1" dirty="0" smtClean="0">
                <a:solidFill>
                  <a:schemeClr val="tx2"/>
                </a:solidFill>
              </a:rPr>
              <a:t>Tahun 2018</a:t>
            </a:r>
            <a:endParaRPr lang="id-ID" sz="3600" b="1" dirty="0">
              <a:solidFill>
                <a:schemeClr val="tx2"/>
              </a:solidFill>
            </a:endParaRPr>
          </a:p>
        </p:txBody>
      </p:sp>
      <p:graphicFrame>
        <p:nvGraphicFramePr>
          <p:cNvPr id="8" name="Content Placeholder 7"/>
          <p:cNvGraphicFramePr>
            <a:graphicFrameLocks noGrp="1"/>
          </p:cNvGraphicFramePr>
          <p:nvPr>
            <p:ph idx="4294967295"/>
            <p:extLst>
              <p:ext uri="{D42A27DB-BD31-4B8C-83A1-F6EECF244321}">
                <p14:modId xmlns:p14="http://schemas.microsoft.com/office/powerpoint/2010/main" val="4172812285"/>
              </p:ext>
            </p:extLst>
          </p:nvPr>
        </p:nvGraphicFramePr>
        <p:xfrm>
          <a:off x="1237128" y="908716"/>
          <a:ext cx="9897037" cy="5818234"/>
        </p:xfrm>
        <a:graphic>
          <a:graphicData uri="http://schemas.openxmlformats.org/drawingml/2006/table">
            <a:tbl>
              <a:tblPr>
                <a:tableStyleId>{5C22544A-7EE6-4342-B048-85BDC9FD1C3A}</a:tableStyleId>
              </a:tblPr>
              <a:tblGrid>
                <a:gridCol w="2233609"/>
                <a:gridCol w="3831714"/>
                <a:gridCol w="3831714"/>
              </a:tblGrid>
              <a:tr h="203230">
                <a:tc>
                  <a:txBody>
                    <a:bodyPr/>
                    <a:lstStyle/>
                    <a:p>
                      <a:pPr algn="ctr" fontAlgn="t"/>
                      <a:r>
                        <a:rPr lang="id-ID" sz="1200" b="1" u="none" strike="noStrike" dirty="0">
                          <a:solidFill>
                            <a:schemeClr val="tx2"/>
                          </a:solidFill>
                          <a:effectLst/>
                          <a:latin typeface="Arial" pitchFamily="34" charset="0"/>
                          <a:cs typeface="Arial" pitchFamily="34" charset="0"/>
                        </a:rPr>
                        <a:t>kab/kota</a:t>
                      </a:r>
                      <a:endParaRPr lang="id-ID" sz="1200" b="1" i="0" u="none" strike="noStrike" dirty="0">
                        <a:solidFill>
                          <a:schemeClr val="tx2"/>
                        </a:solidFill>
                        <a:effectLst/>
                        <a:latin typeface="Arial" pitchFamily="34" charset="0"/>
                        <a:cs typeface="Arial" pitchFamily="34" charset="0"/>
                      </a:endParaRPr>
                    </a:p>
                  </a:txBody>
                  <a:tcPr marL="7774" marR="7774" marT="7774" marB="0">
                    <a:solidFill>
                      <a:srgbClr val="00B0F0"/>
                    </a:solidFill>
                  </a:tcPr>
                </a:tc>
                <a:tc>
                  <a:txBody>
                    <a:bodyPr/>
                    <a:lstStyle/>
                    <a:p>
                      <a:pPr algn="ctr" fontAlgn="ctr"/>
                      <a:r>
                        <a:rPr lang="id-ID" sz="1200" b="1" u="none" strike="noStrike" dirty="0">
                          <a:solidFill>
                            <a:schemeClr val="tx2"/>
                          </a:solidFill>
                          <a:effectLst/>
                          <a:latin typeface="Arial" pitchFamily="34" charset="0"/>
                          <a:cs typeface="Arial" pitchFamily="34" charset="0"/>
                        </a:rPr>
                        <a:t>Bupati/walikota</a:t>
                      </a:r>
                      <a:endParaRPr lang="id-ID" sz="1200" b="1" i="0" u="none" strike="noStrike" dirty="0">
                        <a:solidFill>
                          <a:schemeClr val="tx2"/>
                        </a:solidFill>
                        <a:effectLst/>
                        <a:latin typeface="Arial" pitchFamily="34" charset="0"/>
                        <a:cs typeface="Arial" pitchFamily="34" charset="0"/>
                      </a:endParaRPr>
                    </a:p>
                  </a:txBody>
                  <a:tcPr marL="7774" marR="7774" marT="7774" marB="0" anchor="ctr">
                    <a:solidFill>
                      <a:srgbClr val="00B0F0"/>
                    </a:solidFill>
                  </a:tcPr>
                </a:tc>
                <a:tc>
                  <a:txBody>
                    <a:bodyPr/>
                    <a:lstStyle/>
                    <a:p>
                      <a:pPr algn="ctr" fontAlgn="ctr"/>
                      <a:r>
                        <a:rPr lang="id-ID" sz="1200" b="1" u="none" strike="noStrike" dirty="0">
                          <a:solidFill>
                            <a:schemeClr val="tx2"/>
                          </a:solidFill>
                          <a:effectLst/>
                          <a:latin typeface="Arial" pitchFamily="34" charset="0"/>
                          <a:cs typeface="Arial" pitchFamily="34" charset="0"/>
                        </a:rPr>
                        <a:t>Tentang</a:t>
                      </a:r>
                      <a:endParaRPr lang="id-ID" sz="1200" b="1" i="0" u="none" strike="noStrike" dirty="0">
                        <a:solidFill>
                          <a:schemeClr val="tx2"/>
                        </a:solidFill>
                        <a:effectLst/>
                        <a:latin typeface="Arial" pitchFamily="34" charset="0"/>
                        <a:cs typeface="Arial" pitchFamily="34" charset="0"/>
                      </a:endParaRPr>
                    </a:p>
                  </a:txBody>
                  <a:tcPr marL="7774" marR="7774" marT="7774" marB="0" anchor="ctr">
                    <a:solidFill>
                      <a:srgbClr val="00B0F0"/>
                    </a:solidFill>
                  </a:tcPr>
                </a:tc>
              </a:tr>
              <a:tr h="422602">
                <a:tc rowSpan="4">
                  <a:txBody>
                    <a:bodyPr/>
                    <a:lstStyle/>
                    <a:p>
                      <a:pPr algn="l" fontAlgn="ctr"/>
                      <a:r>
                        <a:rPr lang="id-ID" sz="1200" b="1" u="none" strike="noStrike" dirty="0">
                          <a:effectLst/>
                          <a:latin typeface="Arial" pitchFamily="34" charset="0"/>
                          <a:cs typeface="Arial" pitchFamily="34" charset="0"/>
                        </a:rPr>
                        <a:t>Tanah Datar</a:t>
                      </a:r>
                      <a:endParaRPr lang="id-ID" sz="1200" b="1" i="0" u="none" strike="noStrike" dirty="0">
                        <a:solidFill>
                          <a:srgbClr val="000000"/>
                        </a:solidFill>
                        <a:effectLst/>
                        <a:latin typeface="Arial" pitchFamily="34" charset="0"/>
                        <a:cs typeface="Arial" pitchFamily="34" charset="0"/>
                      </a:endParaRPr>
                    </a:p>
                  </a:txBody>
                  <a:tcPr marL="7774" marR="7774" marT="7774" marB="0" anchor="ctr"/>
                </a:tc>
                <a:tc>
                  <a:txBody>
                    <a:bodyPr/>
                    <a:lstStyle/>
                    <a:p>
                      <a:pPr algn="l" fontAlgn="ctr"/>
                      <a:r>
                        <a:rPr lang="id-ID" sz="1200" b="1" u="none" strike="noStrike">
                          <a:effectLst/>
                          <a:latin typeface="Arial" pitchFamily="34" charset="0"/>
                          <a:cs typeface="Arial" pitchFamily="34" charset="0"/>
                        </a:rPr>
                        <a:t>Surat Edaran Bupati Tanah Datar Nomor 660/473/Perkim-LH-2017</a:t>
                      </a:r>
                      <a:endParaRPr lang="id-ID" sz="1200" b="1" i="0" u="none" strike="noStrike">
                        <a:solidFill>
                          <a:srgbClr val="000000"/>
                        </a:solidFill>
                        <a:effectLst/>
                        <a:latin typeface="Arial" pitchFamily="34" charset="0"/>
                        <a:cs typeface="Arial" pitchFamily="34" charset="0"/>
                      </a:endParaRPr>
                    </a:p>
                  </a:txBody>
                  <a:tcPr marL="7774" marR="7774" marT="7774" marB="0" anchor="ctr"/>
                </a:tc>
                <a:tc>
                  <a:txBody>
                    <a:bodyPr/>
                    <a:lstStyle/>
                    <a:p>
                      <a:pPr algn="l" fontAlgn="ctr"/>
                      <a:r>
                        <a:rPr lang="id-ID" sz="1200" b="1" u="none" strike="noStrike">
                          <a:effectLst/>
                          <a:latin typeface="Arial" pitchFamily="34" charset="0"/>
                          <a:cs typeface="Arial" pitchFamily="34" charset="0"/>
                        </a:rPr>
                        <a:t>Pelaksanaan Program Kampung Iklim (Proklim)</a:t>
                      </a:r>
                      <a:endParaRPr lang="id-ID" sz="1200" b="1" i="0" u="none" strike="noStrike">
                        <a:solidFill>
                          <a:srgbClr val="000000"/>
                        </a:solidFill>
                        <a:effectLst/>
                        <a:latin typeface="Arial" pitchFamily="34" charset="0"/>
                        <a:cs typeface="Arial" pitchFamily="34" charset="0"/>
                      </a:endParaRPr>
                    </a:p>
                  </a:txBody>
                  <a:tcPr marL="7774" marR="7774" marT="7774" marB="0" anchor="ctr"/>
                </a:tc>
              </a:tr>
              <a:tr h="593117">
                <a:tc vMerge="1">
                  <a:txBody>
                    <a:bodyPr/>
                    <a:lstStyle/>
                    <a:p>
                      <a:endParaRPr lang="id-ID"/>
                    </a:p>
                  </a:txBody>
                  <a:tcPr/>
                </a:tc>
                <a:tc>
                  <a:txBody>
                    <a:bodyPr/>
                    <a:lstStyle/>
                    <a:p>
                      <a:pPr algn="l" fontAlgn="ctr"/>
                      <a:r>
                        <a:rPr lang="sv-SE" sz="1200" b="1" u="none" strike="noStrike">
                          <a:effectLst/>
                          <a:latin typeface="Arial" pitchFamily="34" charset="0"/>
                          <a:cs typeface="Arial" pitchFamily="34" charset="0"/>
                        </a:rPr>
                        <a:t>Instruksi Bupati Tanah Datar Nomor 660/007/Inst/PerkimLH/2018</a:t>
                      </a:r>
                      <a:endParaRPr lang="sv-SE" sz="1200" b="1" i="0" u="none" strike="noStrike">
                        <a:solidFill>
                          <a:srgbClr val="000000"/>
                        </a:solidFill>
                        <a:effectLst/>
                        <a:latin typeface="Arial" pitchFamily="34" charset="0"/>
                        <a:cs typeface="Arial" pitchFamily="34" charset="0"/>
                      </a:endParaRPr>
                    </a:p>
                  </a:txBody>
                  <a:tcPr marL="7774" marR="7774" marT="7774" marB="0" anchor="ctr"/>
                </a:tc>
                <a:tc>
                  <a:txBody>
                    <a:bodyPr/>
                    <a:lstStyle/>
                    <a:p>
                      <a:pPr algn="l" fontAlgn="ctr"/>
                      <a:r>
                        <a:rPr lang="id-ID" sz="1200" b="1" u="none" strike="noStrike">
                          <a:effectLst/>
                          <a:latin typeface="Arial" pitchFamily="34" charset="0"/>
                          <a:cs typeface="Arial" pitchFamily="34" charset="0"/>
                        </a:rPr>
                        <a:t>Pembinaan dan Pendampingan Program Kampung Iklim Tahun 2018 Bupati Tanah Datar</a:t>
                      </a:r>
                      <a:endParaRPr lang="id-ID" sz="1200" b="1" i="0" u="none" strike="noStrike">
                        <a:solidFill>
                          <a:srgbClr val="000000"/>
                        </a:solidFill>
                        <a:effectLst/>
                        <a:latin typeface="Arial" pitchFamily="34" charset="0"/>
                        <a:cs typeface="Arial" pitchFamily="34" charset="0"/>
                      </a:endParaRPr>
                    </a:p>
                  </a:txBody>
                  <a:tcPr marL="7774" marR="7774" marT="7774" marB="0" anchor="ctr"/>
                </a:tc>
              </a:tr>
              <a:tr h="422602">
                <a:tc vMerge="1">
                  <a:txBody>
                    <a:bodyPr/>
                    <a:lstStyle/>
                    <a:p>
                      <a:endParaRPr lang="id-ID"/>
                    </a:p>
                  </a:txBody>
                  <a:tcPr/>
                </a:tc>
                <a:tc>
                  <a:txBody>
                    <a:bodyPr/>
                    <a:lstStyle/>
                    <a:p>
                      <a:pPr algn="l" fontAlgn="ctr"/>
                      <a:r>
                        <a:rPr lang="id-ID" sz="1200" b="1" u="none" strike="noStrike">
                          <a:effectLst/>
                          <a:latin typeface="Arial" pitchFamily="34" charset="0"/>
                          <a:cs typeface="Arial" pitchFamily="34" charset="0"/>
                        </a:rPr>
                        <a:t>Surat Edaran Bupati Tanah Datar Nomor 660/097/Perkim-LH-2018</a:t>
                      </a:r>
                      <a:endParaRPr lang="id-ID" sz="1200" b="1" i="0" u="none" strike="noStrike">
                        <a:solidFill>
                          <a:srgbClr val="000000"/>
                        </a:solidFill>
                        <a:effectLst/>
                        <a:latin typeface="Arial" pitchFamily="34" charset="0"/>
                        <a:cs typeface="Arial" pitchFamily="34" charset="0"/>
                      </a:endParaRPr>
                    </a:p>
                  </a:txBody>
                  <a:tcPr marL="7774" marR="7774" marT="7774" marB="0" anchor="ctr"/>
                </a:tc>
                <a:tc>
                  <a:txBody>
                    <a:bodyPr/>
                    <a:lstStyle/>
                    <a:p>
                      <a:pPr algn="l" fontAlgn="ctr"/>
                      <a:r>
                        <a:rPr lang="id-ID" sz="1200" b="1" u="none" strike="noStrike">
                          <a:effectLst/>
                          <a:latin typeface="Arial" pitchFamily="34" charset="0"/>
                          <a:cs typeface="Arial" pitchFamily="34" charset="0"/>
                        </a:rPr>
                        <a:t>Pembentukan Kampung Iklim</a:t>
                      </a:r>
                      <a:endParaRPr lang="id-ID" sz="1200" b="1" i="0" u="none" strike="noStrike">
                        <a:solidFill>
                          <a:srgbClr val="000000"/>
                        </a:solidFill>
                        <a:effectLst/>
                        <a:latin typeface="Arial" pitchFamily="34" charset="0"/>
                        <a:cs typeface="Arial" pitchFamily="34" charset="0"/>
                      </a:endParaRPr>
                    </a:p>
                  </a:txBody>
                  <a:tcPr marL="7774" marR="7774" marT="7774" marB="0" anchor="ctr"/>
                </a:tc>
              </a:tr>
              <a:tr h="593117">
                <a:tc vMerge="1">
                  <a:txBody>
                    <a:bodyPr/>
                    <a:lstStyle/>
                    <a:p>
                      <a:endParaRPr lang="id-ID"/>
                    </a:p>
                  </a:txBody>
                  <a:tcPr/>
                </a:tc>
                <a:tc>
                  <a:txBody>
                    <a:bodyPr/>
                    <a:lstStyle/>
                    <a:p>
                      <a:pPr algn="l" fontAlgn="t"/>
                      <a:r>
                        <a:rPr lang="sv-SE" sz="1200" b="1" u="none" strike="noStrike">
                          <a:effectLst/>
                          <a:latin typeface="Arial" pitchFamily="34" charset="0"/>
                          <a:cs typeface="Arial" pitchFamily="34" charset="0"/>
                        </a:rPr>
                        <a:t>Keputusan Bupati Tanah Datar Nomor : 860/216/PERKIM LH-2018</a:t>
                      </a:r>
                      <a:endParaRPr lang="sv-SE" sz="1200" b="1" i="0" u="none" strike="noStrike">
                        <a:solidFill>
                          <a:srgbClr val="000000"/>
                        </a:solidFill>
                        <a:effectLst/>
                        <a:latin typeface="Arial" pitchFamily="34" charset="0"/>
                        <a:cs typeface="Arial" pitchFamily="34" charset="0"/>
                      </a:endParaRPr>
                    </a:p>
                  </a:txBody>
                  <a:tcPr marL="7774" marR="7774" marT="7774" marB="0"/>
                </a:tc>
                <a:tc>
                  <a:txBody>
                    <a:bodyPr/>
                    <a:lstStyle/>
                    <a:p>
                      <a:pPr algn="l" fontAlgn="t"/>
                      <a:r>
                        <a:rPr lang="id-ID" sz="1200" b="1" u="none" strike="noStrike">
                          <a:effectLst/>
                          <a:latin typeface="Arial" pitchFamily="34" charset="0"/>
                          <a:cs typeface="Arial" pitchFamily="34" charset="0"/>
                        </a:rPr>
                        <a:t>Pembentukan Kelompok Kerja Program Kampung Iklim Kabupaten Tanah Datar Tahun 2018</a:t>
                      </a:r>
                      <a:endParaRPr lang="id-ID" sz="1200" b="1" i="0" u="none" strike="noStrike">
                        <a:solidFill>
                          <a:srgbClr val="000000"/>
                        </a:solidFill>
                        <a:effectLst/>
                        <a:latin typeface="Arial" pitchFamily="34" charset="0"/>
                        <a:cs typeface="Arial" pitchFamily="34" charset="0"/>
                      </a:endParaRPr>
                    </a:p>
                  </a:txBody>
                  <a:tcPr marL="7774" marR="7774" marT="7774" marB="0"/>
                </a:tc>
              </a:tr>
              <a:tr h="398174">
                <a:tc>
                  <a:txBody>
                    <a:bodyPr/>
                    <a:lstStyle/>
                    <a:p>
                      <a:pPr algn="l" fontAlgn="b"/>
                      <a:r>
                        <a:rPr lang="id-ID" sz="1200" b="1" u="none" strike="noStrike">
                          <a:effectLst/>
                          <a:latin typeface="Arial" pitchFamily="34" charset="0"/>
                          <a:cs typeface="Arial" pitchFamily="34" charset="0"/>
                        </a:rPr>
                        <a:t>Sijunjung</a:t>
                      </a:r>
                      <a:endParaRPr lang="id-ID" sz="1200" b="1" i="0" u="none" strike="noStrike">
                        <a:solidFill>
                          <a:srgbClr val="000000"/>
                        </a:solidFill>
                        <a:effectLst/>
                        <a:latin typeface="Arial" pitchFamily="34" charset="0"/>
                        <a:cs typeface="Arial" pitchFamily="34" charset="0"/>
                      </a:endParaRPr>
                    </a:p>
                  </a:txBody>
                  <a:tcPr marL="7774" marR="7774" marT="7774" marB="0" anchor="b"/>
                </a:tc>
                <a:tc>
                  <a:txBody>
                    <a:bodyPr/>
                    <a:lstStyle/>
                    <a:p>
                      <a:pPr algn="l" fontAlgn="t"/>
                      <a:r>
                        <a:rPr lang="id-ID" sz="1200" b="1" u="none" strike="noStrike">
                          <a:effectLst/>
                          <a:latin typeface="Arial" pitchFamily="34" charset="0"/>
                          <a:cs typeface="Arial" pitchFamily="34" charset="0"/>
                        </a:rPr>
                        <a:t>Peraturan Bupati Sijunjung Nomor 31 Tahun 2018</a:t>
                      </a:r>
                      <a:endParaRPr lang="id-ID" sz="1200" b="1" i="0" u="none" strike="noStrike">
                        <a:solidFill>
                          <a:srgbClr val="000000"/>
                        </a:solidFill>
                        <a:effectLst/>
                        <a:latin typeface="Arial" pitchFamily="34" charset="0"/>
                        <a:cs typeface="Arial" pitchFamily="34" charset="0"/>
                      </a:endParaRPr>
                    </a:p>
                  </a:txBody>
                  <a:tcPr marL="7774" marR="7774" marT="7774" marB="0"/>
                </a:tc>
                <a:tc>
                  <a:txBody>
                    <a:bodyPr/>
                    <a:lstStyle/>
                    <a:p>
                      <a:pPr algn="l" fontAlgn="t"/>
                      <a:r>
                        <a:rPr lang="id-ID" sz="1200" b="1" u="none" strike="noStrike">
                          <a:effectLst/>
                          <a:latin typeface="Arial" pitchFamily="34" charset="0"/>
                          <a:cs typeface="Arial" pitchFamily="34" charset="0"/>
                        </a:rPr>
                        <a:t>Program Kampung Iklim</a:t>
                      </a:r>
                      <a:endParaRPr lang="id-ID" sz="1200" b="1" i="0" u="none" strike="noStrike">
                        <a:solidFill>
                          <a:srgbClr val="000000"/>
                        </a:solidFill>
                        <a:effectLst/>
                        <a:latin typeface="Arial" pitchFamily="34" charset="0"/>
                        <a:cs typeface="Arial" pitchFamily="34" charset="0"/>
                      </a:endParaRPr>
                    </a:p>
                  </a:txBody>
                  <a:tcPr marL="7774" marR="7774" marT="7774" marB="0"/>
                </a:tc>
              </a:tr>
              <a:tr h="398174">
                <a:tc>
                  <a:txBody>
                    <a:bodyPr/>
                    <a:lstStyle/>
                    <a:p>
                      <a:pPr algn="l" fontAlgn="b"/>
                      <a:r>
                        <a:rPr lang="id-ID" sz="1200" b="1" u="none" strike="noStrike">
                          <a:effectLst/>
                          <a:latin typeface="Arial" pitchFamily="34" charset="0"/>
                          <a:cs typeface="Arial" pitchFamily="34" charset="0"/>
                        </a:rPr>
                        <a:t>50 Kota</a:t>
                      </a:r>
                      <a:endParaRPr lang="id-ID" sz="1200" b="1" i="0" u="none" strike="noStrike">
                        <a:solidFill>
                          <a:srgbClr val="000000"/>
                        </a:solidFill>
                        <a:effectLst/>
                        <a:latin typeface="Arial" pitchFamily="34" charset="0"/>
                        <a:cs typeface="Arial" pitchFamily="34" charset="0"/>
                      </a:endParaRPr>
                    </a:p>
                  </a:txBody>
                  <a:tcPr marL="7774" marR="7774" marT="7774" marB="0" anchor="b"/>
                </a:tc>
                <a:tc>
                  <a:txBody>
                    <a:bodyPr/>
                    <a:lstStyle/>
                    <a:p>
                      <a:pPr algn="l" fontAlgn="t"/>
                      <a:r>
                        <a:rPr lang="fi-FI" sz="1200" b="1" u="none" strike="noStrike">
                          <a:effectLst/>
                          <a:latin typeface="Arial" pitchFamily="34" charset="0"/>
                          <a:cs typeface="Arial" pitchFamily="34" charset="0"/>
                        </a:rPr>
                        <a:t>Keputusan Bupati 50 Kota Nomor 213 Tahun 2018</a:t>
                      </a:r>
                      <a:endParaRPr lang="fi-FI" sz="1200" b="1" i="0" u="none" strike="noStrike">
                        <a:solidFill>
                          <a:srgbClr val="000000"/>
                        </a:solidFill>
                        <a:effectLst/>
                        <a:latin typeface="Arial" pitchFamily="34" charset="0"/>
                        <a:cs typeface="Arial" pitchFamily="34" charset="0"/>
                      </a:endParaRPr>
                    </a:p>
                  </a:txBody>
                  <a:tcPr marL="7774" marR="7774" marT="7774" marB="0"/>
                </a:tc>
                <a:tc>
                  <a:txBody>
                    <a:bodyPr/>
                    <a:lstStyle/>
                    <a:p>
                      <a:pPr algn="l" fontAlgn="t"/>
                      <a:r>
                        <a:rPr lang="fi-FI" sz="1200" b="1" u="none" strike="noStrike">
                          <a:effectLst/>
                          <a:latin typeface="Arial" pitchFamily="34" charset="0"/>
                          <a:cs typeface="Arial" pitchFamily="34" charset="0"/>
                        </a:rPr>
                        <a:t>Penetapan Kampung Iklim Kabupaten Lima Puluh Kota</a:t>
                      </a:r>
                      <a:endParaRPr lang="fi-FI" sz="1200" b="1" i="0" u="none" strike="noStrike">
                        <a:solidFill>
                          <a:srgbClr val="000000"/>
                        </a:solidFill>
                        <a:effectLst/>
                        <a:latin typeface="Arial" pitchFamily="34" charset="0"/>
                        <a:cs typeface="Arial" pitchFamily="34" charset="0"/>
                      </a:endParaRPr>
                    </a:p>
                  </a:txBody>
                  <a:tcPr marL="7774" marR="7774" marT="7774" marB="0"/>
                </a:tc>
              </a:tr>
              <a:tr h="398174">
                <a:tc>
                  <a:txBody>
                    <a:bodyPr/>
                    <a:lstStyle/>
                    <a:p>
                      <a:pPr algn="l" fontAlgn="b"/>
                      <a:r>
                        <a:rPr lang="id-ID" sz="1200" b="1" u="none" strike="noStrike">
                          <a:effectLst/>
                          <a:latin typeface="Arial" pitchFamily="34" charset="0"/>
                          <a:cs typeface="Arial" pitchFamily="34" charset="0"/>
                        </a:rPr>
                        <a:t>Dharmasraya</a:t>
                      </a:r>
                      <a:endParaRPr lang="id-ID" sz="1200" b="1" i="0" u="none" strike="noStrike">
                        <a:solidFill>
                          <a:srgbClr val="000000"/>
                        </a:solidFill>
                        <a:effectLst/>
                        <a:latin typeface="Arial" pitchFamily="34" charset="0"/>
                        <a:cs typeface="Arial" pitchFamily="34" charset="0"/>
                      </a:endParaRPr>
                    </a:p>
                  </a:txBody>
                  <a:tcPr marL="7774" marR="7774" marT="7774" marB="0" anchor="b"/>
                </a:tc>
                <a:tc>
                  <a:txBody>
                    <a:bodyPr/>
                    <a:lstStyle/>
                    <a:p>
                      <a:pPr algn="l" fontAlgn="t"/>
                      <a:r>
                        <a:rPr lang="id-ID" sz="1200" b="1" u="none" strike="noStrike">
                          <a:effectLst/>
                          <a:latin typeface="Arial" pitchFamily="34" charset="0"/>
                          <a:cs typeface="Arial" pitchFamily="34" charset="0"/>
                        </a:rPr>
                        <a:t>Keputusan Bupati Dharmasraya Nomor: 188.45/197/KPTS-BUP/2018</a:t>
                      </a:r>
                      <a:endParaRPr lang="id-ID" sz="1200" b="1" i="0" u="none" strike="noStrike">
                        <a:solidFill>
                          <a:srgbClr val="000000"/>
                        </a:solidFill>
                        <a:effectLst/>
                        <a:latin typeface="Arial" pitchFamily="34" charset="0"/>
                        <a:cs typeface="Arial" pitchFamily="34" charset="0"/>
                      </a:endParaRPr>
                    </a:p>
                  </a:txBody>
                  <a:tcPr marL="7774" marR="7774" marT="7774" marB="0"/>
                </a:tc>
                <a:tc>
                  <a:txBody>
                    <a:bodyPr/>
                    <a:lstStyle/>
                    <a:p>
                      <a:pPr algn="l" fontAlgn="t"/>
                      <a:r>
                        <a:rPr lang="id-ID" sz="1200" b="1" u="none" strike="noStrike">
                          <a:effectLst/>
                          <a:latin typeface="Arial" pitchFamily="34" charset="0"/>
                          <a:cs typeface="Arial" pitchFamily="34" charset="0"/>
                        </a:rPr>
                        <a:t>Penetapan Kampung Iklim Kabupaten Dharmasraya tahun 2018</a:t>
                      </a:r>
                      <a:endParaRPr lang="id-ID" sz="1200" b="1" i="0" u="none" strike="noStrike">
                        <a:solidFill>
                          <a:srgbClr val="000000"/>
                        </a:solidFill>
                        <a:effectLst/>
                        <a:latin typeface="Arial" pitchFamily="34" charset="0"/>
                        <a:cs typeface="Arial" pitchFamily="34" charset="0"/>
                      </a:endParaRPr>
                    </a:p>
                  </a:txBody>
                  <a:tcPr marL="7774" marR="7774" marT="7774" marB="0"/>
                </a:tc>
              </a:tr>
              <a:tr h="398174">
                <a:tc>
                  <a:txBody>
                    <a:bodyPr/>
                    <a:lstStyle/>
                    <a:p>
                      <a:pPr algn="just" fontAlgn="t"/>
                      <a:r>
                        <a:rPr lang="id-ID" sz="1200" b="1" u="none" strike="noStrike">
                          <a:effectLst/>
                          <a:latin typeface="Arial" pitchFamily="34" charset="0"/>
                          <a:cs typeface="Arial" pitchFamily="34" charset="0"/>
                        </a:rPr>
                        <a:t>Padang Pariaman</a:t>
                      </a:r>
                      <a:endParaRPr lang="id-ID" sz="1200" b="1" i="0" u="none" strike="noStrike">
                        <a:solidFill>
                          <a:srgbClr val="000000"/>
                        </a:solidFill>
                        <a:effectLst/>
                        <a:latin typeface="Arial" pitchFamily="34" charset="0"/>
                        <a:cs typeface="Arial" pitchFamily="34" charset="0"/>
                      </a:endParaRPr>
                    </a:p>
                  </a:txBody>
                  <a:tcPr marL="7774" marR="7774" marT="7774" marB="0"/>
                </a:tc>
                <a:tc>
                  <a:txBody>
                    <a:bodyPr/>
                    <a:lstStyle/>
                    <a:p>
                      <a:pPr algn="l" fontAlgn="t"/>
                      <a:r>
                        <a:rPr lang="id-ID" sz="1200" b="1" u="none" strike="noStrike">
                          <a:effectLst/>
                          <a:latin typeface="Arial" pitchFamily="34" charset="0"/>
                          <a:cs typeface="Arial" pitchFamily="34" charset="0"/>
                        </a:rPr>
                        <a:t>Keputusan Bupati Padang Pariaman Nomor 283/KEP/BPP/2018</a:t>
                      </a:r>
                      <a:endParaRPr lang="id-ID" sz="1200" b="1" i="0" u="none" strike="noStrike">
                        <a:solidFill>
                          <a:srgbClr val="000000"/>
                        </a:solidFill>
                        <a:effectLst/>
                        <a:latin typeface="Arial" pitchFamily="34" charset="0"/>
                        <a:cs typeface="Arial" pitchFamily="34" charset="0"/>
                      </a:endParaRPr>
                    </a:p>
                  </a:txBody>
                  <a:tcPr marL="7774" marR="7774" marT="7774" marB="0"/>
                </a:tc>
                <a:tc>
                  <a:txBody>
                    <a:bodyPr/>
                    <a:lstStyle/>
                    <a:p>
                      <a:pPr algn="l" fontAlgn="t"/>
                      <a:r>
                        <a:rPr lang="id-ID" sz="1200" b="1" u="none" strike="noStrike">
                          <a:effectLst/>
                          <a:latin typeface="Arial" pitchFamily="34" charset="0"/>
                          <a:cs typeface="Arial" pitchFamily="34" charset="0"/>
                        </a:rPr>
                        <a:t>Penetapan Kelompok Kampung Iklim Kabupaten Padang Pariaman tahun 2018</a:t>
                      </a:r>
                      <a:endParaRPr lang="id-ID" sz="1200" b="1" i="0" u="none" strike="noStrike">
                        <a:solidFill>
                          <a:srgbClr val="000000"/>
                        </a:solidFill>
                        <a:effectLst/>
                        <a:latin typeface="Arial" pitchFamily="34" charset="0"/>
                        <a:cs typeface="Arial" pitchFamily="34" charset="0"/>
                      </a:endParaRPr>
                    </a:p>
                  </a:txBody>
                  <a:tcPr marL="7774" marR="7774" marT="7774" marB="0"/>
                </a:tc>
              </a:tr>
              <a:tr h="398174">
                <a:tc>
                  <a:txBody>
                    <a:bodyPr/>
                    <a:lstStyle/>
                    <a:p>
                      <a:pPr algn="just" fontAlgn="auto"/>
                      <a:r>
                        <a:rPr lang="id-ID" sz="1200" b="1" u="none" strike="noStrike">
                          <a:effectLst/>
                          <a:latin typeface="Arial" pitchFamily="34" charset="0"/>
                          <a:cs typeface="Arial" pitchFamily="34" charset="0"/>
                        </a:rPr>
                        <a:t>Pasaman Barat</a:t>
                      </a:r>
                      <a:endParaRPr lang="id-ID" sz="1200" b="1" i="0" u="none" strike="noStrike">
                        <a:solidFill>
                          <a:srgbClr val="000000"/>
                        </a:solidFill>
                        <a:effectLst/>
                        <a:latin typeface="Arial" pitchFamily="34" charset="0"/>
                        <a:cs typeface="Arial" pitchFamily="34" charset="0"/>
                      </a:endParaRPr>
                    </a:p>
                  </a:txBody>
                  <a:tcPr marL="7774" marR="7774" marT="7774" marB="0" anchor="b"/>
                </a:tc>
                <a:tc>
                  <a:txBody>
                    <a:bodyPr/>
                    <a:lstStyle/>
                    <a:p>
                      <a:pPr algn="l" fontAlgn="t"/>
                      <a:r>
                        <a:rPr lang="id-ID" sz="1200" b="1" u="none" strike="noStrike">
                          <a:effectLst/>
                          <a:latin typeface="Arial" pitchFamily="34" charset="0"/>
                          <a:cs typeface="Arial" pitchFamily="34" charset="0"/>
                        </a:rPr>
                        <a:t>Keputusan Bupati Pasaman Barat Nomor 188.45/350/BUP-PASBAR/2018</a:t>
                      </a:r>
                      <a:endParaRPr lang="id-ID" sz="1200" b="1" i="0" u="none" strike="noStrike">
                        <a:solidFill>
                          <a:srgbClr val="000000"/>
                        </a:solidFill>
                        <a:effectLst/>
                        <a:latin typeface="Arial" pitchFamily="34" charset="0"/>
                        <a:cs typeface="Arial" pitchFamily="34" charset="0"/>
                      </a:endParaRPr>
                    </a:p>
                  </a:txBody>
                  <a:tcPr marL="7774" marR="7774" marT="7774" marB="0"/>
                </a:tc>
                <a:tc>
                  <a:txBody>
                    <a:bodyPr/>
                    <a:lstStyle/>
                    <a:p>
                      <a:pPr algn="l" fontAlgn="t"/>
                      <a:r>
                        <a:rPr lang="id-ID" sz="1200" b="1" u="none" strike="noStrike">
                          <a:effectLst/>
                          <a:latin typeface="Arial" pitchFamily="34" charset="0"/>
                          <a:cs typeface="Arial" pitchFamily="34" charset="0"/>
                        </a:rPr>
                        <a:t>Penetapan Lokasi Program Kampung Iklim Kabupaten Pasaman Barat tahun 2018</a:t>
                      </a:r>
                      <a:endParaRPr lang="id-ID" sz="1200" b="1" i="0" u="none" strike="noStrike">
                        <a:solidFill>
                          <a:srgbClr val="000000"/>
                        </a:solidFill>
                        <a:effectLst/>
                        <a:latin typeface="Arial" pitchFamily="34" charset="0"/>
                        <a:cs typeface="Arial" pitchFamily="34" charset="0"/>
                      </a:endParaRPr>
                    </a:p>
                  </a:txBody>
                  <a:tcPr marL="7774" marR="7774" marT="7774" marB="0"/>
                </a:tc>
              </a:tr>
              <a:tr h="398174">
                <a:tc rowSpan="2">
                  <a:txBody>
                    <a:bodyPr/>
                    <a:lstStyle/>
                    <a:p>
                      <a:pPr algn="just" fontAlgn="auto"/>
                      <a:r>
                        <a:rPr lang="id-ID" sz="1200" b="1" u="none" strike="noStrike" dirty="0">
                          <a:effectLst/>
                          <a:latin typeface="Arial" pitchFamily="34" charset="0"/>
                          <a:cs typeface="Arial" pitchFamily="34" charset="0"/>
                        </a:rPr>
                        <a:t>Pesisir </a:t>
                      </a:r>
                      <a:r>
                        <a:rPr lang="id-ID" sz="1200" b="1" u="none" strike="noStrike" dirty="0" smtClean="0">
                          <a:effectLst/>
                          <a:latin typeface="Arial" pitchFamily="34" charset="0"/>
                          <a:cs typeface="Arial" pitchFamily="34" charset="0"/>
                        </a:rPr>
                        <a:t>Selatan</a:t>
                      </a:r>
                      <a:endParaRPr lang="id-ID" sz="1200" b="1" i="0" u="none" strike="noStrike" dirty="0">
                        <a:solidFill>
                          <a:srgbClr val="000000"/>
                        </a:solidFill>
                        <a:effectLst/>
                        <a:latin typeface="Arial" pitchFamily="34" charset="0"/>
                        <a:cs typeface="Arial" pitchFamily="34" charset="0"/>
                      </a:endParaRPr>
                    </a:p>
                  </a:txBody>
                  <a:tcPr marL="7774" marR="7774" marT="7774" marB="0" anchor="b"/>
                </a:tc>
                <a:tc>
                  <a:txBody>
                    <a:bodyPr/>
                    <a:lstStyle/>
                    <a:p>
                      <a:pPr algn="l" fontAlgn="t"/>
                      <a:r>
                        <a:rPr lang="sv-SE" sz="1200" b="1" u="none" strike="noStrike">
                          <a:effectLst/>
                          <a:latin typeface="Arial" pitchFamily="34" charset="0"/>
                          <a:cs typeface="Arial" pitchFamily="34" charset="0"/>
                        </a:rPr>
                        <a:t>Keputusan Bupati Pesisir Selatan Nomor 660/248/Kpts/BPT-PS/2018</a:t>
                      </a:r>
                      <a:endParaRPr lang="sv-SE" sz="1200" b="1" i="0" u="none" strike="noStrike">
                        <a:solidFill>
                          <a:srgbClr val="000000"/>
                        </a:solidFill>
                        <a:effectLst/>
                        <a:latin typeface="Arial" pitchFamily="34" charset="0"/>
                        <a:cs typeface="Arial" pitchFamily="34" charset="0"/>
                      </a:endParaRPr>
                    </a:p>
                  </a:txBody>
                  <a:tcPr marL="7774" marR="7774" marT="7774" marB="0"/>
                </a:tc>
                <a:tc>
                  <a:txBody>
                    <a:bodyPr/>
                    <a:lstStyle/>
                    <a:p>
                      <a:pPr algn="l" fontAlgn="t"/>
                      <a:r>
                        <a:rPr lang="id-ID" sz="1200" b="1" u="none" strike="noStrike">
                          <a:effectLst/>
                          <a:latin typeface="Arial" pitchFamily="34" charset="0"/>
                          <a:cs typeface="Arial" pitchFamily="34" charset="0"/>
                        </a:rPr>
                        <a:t>Penetapan Kampung Iklim Kabupaten Pesisir Selatan</a:t>
                      </a:r>
                      <a:endParaRPr lang="id-ID" sz="1200" b="1" i="0" u="none" strike="noStrike">
                        <a:solidFill>
                          <a:srgbClr val="000000"/>
                        </a:solidFill>
                        <a:effectLst/>
                        <a:latin typeface="Arial" pitchFamily="34" charset="0"/>
                        <a:cs typeface="Arial" pitchFamily="34" charset="0"/>
                      </a:endParaRPr>
                    </a:p>
                  </a:txBody>
                  <a:tcPr marL="7774" marR="7774" marT="7774" marB="0"/>
                </a:tc>
              </a:tr>
              <a:tr h="398174">
                <a:tc vMerge="1">
                  <a:txBody>
                    <a:bodyPr/>
                    <a:lstStyle/>
                    <a:p>
                      <a:pPr algn="just" fontAlgn="auto"/>
                      <a:endParaRPr lang="id-ID" sz="1200" b="1" i="0" u="none" strike="noStrike">
                        <a:solidFill>
                          <a:srgbClr val="000000"/>
                        </a:solidFill>
                        <a:effectLst/>
                        <a:latin typeface="Arial" pitchFamily="34" charset="0"/>
                        <a:cs typeface="Arial" pitchFamily="34" charset="0"/>
                      </a:endParaRPr>
                    </a:p>
                  </a:txBody>
                  <a:tcPr marL="7774" marR="7774" marT="7774" marB="0" anchor="b"/>
                </a:tc>
                <a:tc>
                  <a:txBody>
                    <a:bodyPr/>
                    <a:lstStyle/>
                    <a:p>
                      <a:pPr algn="l" fontAlgn="t"/>
                      <a:r>
                        <a:rPr lang="sv-SE" sz="1200" b="1" u="none" strike="noStrike">
                          <a:effectLst/>
                          <a:latin typeface="Arial" pitchFamily="34" charset="0"/>
                          <a:cs typeface="Arial" pitchFamily="34" charset="0"/>
                        </a:rPr>
                        <a:t>Keputusan Bupati Pesisir Selatan Nomor 660/247/Kpts/BPT-PS/2018</a:t>
                      </a:r>
                      <a:endParaRPr lang="sv-SE" sz="1200" b="1" i="0" u="none" strike="noStrike">
                        <a:solidFill>
                          <a:srgbClr val="000000"/>
                        </a:solidFill>
                        <a:effectLst/>
                        <a:latin typeface="Arial" pitchFamily="34" charset="0"/>
                        <a:cs typeface="Arial" pitchFamily="34" charset="0"/>
                      </a:endParaRPr>
                    </a:p>
                  </a:txBody>
                  <a:tcPr marL="7774" marR="7774" marT="7774" marB="0"/>
                </a:tc>
                <a:tc>
                  <a:txBody>
                    <a:bodyPr/>
                    <a:lstStyle/>
                    <a:p>
                      <a:pPr algn="l" fontAlgn="t"/>
                      <a:r>
                        <a:rPr lang="id-ID" sz="1200" b="1" u="none" strike="noStrike">
                          <a:effectLst/>
                          <a:latin typeface="Arial" pitchFamily="34" charset="0"/>
                          <a:cs typeface="Arial" pitchFamily="34" charset="0"/>
                        </a:rPr>
                        <a:t>Pembentukan Tim Pembina Kampung Iklim Kabupaten pesisir Selatan</a:t>
                      </a:r>
                      <a:endParaRPr lang="id-ID" sz="1200" b="1" i="0" u="none" strike="noStrike">
                        <a:solidFill>
                          <a:srgbClr val="000000"/>
                        </a:solidFill>
                        <a:effectLst/>
                        <a:latin typeface="Arial" pitchFamily="34" charset="0"/>
                        <a:cs typeface="Arial" pitchFamily="34" charset="0"/>
                      </a:endParaRPr>
                    </a:p>
                  </a:txBody>
                  <a:tcPr marL="7774" marR="7774" marT="7774" marB="0"/>
                </a:tc>
              </a:tr>
              <a:tr h="398174">
                <a:tc>
                  <a:txBody>
                    <a:bodyPr/>
                    <a:lstStyle/>
                    <a:p>
                      <a:pPr algn="just" fontAlgn="auto"/>
                      <a:r>
                        <a:rPr lang="id-ID" sz="1200" b="1" u="none" strike="noStrike" dirty="0">
                          <a:effectLst/>
                          <a:latin typeface="Arial" pitchFamily="34" charset="0"/>
                          <a:cs typeface="Arial" pitchFamily="34" charset="0"/>
                        </a:rPr>
                        <a:t>Solok Selatan</a:t>
                      </a:r>
                      <a:endParaRPr lang="id-ID" sz="1200" b="1" i="0" u="none" strike="noStrike" dirty="0">
                        <a:solidFill>
                          <a:srgbClr val="000000"/>
                        </a:solidFill>
                        <a:effectLst/>
                        <a:latin typeface="Arial" pitchFamily="34" charset="0"/>
                        <a:cs typeface="Arial" pitchFamily="34" charset="0"/>
                      </a:endParaRPr>
                    </a:p>
                  </a:txBody>
                  <a:tcPr marL="7774" marR="7774" marT="7774" marB="0" anchor="b"/>
                </a:tc>
                <a:tc>
                  <a:txBody>
                    <a:bodyPr/>
                    <a:lstStyle/>
                    <a:p>
                      <a:pPr algn="l" fontAlgn="t"/>
                      <a:r>
                        <a:rPr lang="id-ID" sz="1200" b="1" u="none" strike="noStrike">
                          <a:effectLst/>
                          <a:latin typeface="Arial" pitchFamily="34" charset="0"/>
                          <a:cs typeface="Arial" pitchFamily="34" charset="0"/>
                        </a:rPr>
                        <a:t>Keputusan Bupati Solok Selatan Nomor 660.105-2018</a:t>
                      </a:r>
                      <a:endParaRPr lang="id-ID" sz="1200" b="1" i="0" u="none" strike="noStrike">
                        <a:solidFill>
                          <a:srgbClr val="000000"/>
                        </a:solidFill>
                        <a:effectLst/>
                        <a:latin typeface="Arial" pitchFamily="34" charset="0"/>
                        <a:cs typeface="Arial" pitchFamily="34" charset="0"/>
                      </a:endParaRPr>
                    </a:p>
                  </a:txBody>
                  <a:tcPr marL="7774" marR="7774" marT="7774" marB="0"/>
                </a:tc>
                <a:tc>
                  <a:txBody>
                    <a:bodyPr/>
                    <a:lstStyle/>
                    <a:p>
                      <a:pPr algn="l" fontAlgn="t"/>
                      <a:r>
                        <a:rPr lang="id-ID" sz="1200" b="1" u="none" strike="noStrike">
                          <a:effectLst/>
                          <a:latin typeface="Arial" pitchFamily="34" charset="0"/>
                          <a:cs typeface="Arial" pitchFamily="34" charset="0"/>
                        </a:rPr>
                        <a:t>Penetapan Kampung Iklim Kabupaten Solok Selatan Tahun 2018</a:t>
                      </a:r>
                      <a:endParaRPr lang="id-ID" sz="1200" b="1" i="0" u="none" strike="noStrike">
                        <a:solidFill>
                          <a:srgbClr val="000000"/>
                        </a:solidFill>
                        <a:effectLst/>
                        <a:latin typeface="Arial" pitchFamily="34" charset="0"/>
                        <a:cs typeface="Arial" pitchFamily="34" charset="0"/>
                      </a:endParaRPr>
                    </a:p>
                  </a:txBody>
                  <a:tcPr marL="7774" marR="7774" marT="7774" marB="0"/>
                </a:tc>
              </a:tr>
              <a:tr h="398174">
                <a:tc>
                  <a:txBody>
                    <a:bodyPr/>
                    <a:lstStyle/>
                    <a:p>
                      <a:pPr algn="just" fontAlgn="auto"/>
                      <a:r>
                        <a:rPr lang="id-ID" sz="1200" b="1" u="none" strike="noStrike">
                          <a:effectLst/>
                          <a:latin typeface="Arial" pitchFamily="34" charset="0"/>
                          <a:cs typeface="Arial" pitchFamily="34" charset="0"/>
                        </a:rPr>
                        <a:t>Padang Panjang</a:t>
                      </a:r>
                      <a:endParaRPr lang="id-ID" sz="1200" b="1" i="0" u="none" strike="noStrike">
                        <a:solidFill>
                          <a:srgbClr val="000000"/>
                        </a:solidFill>
                        <a:effectLst/>
                        <a:latin typeface="Arial" pitchFamily="34" charset="0"/>
                        <a:cs typeface="Arial" pitchFamily="34" charset="0"/>
                      </a:endParaRPr>
                    </a:p>
                  </a:txBody>
                  <a:tcPr marL="7774" marR="7774" marT="7774" marB="0" anchor="b"/>
                </a:tc>
                <a:tc>
                  <a:txBody>
                    <a:bodyPr/>
                    <a:lstStyle/>
                    <a:p>
                      <a:pPr algn="l" fontAlgn="t"/>
                      <a:r>
                        <a:rPr lang="id-ID" sz="1200" b="1" u="none" strike="noStrike">
                          <a:effectLst/>
                          <a:latin typeface="Arial" pitchFamily="34" charset="0"/>
                          <a:cs typeface="Arial" pitchFamily="34" charset="0"/>
                        </a:rPr>
                        <a:t>Keputusan Walikota Padang Panjang Nomor 660/83/WAKO-PP/2018</a:t>
                      </a:r>
                      <a:endParaRPr lang="id-ID" sz="1200" b="1" i="0" u="none" strike="noStrike">
                        <a:solidFill>
                          <a:srgbClr val="000000"/>
                        </a:solidFill>
                        <a:effectLst/>
                        <a:latin typeface="Arial" pitchFamily="34" charset="0"/>
                        <a:cs typeface="Arial" pitchFamily="34" charset="0"/>
                      </a:endParaRPr>
                    </a:p>
                  </a:txBody>
                  <a:tcPr marL="7774" marR="7774" marT="7774" marB="0"/>
                </a:tc>
                <a:tc>
                  <a:txBody>
                    <a:bodyPr/>
                    <a:lstStyle/>
                    <a:p>
                      <a:pPr algn="l" fontAlgn="t"/>
                      <a:r>
                        <a:rPr lang="nn-NO" sz="1200" b="1" u="none" strike="noStrike" dirty="0">
                          <a:effectLst/>
                          <a:latin typeface="Arial" pitchFamily="34" charset="0"/>
                          <a:cs typeface="Arial" pitchFamily="34" charset="0"/>
                        </a:rPr>
                        <a:t>Lokasi Program Kampung Iklim Kota Padang Panjang Tahun 2018</a:t>
                      </a:r>
                      <a:endParaRPr lang="nn-NO" sz="1200" b="1" i="0" u="none" strike="noStrike" dirty="0">
                        <a:solidFill>
                          <a:srgbClr val="000000"/>
                        </a:solidFill>
                        <a:effectLst/>
                        <a:latin typeface="Arial" pitchFamily="34" charset="0"/>
                        <a:cs typeface="Arial" pitchFamily="34" charset="0"/>
                      </a:endParaRPr>
                    </a:p>
                  </a:txBody>
                  <a:tcPr marL="7774" marR="7774" marT="7774" marB="0"/>
                </a:tc>
              </a:tr>
            </a:tbl>
          </a:graphicData>
        </a:graphic>
      </p:graphicFrame>
    </p:spTree>
    <p:extLst>
      <p:ext uri="{BB962C8B-B14F-4D97-AF65-F5344CB8AC3E}">
        <p14:creationId xmlns:p14="http://schemas.microsoft.com/office/powerpoint/2010/main" val="1485936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4294967295"/>
            <p:extLst>
              <p:ext uri="{D42A27DB-BD31-4B8C-83A1-F6EECF244321}">
                <p14:modId xmlns:p14="http://schemas.microsoft.com/office/powerpoint/2010/main" val="3468696682"/>
              </p:ext>
            </p:extLst>
          </p:nvPr>
        </p:nvGraphicFramePr>
        <p:xfrm>
          <a:off x="1116104" y="512731"/>
          <a:ext cx="10004613" cy="6214924"/>
        </p:xfrm>
        <a:graphic>
          <a:graphicData uri="http://schemas.openxmlformats.org/drawingml/2006/table">
            <a:tbl>
              <a:tblPr>
                <a:tableStyleId>{5C22544A-7EE6-4342-B048-85BDC9FD1C3A}</a:tableStyleId>
              </a:tblPr>
              <a:tblGrid>
                <a:gridCol w="1826463"/>
                <a:gridCol w="3013665"/>
                <a:gridCol w="5164485"/>
              </a:tblGrid>
              <a:tr h="388097">
                <a:tc>
                  <a:txBody>
                    <a:bodyPr/>
                    <a:lstStyle/>
                    <a:p>
                      <a:pPr algn="l" fontAlgn="ctr"/>
                      <a:r>
                        <a:rPr lang="id-ID" sz="1200" b="1" u="none" strike="noStrike" dirty="0">
                          <a:effectLst/>
                        </a:rPr>
                        <a:t>Rokan Hilir</a:t>
                      </a:r>
                      <a:endParaRPr lang="id-ID" sz="1200" b="1" i="0" u="none" strike="noStrike" dirty="0">
                        <a:solidFill>
                          <a:srgbClr val="000000"/>
                        </a:solidFill>
                        <a:effectLst/>
                        <a:latin typeface="Calibri"/>
                      </a:endParaRPr>
                    </a:p>
                  </a:txBody>
                  <a:tcPr marL="5817" marR="5817" marT="5817" marB="0" anchor="ctr"/>
                </a:tc>
                <a:tc>
                  <a:txBody>
                    <a:bodyPr/>
                    <a:lstStyle/>
                    <a:p>
                      <a:pPr algn="l" fontAlgn="ctr"/>
                      <a:r>
                        <a:rPr lang="id-ID" sz="1200" b="1" u="none" strike="noStrike">
                          <a:effectLst/>
                        </a:rPr>
                        <a:t>Instruksi Bupati Rokan Hilir Nomor  2/DLH Tahun 2018</a:t>
                      </a:r>
                      <a:endParaRPr lang="id-ID" sz="1200" b="1" i="0" u="none" strike="noStrike">
                        <a:solidFill>
                          <a:srgbClr val="000000"/>
                        </a:solidFill>
                        <a:effectLst/>
                        <a:latin typeface="Arial"/>
                      </a:endParaRPr>
                    </a:p>
                  </a:txBody>
                  <a:tcPr marL="5817" marR="5817" marT="5817" marB="0" anchor="ctr"/>
                </a:tc>
                <a:tc>
                  <a:txBody>
                    <a:bodyPr/>
                    <a:lstStyle/>
                    <a:p>
                      <a:pPr algn="l" fontAlgn="ctr"/>
                      <a:r>
                        <a:rPr lang="sv-SE" sz="1200" b="1" u="none" strike="noStrike" dirty="0">
                          <a:effectLst/>
                        </a:rPr>
                        <a:t>Pembinaan, pendampingan dan penguatan lokasi proklim kab. Rokan Hilir</a:t>
                      </a:r>
                      <a:endParaRPr lang="sv-SE" sz="1200" b="1" i="0" u="none" strike="noStrike" dirty="0">
                        <a:solidFill>
                          <a:srgbClr val="000000"/>
                        </a:solidFill>
                        <a:effectLst/>
                        <a:latin typeface="Arial"/>
                      </a:endParaRPr>
                    </a:p>
                  </a:txBody>
                  <a:tcPr marL="5817" marR="5817" marT="5817" marB="0" anchor="ctr"/>
                </a:tc>
              </a:tr>
              <a:tr h="388097">
                <a:tc>
                  <a:txBody>
                    <a:bodyPr/>
                    <a:lstStyle/>
                    <a:p>
                      <a:pPr algn="l" fontAlgn="b"/>
                      <a:r>
                        <a:rPr lang="id-ID" sz="1200" b="1" u="none" strike="noStrike" dirty="0">
                          <a:effectLst/>
                        </a:rPr>
                        <a:t>Pelalawan</a:t>
                      </a:r>
                      <a:endParaRPr lang="id-ID" sz="1200" b="1" i="0" u="none" strike="noStrike" dirty="0">
                        <a:solidFill>
                          <a:srgbClr val="000000"/>
                        </a:solidFill>
                        <a:effectLst/>
                        <a:latin typeface="Calibri"/>
                      </a:endParaRPr>
                    </a:p>
                  </a:txBody>
                  <a:tcPr marL="5817" marR="5817" marT="5817" marB="0" anchor="b"/>
                </a:tc>
                <a:tc>
                  <a:txBody>
                    <a:bodyPr/>
                    <a:lstStyle/>
                    <a:p>
                      <a:pPr algn="l" fontAlgn="b"/>
                      <a:r>
                        <a:rPr lang="sv-SE" sz="1200" b="1" u="none" strike="noStrike">
                          <a:effectLst/>
                        </a:rPr>
                        <a:t>Instruksi Bupati Pelalawan Nomor 09/DLH/II/2018</a:t>
                      </a:r>
                      <a:endParaRPr lang="sv-SE" sz="1200" b="1" i="0" u="none" strike="noStrike">
                        <a:solidFill>
                          <a:srgbClr val="000000"/>
                        </a:solidFill>
                        <a:effectLst/>
                        <a:latin typeface="Calibri"/>
                      </a:endParaRPr>
                    </a:p>
                  </a:txBody>
                  <a:tcPr marL="5817" marR="5817" marT="5817" marB="0" anchor="b"/>
                </a:tc>
                <a:tc>
                  <a:txBody>
                    <a:bodyPr/>
                    <a:lstStyle/>
                    <a:p>
                      <a:pPr algn="l" fontAlgn="b"/>
                      <a:r>
                        <a:rPr lang="id-ID" sz="1200" b="1" u="none" strike="noStrike">
                          <a:effectLst/>
                        </a:rPr>
                        <a:t>Pembinaan, Pendampingan dan penguatan lokasi proklim kab. Pelalawan Tahun 2018</a:t>
                      </a:r>
                      <a:endParaRPr lang="id-ID" sz="1200" b="1" i="0" u="none" strike="noStrike">
                        <a:solidFill>
                          <a:srgbClr val="000000"/>
                        </a:solidFill>
                        <a:effectLst/>
                        <a:latin typeface="Calibri"/>
                      </a:endParaRPr>
                    </a:p>
                  </a:txBody>
                  <a:tcPr marL="5817" marR="5817" marT="5817" marB="0" anchor="b"/>
                </a:tc>
              </a:tr>
              <a:tr h="388097">
                <a:tc>
                  <a:txBody>
                    <a:bodyPr/>
                    <a:lstStyle/>
                    <a:p>
                      <a:pPr algn="l" fontAlgn="b"/>
                      <a:r>
                        <a:rPr lang="id-ID" sz="1200" b="1" u="none" strike="noStrike">
                          <a:effectLst/>
                        </a:rPr>
                        <a:t>Muara Enim</a:t>
                      </a:r>
                      <a:endParaRPr lang="id-ID" sz="1200" b="1" i="0" u="none" strike="noStrike">
                        <a:solidFill>
                          <a:srgbClr val="000000"/>
                        </a:solidFill>
                        <a:effectLst/>
                        <a:latin typeface="Calibri"/>
                      </a:endParaRPr>
                    </a:p>
                  </a:txBody>
                  <a:tcPr marL="5817" marR="5817" marT="5817" marB="0" anchor="b"/>
                </a:tc>
                <a:tc>
                  <a:txBody>
                    <a:bodyPr/>
                    <a:lstStyle/>
                    <a:p>
                      <a:pPr algn="l" fontAlgn="ctr"/>
                      <a:r>
                        <a:rPr lang="id-ID" sz="1200" b="1" u="none" strike="noStrike">
                          <a:effectLst/>
                        </a:rPr>
                        <a:t>Instruksi Bupati Muara Enim Nomor 1336/INST/DLH/2017</a:t>
                      </a:r>
                      <a:endParaRPr lang="id-ID" sz="1200" b="1" i="0" u="none" strike="noStrike">
                        <a:solidFill>
                          <a:srgbClr val="000000"/>
                        </a:solidFill>
                        <a:effectLst/>
                        <a:latin typeface="Arial"/>
                      </a:endParaRPr>
                    </a:p>
                  </a:txBody>
                  <a:tcPr marL="5817" marR="5817" marT="5817" marB="0" anchor="ctr"/>
                </a:tc>
                <a:tc>
                  <a:txBody>
                    <a:bodyPr/>
                    <a:lstStyle/>
                    <a:p>
                      <a:pPr algn="l" fontAlgn="ctr"/>
                      <a:r>
                        <a:rPr lang="fi-FI" sz="1200" b="1" u="none" strike="noStrike">
                          <a:effectLst/>
                        </a:rPr>
                        <a:t>Pelaksanaan Proklim di Kab. Muara Enim</a:t>
                      </a:r>
                      <a:endParaRPr lang="fi-FI" sz="1200" b="1" i="0" u="none" strike="noStrike">
                        <a:solidFill>
                          <a:srgbClr val="000000"/>
                        </a:solidFill>
                        <a:effectLst/>
                        <a:latin typeface="Arial"/>
                      </a:endParaRPr>
                    </a:p>
                  </a:txBody>
                  <a:tcPr marL="5817" marR="5817" marT="5817" marB="0" anchor="ctr"/>
                </a:tc>
              </a:tr>
              <a:tr h="388097">
                <a:tc>
                  <a:txBody>
                    <a:bodyPr/>
                    <a:lstStyle/>
                    <a:p>
                      <a:pPr algn="l" fontAlgn="b"/>
                      <a:r>
                        <a:rPr lang="id-ID" sz="1200" b="1" u="none" strike="noStrike">
                          <a:effectLst/>
                        </a:rPr>
                        <a:t>OKI</a:t>
                      </a:r>
                      <a:endParaRPr lang="id-ID" sz="1200" b="1" i="0" u="none" strike="noStrike">
                        <a:solidFill>
                          <a:srgbClr val="000000"/>
                        </a:solidFill>
                        <a:effectLst/>
                        <a:latin typeface="Calibri"/>
                      </a:endParaRPr>
                    </a:p>
                  </a:txBody>
                  <a:tcPr marL="5817" marR="5817" marT="5817" marB="0" anchor="b"/>
                </a:tc>
                <a:tc>
                  <a:txBody>
                    <a:bodyPr/>
                    <a:lstStyle/>
                    <a:p>
                      <a:pPr algn="l" fontAlgn="ctr"/>
                      <a:r>
                        <a:rPr lang="id-ID" sz="1200" b="1" u="none" strike="noStrike">
                          <a:effectLst/>
                        </a:rPr>
                        <a:t>Instruksi Bupati Ogan Komering Ilir Nomor 1/INST/S.LH/2018</a:t>
                      </a:r>
                      <a:endParaRPr lang="id-ID" sz="1200" b="1" i="0" u="none" strike="noStrike">
                        <a:solidFill>
                          <a:srgbClr val="000000"/>
                        </a:solidFill>
                        <a:effectLst/>
                        <a:latin typeface="Arial"/>
                      </a:endParaRPr>
                    </a:p>
                  </a:txBody>
                  <a:tcPr marL="5817" marR="5817" marT="5817" marB="0" anchor="ctr"/>
                </a:tc>
                <a:tc>
                  <a:txBody>
                    <a:bodyPr/>
                    <a:lstStyle/>
                    <a:p>
                      <a:pPr algn="l" fontAlgn="ctr"/>
                      <a:r>
                        <a:rPr lang="id-ID" sz="1200" b="1" u="none" strike="noStrike">
                          <a:effectLst/>
                        </a:rPr>
                        <a:t>Pelaksanaan Proklim Kecamatan/kelurahan desa dalam kab. Ogan Komering Ilir</a:t>
                      </a:r>
                      <a:endParaRPr lang="id-ID" sz="1200" b="1" i="0" u="none" strike="noStrike">
                        <a:solidFill>
                          <a:srgbClr val="000000"/>
                        </a:solidFill>
                        <a:effectLst/>
                        <a:latin typeface="Arial"/>
                      </a:endParaRPr>
                    </a:p>
                  </a:txBody>
                  <a:tcPr marL="5817" marR="5817" marT="5817" marB="0" anchor="ctr"/>
                </a:tc>
              </a:tr>
              <a:tr h="388097">
                <a:tc>
                  <a:txBody>
                    <a:bodyPr/>
                    <a:lstStyle/>
                    <a:p>
                      <a:pPr algn="l" fontAlgn="b"/>
                      <a:r>
                        <a:rPr lang="id-ID" sz="1200" b="1" u="none" strike="noStrike">
                          <a:effectLst/>
                        </a:rPr>
                        <a:t>OKU</a:t>
                      </a:r>
                      <a:endParaRPr lang="id-ID" sz="1200" b="1" i="0" u="none" strike="noStrike">
                        <a:solidFill>
                          <a:srgbClr val="000000"/>
                        </a:solidFill>
                        <a:effectLst/>
                        <a:latin typeface="Calibri"/>
                      </a:endParaRPr>
                    </a:p>
                  </a:txBody>
                  <a:tcPr marL="5817" marR="5817" marT="5817" marB="0" anchor="b"/>
                </a:tc>
                <a:tc>
                  <a:txBody>
                    <a:bodyPr/>
                    <a:lstStyle/>
                    <a:p>
                      <a:pPr algn="l" fontAlgn="ctr"/>
                      <a:r>
                        <a:rPr lang="id-ID" sz="1200" b="1" u="none" strike="noStrike">
                          <a:effectLst/>
                        </a:rPr>
                        <a:t>Surat Edaran Bupati Ogan Komering Ulu  Nomor  660/73/XXV/2018</a:t>
                      </a:r>
                      <a:endParaRPr lang="id-ID" sz="1200" b="1" i="0" u="none" strike="noStrike">
                        <a:solidFill>
                          <a:srgbClr val="000000"/>
                        </a:solidFill>
                        <a:effectLst/>
                        <a:latin typeface="Arial"/>
                      </a:endParaRPr>
                    </a:p>
                  </a:txBody>
                  <a:tcPr marL="5817" marR="5817" marT="5817" marB="0" anchor="ctr"/>
                </a:tc>
                <a:tc>
                  <a:txBody>
                    <a:bodyPr/>
                    <a:lstStyle/>
                    <a:p>
                      <a:pPr algn="l" fontAlgn="ctr"/>
                      <a:r>
                        <a:rPr lang="nn-NO" sz="1200" b="1" u="none" strike="noStrike">
                          <a:effectLst/>
                        </a:rPr>
                        <a:t>Pembentukam kampung iklim di setiap kecamatan</a:t>
                      </a:r>
                      <a:endParaRPr lang="nn-NO" sz="1200" b="1" i="0" u="none" strike="noStrike">
                        <a:solidFill>
                          <a:srgbClr val="000000"/>
                        </a:solidFill>
                        <a:effectLst/>
                        <a:latin typeface="Arial"/>
                      </a:endParaRPr>
                    </a:p>
                  </a:txBody>
                  <a:tcPr marL="5817" marR="5817" marT="5817" marB="0" anchor="ctr"/>
                </a:tc>
              </a:tr>
              <a:tr h="388097">
                <a:tc rowSpan="3">
                  <a:txBody>
                    <a:bodyPr/>
                    <a:lstStyle/>
                    <a:p>
                      <a:pPr algn="l" fontAlgn="b"/>
                      <a:r>
                        <a:rPr lang="id-ID" sz="1200" b="1" u="none" strike="noStrike" dirty="0" smtClean="0">
                          <a:effectLst/>
                        </a:rPr>
                        <a:t>Palembang</a:t>
                      </a:r>
                      <a:endParaRPr lang="id-ID" sz="1200" b="1" i="0" u="none" strike="noStrike" dirty="0">
                        <a:solidFill>
                          <a:srgbClr val="000000"/>
                        </a:solidFill>
                        <a:effectLst/>
                        <a:latin typeface="Calibri"/>
                      </a:endParaRPr>
                    </a:p>
                  </a:txBody>
                  <a:tcPr marL="5817" marR="5817" marT="5817" marB="0" anchor="ctr"/>
                </a:tc>
                <a:tc>
                  <a:txBody>
                    <a:bodyPr/>
                    <a:lstStyle/>
                    <a:p>
                      <a:pPr algn="l" fontAlgn="ctr"/>
                      <a:r>
                        <a:rPr lang="id-ID" sz="1200" b="1" u="none" strike="noStrike">
                          <a:effectLst/>
                        </a:rPr>
                        <a:t>Instruksi Walikota Palembang Nomor 2 Tahun 2018</a:t>
                      </a:r>
                      <a:endParaRPr lang="id-ID" sz="1200" b="1" i="0" u="none" strike="noStrike">
                        <a:solidFill>
                          <a:srgbClr val="000000"/>
                        </a:solidFill>
                        <a:effectLst/>
                        <a:latin typeface="Arial"/>
                      </a:endParaRPr>
                    </a:p>
                  </a:txBody>
                  <a:tcPr marL="5817" marR="5817" marT="5817" marB="0" anchor="ctr"/>
                </a:tc>
                <a:tc>
                  <a:txBody>
                    <a:bodyPr/>
                    <a:lstStyle/>
                    <a:p>
                      <a:pPr algn="l" fontAlgn="ctr"/>
                      <a:r>
                        <a:rPr lang="id-ID" sz="1200" b="1" u="none" strike="noStrike">
                          <a:effectLst/>
                        </a:rPr>
                        <a:t>Pembinaan dan pendampingan lokasi program kampung ilim tahun 2018</a:t>
                      </a:r>
                      <a:endParaRPr lang="id-ID" sz="1200" b="1" i="0" u="none" strike="noStrike">
                        <a:solidFill>
                          <a:srgbClr val="000000"/>
                        </a:solidFill>
                        <a:effectLst/>
                        <a:latin typeface="Arial"/>
                      </a:endParaRPr>
                    </a:p>
                  </a:txBody>
                  <a:tcPr marL="5817" marR="5817" marT="5817" marB="0" anchor="ctr"/>
                </a:tc>
              </a:tr>
              <a:tr h="388097">
                <a:tc vMerge="1">
                  <a:txBody>
                    <a:bodyPr/>
                    <a:lstStyle/>
                    <a:p>
                      <a:pPr algn="l" fontAlgn="b"/>
                      <a:endParaRPr lang="id-ID" sz="1200" b="1" i="0" u="none" strike="noStrike">
                        <a:solidFill>
                          <a:srgbClr val="000000"/>
                        </a:solidFill>
                        <a:effectLst/>
                        <a:latin typeface="Calibri"/>
                      </a:endParaRPr>
                    </a:p>
                  </a:txBody>
                  <a:tcPr marL="5817" marR="5817" marT="5817" marB="0" anchor="b"/>
                </a:tc>
                <a:tc>
                  <a:txBody>
                    <a:bodyPr/>
                    <a:lstStyle/>
                    <a:p>
                      <a:pPr algn="l" fontAlgn="ctr"/>
                      <a:r>
                        <a:rPr lang="en-US" sz="1200" b="1" u="none" strike="noStrike">
                          <a:effectLst/>
                        </a:rPr>
                        <a:t>Keputusan Walikota Palembang  Nomor 205/KPTS/DLHK/2018</a:t>
                      </a:r>
                      <a:endParaRPr lang="en-US" sz="1200" b="1" i="0" u="none" strike="noStrike">
                        <a:solidFill>
                          <a:srgbClr val="000000"/>
                        </a:solidFill>
                        <a:effectLst/>
                        <a:latin typeface="Arial"/>
                      </a:endParaRPr>
                    </a:p>
                  </a:txBody>
                  <a:tcPr marL="5817" marR="5817" marT="5817" marB="0" anchor="ctr"/>
                </a:tc>
                <a:tc>
                  <a:txBody>
                    <a:bodyPr/>
                    <a:lstStyle/>
                    <a:p>
                      <a:pPr algn="l" fontAlgn="ctr"/>
                      <a:r>
                        <a:rPr lang="id-ID" sz="1200" b="1" u="none" strike="noStrike" dirty="0">
                          <a:effectLst/>
                        </a:rPr>
                        <a:t>pembentukan kelompok kerja perubahan iklim pemerintah kota Palembang</a:t>
                      </a:r>
                      <a:endParaRPr lang="id-ID" sz="1200" b="1" i="0" u="none" strike="noStrike" dirty="0">
                        <a:solidFill>
                          <a:srgbClr val="000000"/>
                        </a:solidFill>
                        <a:effectLst/>
                        <a:latin typeface="Arial"/>
                      </a:endParaRPr>
                    </a:p>
                  </a:txBody>
                  <a:tcPr marL="5817" marR="5817" marT="5817" marB="0" anchor="ctr"/>
                </a:tc>
              </a:tr>
              <a:tr h="388097">
                <a:tc vMerge="1">
                  <a:txBody>
                    <a:bodyPr/>
                    <a:lstStyle/>
                    <a:p>
                      <a:pPr algn="l" fontAlgn="b"/>
                      <a:endParaRPr lang="id-ID" sz="1200" b="1" i="0" u="none" strike="noStrike">
                        <a:solidFill>
                          <a:srgbClr val="000000"/>
                        </a:solidFill>
                        <a:effectLst/>
                        <a:latin typeface="Calibri"/>
                      </a:endParaRPr>
                    </a:p>
                  </a:txBody>
                  <a:tcPr marL="5817" marR="5817" marT="5817" marB="0" anchor="b"/>
                </a:tc>
                <a:tc>
                  <a:txBody>
                    <a:bodyPr/>
                    <a:lstStyle/>
                    <a:p>
                      <a:pPr algn="l" fontAlgn="ctr"/>
                      <a:r>
                        <a:rPr lang="id-ID" sz="1200" b="1" u="none" strike="noStrike">
                          <a:effectLst/>
                        </a:rPr>
                        <a:t>Surat Edaran Walikota Palembang Nomor  25/SE/DLHK/2018</a:t>
                      </a:r>
                      <a:endParaRPr lang="id-ID" sz="1200" b="1" i="0" u="none" strike="noStrike">
                        <a:solidFill>
                          <a:srgbClr val="000000"/>
                        </a:solidFill>
                        <a:effectLst/>
                        <a:latin typeface="Arial"/>
                      </a:endParaRPr>
                    </a:p>
                  </a:txBody>
                  <a:tcPr marL="5817" marR="5817" marT="5817" marB="0" anchor="ctr"/>
                </a:tc>
                <a:tc>
                  <a:txBody>
                    <a:bodyPr/>
                    <a:lstStyle/>
                    <a:p>
                      <a:pPr algn="l" fontAlgn="ctr"/>
                      <a:r>
                        <a:rPr lang="id-ID" sz="1200" b="1" u="none" strike="noStrike">
                          <a:effectLst/>
                        </a:rPr>
                        <a:t>Pengusulan lokasi kampung iklim</a:t>
                      </a:r>
                      <a:endParaRPr lang="id-ID" sz="1200" b="1" i="0" u="none" strike="noStrike">
                        <a:solidFill>
                          <a:srgbClr val="000000"/>
                        </a:solidFill>
                        <a:effectLst/>
                        <a:latin typeface="Arial"/>
                      </a:endParaRPr>
                    </a:p>
                  </a:txBody>
                  <a:tcPr marL="5817" marR="5817" marT="5817" marB="0" anchor="ctr"/>
                </a:tc>
              </a:tr>
              <a:tr h="388097">
                <a:tc>
                  <a:txBody>
                    <a:bodyPr/>
                    <a:lstStyle/>
                    <a:p>
                      <a:pPr algn="l" fontAlgn="b"/>
                      <a:r>
                        <a:rPr lang="id-ID" sz="1200" b="1" u="none" strike="noStrike">
                          <a:effectLst/>
                        </a:rPr>
                        <a:t>Musi Rawas</a:t>
                      </a:r>
                      <a:endParaRPr lang="id-ID" sz="1200" b="1" i="0" u="none" strike="noStrike">
                        <a:solidFill>
                          <a:srgbClr val="000000"/>
                        </a:solidFill>
                        <a:effectLst/>
                        <a:latin typeface="Calibri"/>
                      </a:endParaRPr>
                    </a:p>
                  </a:txBody>
                  <a:tcPr marL="5817" marR="5817" marT="5817" marB="0" anchor="b"/>
                </a:tc>
                <a:tc>
                  <a:txBody>
                    <a:bodyPr/>
                    <a:lstStyle/>
                    <a:p>
                      <a:pPr algn="l" fontAlgn="ctr"/>
                      <a:r>
                        <a:rPr lang="id-ID" sz="1200" b="1" u="none" strike="noStrike">
                          <a:effectLst/>
                        </a:rPr>
                        <a:t>Surat Edaran Bupati Musi Rawas 660/0110/VII/DLH/2018</a:t>
                      </a:r>
                      <a:endParaRPr lang="id-ID" sz="1200" b="1" i="0" u="none" strike="noStrike">
                        <a:solidFill>
                          <a:srgbClr val="000000"/>
                        </a:solidFill>
                        <a:effectLst/>
                        <a:latin typeface="Arial"/>
                      </a:endParaRPr>
                    </a:p>
                  </a:txBody>
                  <a:tcPr marL="5817" marR="5817" marT="5817" marB="0" anchor="ctr"/>
                </a:tc>
                <a:tc>
                  <a:txBody>
                    <a:bodyPr/>
                    <a:lstStyle/>
                    <a:p>
                      <a:pPr algn="l" fontAlgn="ctr"/>
                      <a:r>
                        <a:rPr lang="id-ID" sz="1200" b="1" u="none" strike="noStrike">
                          <a:effectLst/>
                        </a:rPr>
                        <a:t>Pelaksanaan Proklim di Kab. Musi Rawas</a:t>
                      </a:r>
                      <a:endParaRPr lang="id-ID" sz="1200" b="1" i="0" u="none" strike="noStrike">
                        <a:solidFill>
                          <a:srgbClr val="000000"/>
                        </a:solidFill>
                        <a:effectLst/>
                        <a:latin typeface="Arial"/>
                      </a:endParaRPr>
                    </a:p>
                  </a:txBody>
                  <a:tcPr marL="5817" marR="5817" marT="5817" marB="0" anchor="ctr"/>
                </a:tc>
              </a:tr>
              <a:tr h="388097">
                <a:tc rowSpan="4">
                  <a:txBody>
                    <a:bodyPr/>
                    <a:lstStyle/>
                    <a:p>
                      <a:pPr algn="l" fontAlgn="b"/>
                      <a:r>
                        <a:rPr lang="id-ID" sz="1200" b="1" u="none" strike="noStrike" dirty="0" smtClean="0">
                          <a:effectLst/>
                        </a:rPr>
                        <a:t>Prabumulih</a:t>
                      </a:r>
                      <a:endParaRPr lang="id-ID" sz="1200" b="1" i="0" u="none" strike="noStrike" dirty="0">
                        <a:solidFill>
                          <a:srgbClr val="000000"/>
                        </a:solidFill>
                        <a:effectLst/>
                        <a:latin typeface="Calibri"/>
                      </a:endParaRPr>
                    </a:p>
                  </a:txBody>
                  <a:tcPr marL="5817" marR="5817" marT="5817" marB="0" anchor="ctr"/>
                </a:tc>
                <a:tc>
                  <a:txBody>
                    <a:bodyPr/>
                    <a:lstStyle/>
                    <a:p>
                      <a:pPr algn="l" fontAlgn="ctr"/>
                      <a:r>
                        <a:rPr lang="id-ID" sz="1200" b="1" u="none" strike="noStrike">
                          <a:effectLst/>
                        </a:rPr>
                        <a:t>Keputusan Walikota Prabumulih Nomor 197/KPTS/DLH/2017</a:t>
                      </a:r>
                      <a:endParaRPr lang="id-ID" sz="1200" b="1" i="0" u="none" strike="noStrike">
                        <a:solidFill>
                          <a:srgbClr val="000000"/>
                        </a:solidFill>
                        <a:effectLst/>
                        <a:latin typeface="Arial"/>
                      </a:endParaRPr>
                    </a:p>
                  </a:txBody>
                  <a:tcPr marL="5817" marR="5817" marT="5817" marB="0" anchor="ctr"/>
                </a:tc>
                <a:tc>
                  <a:txBody>
                    <a:bodyPr/>
                    <a:lstStyle/>
                    <a:p>
                      <a:pPr algn="l" fontAlgn="ctr"/>
                      <a:r>
                        <a:rPr lang="fi-FI" sz="1200" b="1" u="none" strike="noStrike">
                          <a:effectLst/>
                        </a:rPr>
                        <a:t>Penetapan lokasi proklim dan perusahaan pembina tahun 2017-2021 kota Prabumulih</a:t>
                      </a:r>
                      <a:endParaRPr lang="fi-FI" sz="1200" b="1" i="0" u="none" strike="noStrike">
                        <a:solidFill>
                          <a:srgbClr val="000000"/>
                        </a:solidFill>
                        <a:effectLst/>
                        <a:latin typeface="Arial"/>
                      </a:endParaRPr>
                    </a:p>
                  </a:txBody>
                  <a:tcPr marL="5817" marR="5817" marT="5817" marB="0" anchor="ctr"/>
                </a:tc>
              </a:tr>
              <a:tr h="388097">
                <a:tc vMerge="1">
                  <a:txBody>
                    <a:bodyPr/>
                    <a:lstStyle/>
                    <a:p>
                      <a:pPr algn="l" fontAlgn="b"/>
                      <a:endParaRPr lang="id-ID" sz="1200" b="1" i="0" u="none" strike="noStrike" dirty="0">
                        <a:solidFill>
                          <a:srgbClr val="000000"/>
                        </a:solidFill>
                        <a:effectLst/>
                        <a:latin typeface="Calibri"/>
                      </a:endParaRPr>
                    </a:p>
                  </a:txBody>
                  <a:tcPr marL="5817" marR="5817" marT="5817" marB="0" anchor="b"/>
                </a:tc>
                <a:tc>
                  <a:txBody>
                    <a:bodyPr/>
                    <a:lstStyle/>
                    <a:p>
                      <a:pPr algn="l" fontAlgn="ctr"/>
                      <a:r>
                        <a:rPr lang="id-ID" sz="1200" b="1" u="none" strike="noStrike">
                          <a:effectLst/>
                        </a:rPr>
                        <a:t>Keputusan Walikota Prabumulih Nomor 198/KPTS/DLH/2017</a:t>
                      </a:r>
                      <a:endParaRPr lang="id-ID" sz="1200" b="1" i="0" u="none" strike="noStrike">
                        <a:solidFill>
                          <a:srgbClr val="000000"/>
                        </a:solidFill>
                        <a:effectLst/>
                        <a:latin typeface="Arial"/>
                      </a:endParaRPr>
                    </a:p>
                  </a:txBody>
                  <a:tcPr marL="5817" marR="5817" marT="5817" marB="0" anchor="ctr"/>
                </a:tc>
                <a:tc>
                  <a:txBody>
                    <a:bodyPr/>
                    <a:lstStyle/>
                    <a:p>
                      <a:pPr algn="l" fontAlgn="ctr"/>
                      <a:r>
                        <a:rPr lang="nn-NO" sz="1200" b="1" u="none" strike="noStrike">
                          <a:effectLst/>
                        </a:rPr>
                        <a:t>Pembentukan tim koordinasi pelaksanaan program kampung iklim kota Prabumulih</a:t>
                      </a:r>
                      <a:endParaRPr lang="nn-NO" sz="1200" b="1" i="0" u="none" strike="noStrike">
                        <a:solidFill>
                          <a:srgbClr val="000000"/>
                        </a:solidFill>
                        <a:effectLst/>
                        <a:latin typeface="Arial"/>
                      </a:endParaRPr>
                    </a:p>
                  </a:txBody>
                  <a:tcPr marL="5817" marR="5817" marT="5817" marB="0" anchor="ctr"/>
                </a:tc>
              </a:tr>
              <a:tr h="388097">
                <a:tc vMerge="1">
                  <a:txBody>
                    <a:bodyPr/>
                    <a:lstStyle/>
                    <a:p>
                      <a:pPr algn="l" fontAlgn="b"/>
                      <a:endParaRPr lang="id-ID" sz="1200" b="1" i="0" u="none" strike="noStrike">
                        <a:solidFill>
                          <a:srgbClr val="000000"/>
                        </a:solidFill>
                        <a:effectLst/>
                        <a:latin typeface="Calibri"/>
                      </a:endParaRPr>
                    </a:p>
                  </a:txBody>
                  <a:tcPr marL="5817" marR="5817" marT="5817" marB="0" anchor="b"/>
                </a:tc>
                <a:tc>
                  <a:txBody>
                    <a:bodyPr/>
                    <a:lstStyle/>
                    <a:p>
                      <a:pPr algn="l" fontAlgn="ctr"/>
                      <a:r>
                        <a:rPr lang="id-ID" sz="1200" b="1" u="none" strike="noStrike">
                          <a:effectLst/>
                        </a:rPr>
                        <a:t>Instruksi Walikota Prabumulih Nomor 090/INST/DLH/2018</a:t>
                      </a:r>
                      <a:endParaRPr lang="id-ID" sz="1200" b="1" i="0" u="none" strike="noStrike">
                        <a:solidFill>
                          <a:srgbClr val="000000"/>
                        </a:solidFill>
                        <a:effectLst/>
                        <a:latin typeface="Arial"/>
                      </a:endParaRPr>
                    </a:p>
                  </a:txBody>
                  <a:tcPr marL="5817" marR="5817" marT="5817" marB="0" anchor="ctr"/>
                </a:tc>
                <a:tc>
                  <a:txBody>
                    <a:bodyPr/>
                    <a:lstStyle/>
                    <a:p>
                      <a:pPr algn="l" fontAlgn="ctr"/>
                      <a:r>
                        <a:rPr lang="id-ID" sz="1200" b="1" u="none" strike="noStrike">
                          <a:effectLst/>
                        </a:rPr>
                        <a:t>Pelaksanaan Program Kampung Iklim</a:t>
                      </a:r>
                      <a:endParaRPr lang="id-ID" sz="1200" b="1" i="0" u="none" strike="noStrike">
                        <a:solidFill>
                          <a:srgbClr val="000000"/>
                        </a:solidFill>
                        <a:effectLst/>
                        <a:latin typeface="Arial"/>
                      </a:endParaRPr>
                    </a:p>
                  </a:txBody>
                  <a:tcPr marL="5817" marR="5817" marT="5817" marB="0" anchor="ctr"/>
                </a:tc>
              </a:tr>
              <a:tr h="388097">
                <a:tc vMerge="1">
                  <a:txBody>
                    <a:bodyPr/>
                    <a:lstStyle/>
                    <a:p>
                      <a:pPr algn="l" fontAlgn="b"/>
                      <a:endParaRPr lang="id-ID" sz="1200" b="1" i="0" u="none" strike="noStrike">
                        <a:solidFill>
                          <a:srgbClr val="000000"/>
                        </a:solidFill>
                        <a:effectLst/>
                        <a:latin typeface="Calibri"/>
                      </a:endParaRPr>
                    </a:p>
                  </a:txBody>
                  <a:tcPr marL="5817" marR="5817" marT="5817" marB="0" anchor="b"/>
                </a:tc>
                <a:tc>
                  <a:txBody>
                    <a:bodyPr/>
                    <a:lstStyle/>
                    <a:p>
                      <a:pPr algn="l" fontAlgn="ctr"/>
                      <a:r>
                        <a:rPr lang="id-ID" sz="1200" b="1" u="none" strike="noStrike">
                          <a:effectLst/>
                        </a:rPr>
                        <a:t>Surat Edaran Walikota Prabumulih Nomor 043/SE/DLH/2018</a:t>
                      </a:r>
                      <a:endParaRPr lang="id-ID" sz="1200" b="1" i="0" u="none" strike="noStrike">
                        <a:solidFill>
                          <a:srgbClr val="000000"/>
                        </a:solidFill>
                        <a:effectLst/>
                        <a:latin typeface="Arial"/>
                      </a:endParaRPr>
                    </a:p>
                  </a:txBody>
                  <a:tcPr marL="5817" marR="5817" marT="5817" marB="0" anchor="ctr"/>
                </a:tc>
                <a:tc>
                  <a:txBody>
                    <a:bodyPr/>
                    <a:lstStyle/>
                    <a:p>
                      <a:pPr algn="l" fontAlgn="ctr"/>
                      <a:r>
                        <a:rPr lang="id-ID" sz="1200" b="1" u="none" strike="noStrike">
                          <a:effectLst/>
                        </a:rPr>
                        <a:t>Pengusulan lokasi program kampung iklim ke seluruh kecamatan</a:t>
                      </a:r>
                      <a:endParaRPr lang="id-ID" sz="1200" b="1" i="0" u="none" strike="noStrike">
                        <a:solidFill>
                          <a:srgbClr val="000000"/>
                        </a:solidFill>
                        <a:effectLst/>
                        <a:latin typeface="Arial"/>
                      </a:endParaRPr>
                    </a:p>
                  </a:txBody>
                  <a:tcPr marL="5817" marR="5817" marT="5817" marB="0" anchor="ctr"/>
                </a:tc>
              </a:tr>
              <a:tr h="388097">
                <a:tc>
                  <a:txBody>
                    <a:bodyPr/>
                    <a:lstStyle/>
                    <a:p>
                      <a:pPr algn="l" fontAlgn="b"/>
                      <a:r>
                        <a:rPr lang="id-ID" sz="1200" b="1" u="none" strike="noStrike">
                          <a:effectLst/>
                        </a:rPr>
                        <a:t>Musi Rawas Utara</a:t>
                      </a:r>
                      <a:endParaRPr lang="id-ID" sz="1200" b="1" i="0" u="none" strike="noStrike">
                        <a:solidFill>
                          <a:srgbClr val="000000"/>
                        </a:solidFill>
                        <a:effectLst/>
                        <a:latin typeface="Calibri"/>
                      </a:endParaRPr>
                    </a:p>
                  </a:txBody>
                  <a:tcPr marL="5817" marR="5817" marT="5817" marB="0" anchor="b"/>
                </a:tc>
                <a:tc>
                  <a:txBody>
                    <a:bodyPr/>
                    <a:lstStyle/>
                    <a:p>
                      <a:pPr algn="l" fontAlgn="ctr"/>
                      <a:r>
                        <a:rPr lang="id-ID" sz="1200" b="1" u="none" strike="noStrike">
                          <a:effectLst/>
                        </a:rPr>
                        <a:t>Instruksi Bupati Musi Rawas Utara Nomor 308/INST/DLHP/MRU/2018</a:t>
                      </a:r>
                      <a:endParaRPr lang="id-ID" sz="1200" b="1" i="0" u="none" strike="noStrike">
                        <a:solidFill>
                          <a:srgbClr val="000000"/>
                        </a:solidFill>
                        <a:effectLst/>
                        <a:latin typeface="Arial"/>
                      </a:endParaRPr>
                    </a:p>
                  </a:txBody>
                  <a:tcPr marL="5817" marR="5817" marT="5817" marB="0" anchor="ctr"/>
                </a:tc>
                <a:tc>
                  <a:txBody>
                    <a:bodyPr/>
                    <a:lstStyle/>
                    <a:p>
                      <a:pPr algn="l" fontAlgn="ctr"/>
                      <a:r>
                        <a:rPr lang="id-ID" sz="1200" b="1" u="none" strike="noStrike">
                          <a:effectLst/>
                        </a:rPr>
                        <a:t>Pelaksanaan Program Kampung Iklim Kabupaten Musi Rawas Utara</a:t>
                      </a:r>
                      <a:endParaRPr lang="id-ID" sz="1200" b="1" i="0" u="none" strike="noStrike">
                        <a:solidFill>
                          <a:srgbClr val="000000"/>
                        </a:solidFill>
                        <a:effectLst/>
                        <a:latin typeface="Arial"/>
                      </a:endParaRPr>
                    </a:p>
                  </a:txBody>
                  <a:tcPr marL="5817" marR="5817" marT="5817" marB="0" anchor="ctr"/>
                </a:tc>
              </a:tr>
              <a:tr h="390783">
                <a:tc rowSpan="2">
                  <a:txBody>
                    <a:bodyPr/>
                    <a:lstStyle/>
                    <a:p>
                      <a:pPr algn="just" fontAlgn="auto"/>
                      <a:r>
                        <a:rPr lang="id-ID" sz="1200" b="1" u="none" strike="noStrike" dirty="0">
                          <a:effectLst/>
                        </a:rPr>
                        <a:t>Penukal Abab Lematang </a:t>
                      </a:r>
                      <a:r>
                        <a:rPr lang="id-ID" sz="1200" b="1" u="none" strike="noStrike" dirty="0" smtClean="0">
                          <a:effectLst/>
                        </a:rPr>
                        <a:t>Ilir</a:t>
                      </a:r>
                      <a:endParaRPr lang="id-ID" sz="1200" b="1" i="0" u="none" strike="noStrike" dirty="0">
                        <a:solidFill>
                          <a:srgbClr val="000000"/>
                        </a:solidFill>
                        <a:effectLst/>
                        <a:latin typeface="Calibri"/>
                      </a:endParaRPr>
                    </a:p>
                  </a:txBody>
                  <a:tcPr marL="5817" marR="5817" marT="5817" marB="0" anchor="ctr"/>
                </a:tc>
                <a:tc>
                  <a:txBody>
                    <a:bodyPr/>
                    <a:lstStyle/>
                    <a:p>
                      <a:pPr algn="l" fontAlgn="ctr"/>
                      <a:r>
                        <a:rPr lang="id-ID" sz="1200" b="1" u="none" strike="noStrike">
                          <a:effectLst/>
                        </a:rPr>
                        <a:t>Surat Edaran Bupati Penukal Abab Lematang Ilir Nomor 660/05/DLH-III/2018</a:t>
                      </a:r>
                      <a:endParaRPr lang="id-ID" sz="1200" b="1" i="0" u="none" strike="noStrike">
                        <a:solidFill>
                          <a:srgbClr val="000000"/>
                        </a:solidFill>
                        <a:effectLst/>
                        <a:latin typeface="Arial"/>
                      </a:endParaRPr>
                    </a:p>
                  </a:txBody>
                  <a:tcPr marL="5817" marR="5817" marT="5817" marB="0" anchor="ctr"/>
                </a:tc>
                <a:tc>
                  <a:txBody>
                    <a:bodyPr/>
                    <a:lstStyle/>
                    <a:p>
                      <a:pPr algn="l" fontAlgn="auto"/>
                      <a:r>
                        <a:rPr lang="id-ID" sz="1200" b="1" u="none" strike="noStrike">
                          <a:effectLst/>
                        </a:rPr>
                        <a:t>Pengusulan Lokasi Desa Program kampung iklim (Desa proklim)</a:t>
                      </a:r>
                      <a:endParaRPr lang="id-ID" sz="1200" b="1" i="0" u="none" strike="noStrike">
                        <a:solidFill>
                          <a:srgbClr val="000000"/>
                        </a:solidFill>
                        <a:effectLst/>
                        <a:latin typeface="Calibri"/>
                      </a:endParaRPr>
                    </a:p>
                  </a:txBody>
                  <a:tcPr marL="5817" marR="5817" marT="5817" marB="0" anchor="b"/>
                </a:tc>
              </a:tr>
              <a:tr h="390783">
                <a:tc vMerge="1">
                  <a:txBody>
                    <a:bodyPr/>
                    <a:lstStyle/>
                    <a:p>
                      <a:pPr algn="just" fontAlgn="auto"/>
                      <a:endParaRPr lang="id-ID" sz="1200" b="1" i="0" u="none" strike="noStrike">
                        <a:solidFill>
                          <a:srgbClr val="000000"/>
                        </a:solidFill>
                        <a:effectLst/>
                        <a:latin typeface="Calibri"/>
                      </a:endParaRPr>
                    </a:p>
                  </a:txBody>
                  <a:tcPr marL="5817" marR="5817" marT="5817" marB="0" anchor="b"/>
                </a:tc>
                <a:tc>
                  <a:txBody>
                    <a:bodyPr/>
                    <a:lstStyle/>
                    <a:p>
                      <a:pPr algn="l" fontAlgn="ctr"/>
                      <a:r>
                        <a:rPr lang="id-ID" sz="1200" b="1" u="none" strike="noStrike">
                          <a:effectLst/>
                        </a:rPr>
                        <a:t>Keputusan Bupati Penukal Abab Lematang Ilir Nomor  11/KPTS/DLH/2018</a:t>
                      </a:r>
                      <a:endParaRPr lang="id-ID" sz="1200" b="1" i="0" u="none" strike="noStrike">
                        <a:solidFill>
                          <a:srgbClr val="000000"/>
                        </a:solidFill>
                        <a:effectLst/>
                        <a:latin typeface="Arial"/>
                      </a:endParaRPr>
                    </a:p>
                  </a:txBody>
                  <a:tcPr marL="5817" marR="5817" marT="5817" marB="0" anchor="ctr"/>
                </a:tc>
                <a:tc>
                  <a:txBody>
                    <a:bodyPr/>
                    <a:lstStyle/>
                    <a:p>
                      <a:pPr algn="l" fontAlgn="auto"/>
                      <a:r>
                        <a:rPr lang="id-ID" sz="1200" b="1" u="none" strike="noStrike" dirty="0">
                          <a:effectLst/>
                        </a:rPr>
                        <a:t>Pembentukan tim teknis pelaksanaan pembinaan desa proklim</a:t>
                      </a:r>
                      <a:endParaRPr lang="id-ID" sz="1200" b="1" i="0" u="none" strike="noStrike" dirty="0">
                        <a:solidFill>
                          <a:srgbClr val="000000"/>
                        </a:solidFill>
                        <a:effectLst/>
                        <a:latin typeface="Calibri"/>
                      </a:endParaRPr>
                    </a:p>
                  </a:txBody>
                  <a:tcPr marL="5817" marR="5817" marT="5817" marB="0" anchor="b"/>
                </a:tc>
              </a:tr>
            </a:tbl>
          </a:graphicData>
        </a:graphic>
      </p:graphicFrame>
      <p:sp>
        <p:nvSpPr>
          <p:cNvPr id="4" name="Title 1"/>
          <p:cNvSpPr>
            <a:spLocks noGrp="1"/>
          </p:cNvSpPr>
          <p:nvPr>
            <p:ph type="title"/>
          </p:nvPr>
        </p:nvSpPr>
        <p:spPr>
          <a:xfrm>
            <a:off x="820270" y="0"/>
            <a:ext cx="10784542" cy="512726"/>
          </a:xfrm>
        </p:spPr>
        <p:txBody>
          <a:bodyPr>
            <a:noAutofit/>
          </a:bodyPr>
          <a:lstStyle/>
          <a:p>
            <a:pPr algn="ctr">
              <a:buNone/>
            </a:pPr>
            <a:r>
              <a:rPr lang="id-ID" sz="3200" b="1" dirty="0" smtClean="0">
                <a:solidFill>
                  <a:schemeClr val="tx2"/>
                </a:solidFill>
              </a:rPr>
              <a:t>Contoh Kebijakan </a:t>
            </a:r>
            <a:r>
              <a:rPr lang="id-ID" sz="3200" b="1" dirty="0">
                <a:solidFill>
                  <a:schemeClr val="tx2"/>
                </a:solidFill>
              </a:rPr>
              <a:t>Kab/Kota untuk ProKlim </a:t>
            </a:r>
            <a:r>
              <a:rPr lang="id-ID" sz="3200" b="1" dirty="0" smtClean="0">
                <a:solidFill>
                  <a:schemeClr val="tx2"/>
                </a:solidFill>
              </a:rPr>
              <a:t>Tahun 2018</a:t>
            </a:r>
            <a:endParaRPr lang="id-ID" sz="3200" b="1" dirty="0">
              <a:solidFill>
                <a:schemeClr val="tx2"/>
              </a:solidFill>
            </a:endParaRPr>
          </a:p>
        </p:txBody>
      </p:sp>
    </p:spTree>
    <p:extLst>
      <p:ext uri="{BB962C8B-B14F-4D97-AF65-F5344CB8AC3E}">
        <p14:creationId xmlns:p14="http://schemas.microsoft.com/office/powerpoint/2010/main" val="358942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0" name="Rectangle 2"/>
          <p:cNvSpPr>
            <a:spLocks noGrp="1" noChangeArrowheads="1"/>
          </p:cNvSpPr>
          <p:nvPr>
            <p:ph type="body" idx="4294967295"/>
          </p:nvPr>
        </p:nvSpPr>
        <p:spPr>
          <a:xfrm>
            <a:off x="2209800" y="1981200"/>
            <a:ext cx="8077200" cy="4648200"/>
          </a:xfrm>
          <a:noFill/>
        </p:spPr>
        <p:txBody>
          <a:bodyPr/>
          <a:lstStyle/>
          <a:p>
            <a:pPr>
              <a:lnSpc>
                <a:spcPct val="110000"/>
              </a:lnSpc>
            </a:pPr>
            <a:endParaRPr lang="en-GB" altLang="en-US" sz="1800"/>
          </a:p>
          <a:p>
            <a:pPr>
              <a:lnSpc>
                <a:spcPct val="110000"/>
              </a:lnSpc>
            </a:pPr>
            <a:endParaRPr lang="en-GB" altLang="en-US" sz="3300"/>
          </a:p>
          <a:p>
            <a:pPr>
              <a:lnSpc>
                <a:spcPct val="110000"/>
              </a:lnSpc>
            </a:pPr>
            <a:endParaRPr lang="en-GB" altLang="en-US" sz="3300"/>
          </a:p>
        </p:txBody>
      </p:sp>
      <p:pic>
        <p:nvPicPr>
          <p:cNvPr id="198659" name="Picture 3" descr="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660" name="Text Box 4"/>
          <p:cNvSpPr txBox="1">
            <a:spLocks noChangeArrowheads="1"/>
          </p:cNvSpPr>
          <p:nvPr/>
        </p:nvSpPr>
        <p:spPr bwMode="auto">
          <a:xfrm>
            <a:off x="3924300" y="95250"/>
            <a:ext cx="4724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endParaRPr lang="en-GB" altLang="en-US" sz="3600" u="sng">
              <a:latin typeface="Comic Sans MS" panose="030F0702030302020204" pitchFamily="66" charset="0"/>
              <a:ea typeface="MS PGothic" panose="020B0600070205080204" pitchFamily="34" charset="-128"/>
            </a:endParaRPr>
          </a:p>
        </p:txBody>
      </p:sp>
      <p:sp>
        <p:nvSpPr>
          <p:cNvPr id="198661" name="Text Box 5"/>
          <p:cNvSpPr txBox="1">
            <a:spLocks noChangeArrowheads="1"/>
          </p:cNvSpPr>
          <p:nvPr/>
        </p:nvSpPr>
        <p:spPr bwMode="auto">
          <a:xfrm>
            <a:off x="2351088" y="41275"/>
            <a:ext cx="7416800" cy="579438"/>
          </a:xfrm>
          <a:prstGeom prst="rect">
            <a:avLst/>
          </a:prstGeom>
          <a:solidFill>
            <a:srgbClr val="FF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ja-JP" sz="3200">
                <a:latin typeface="Trebuchet MS" panose="020B0603020202020204" pitchFamily="34" charset="0"/>
                <a:ea typeface="MS PGothic" panose="020B0600070205080204" pitchFamily="34" charset="-128"/>
              </a:rPr>
              <a:t>Konsentrasi CO</a:t>
            </a:r>
            <a:r>
              <a:rPr lang="en-US" altLang="ja-JP" sz="3200" baseline="-25000">
                <a:latin typeface="Trebuchet MS" panose="020B0603020202020204" pitchFamily="34" charset="0"/>
                <a:ea typeface="MS PGothic" panose="020B0600070205080204" pitchFamily="34" charset="-128"/>
              </a:rPr>
              <a:t>2</a:t>
            </a:r>
            <a:r>
              <a:rPr lang="en-US" altLang="ja-JP" sz="3200">
                <a:latin typeface="Trebuchet MS" panose="020B0603020202020204" pitchFamily="34" charset="0"/>
                <a:ea typeface="MS PGothic" panose="020B0600070205080204" pitchFamily="34" charset="-128"/>
              </a:rPr>
              <a:t> Atmosferik Global</a:t>
            </a:r>
          </a:p>
        </p:txBody>
      </p:sp>
    </p:spTree>
    <p:extLst>
      <p:ext uri="{BB962C8B-B14F-4D97-AF65-F5344CB8AC3E}">
        <p14:creationId xmlns:p14="http://schemas.microsoft.com/office/powerpoint/2010/main" val="1588194822"/>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nodePh="1">
                                  <p:stCondLst>
                                    <p:cond delay="0"/>
                                  </p:stCondLst>
                                  <p:endCondLst>
                                    <p:cond evt="begin" delay="0">
                                      <p:tn val="5"/>
                                    </p:cond>
                                  </p:endCondLst>
                                  <p:childTnLst>
                                    <p:set>
                                      <p:cBhvr>
                                        <p:cTn id="6" dur="1" fill="hold">
                                          <p:stCondLst>
                                            <p:cond delay="0"/>
                                          </p:stCondLst>
                                        </p:cTn>
                                        <p:tgtEl>
                                          <p:spTgt spid="73730">
                                            <p:txEl>
                                              <p:charRg st="4294967295" end="4294967295"/>
                                            </p:txEl>
                                          </p:spTgt>
                                        </p:tgtEl>
                                        <p:attrNameLst>
                                          <p:attrName>style.visibility</p:attrName>
                                        </p:attrNameLst>
                                      </p:cBhvr>
                                      <p:to>
                                        <p:strVal val="visible"/>
                                      </p:to>
                                    </p:set>
                                    <p:animEffect transition="in" filter="box(in)">
                                      <p:cBhvr>
                                        <p:cTn id="7" dur="500"/>
                                        <p:tgtEl>
                                          <p:spTgt spid="73730">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0" grpId="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32012" y="136202"/>
            <a:ext cx="10650071" cy="6316594"/>
          </a:xfrm>
          <a:prstGeom prst="rect">
            <a:avLst/>
          </a:prstGeom>
        </p:spPr>
      </p:pic>
    </p:spTree>
    <p:extLst>
      <p:ext uri="{BB962C8B-B14F-4D97-AF65-F5344CB8AC3E}">
        <p14:creationId xmlns:p14="http://schemas.microsoft.com/office/powerpoint/2010/main" val="2211418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400" b="1" dirty="0" err="1" smtClean="0">
                <a:solidFill>
                  <a:srgbClr val="002060"/>
                </a:solidFill>
              </a:rPr>
              <a:t>Terima</a:t>
            </a:r>
            <a:r>
              <a:rPr lang="en-US" sz="4400" b="1" dirty="0" smtClean="0">
                <a:solidFill>
                  <a:srgbClr val="002060"/>
                </a:solidFill>
              </a:rPr>
              <a:t> </a:t>
            </a:r>
            <a:r>
              <a:rPr lang="en-US" sz="4400" b="1" dirty="0" err="1" smtClean="0">
                <a:solidFill>
                  <a:srgbClr val="002060"/>
                </a:solidFill>
              </a:rPr>
              <a:t>Kasih</a:t>
            </a:r>
            <a:r>
              <a:rPr lang="en-US" sz="4400" b="1" dirty="0" smtClean="0">
                <a:solidFill>
                  <a:srgbClr val="002060"/>
                </a:solidFill>
              </a:rPr>
              <a:t> </a:t>
            </a:r>
            <a:endParaRPr lang="en-US" sz="4400" b="1" dirty="0">
              <a:solidFill>
                <a:srgbClr val="002060"/>
              </a:solidFill>
            </a:endParaRP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045712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1048871" y="609600"/>
            <a:ext cx="10071847" cy="788894"/>
          </a:xfrm>
        </p:spPr>
        <p:txBody>
          <a:bodyPr>
            <a:normAutofit/>
          </a:bodyPr>
          <a:lstStyle/>
          <a:p>
            <a:r>
              <a:rPr lang="sv-SE" altLang="en-US" sz="4000" dirty="0">
                <a:solidFill>
                  <a:srgbClr val="002060"/>
                </a:solidFill>
                <a:latin typeface="Trebuchet MS" panose="020B0603020202020204" pitchFamily="34" charset="0"/>
              </a:rPr>
              <a:t>Waktu Tinggal Gas Rumah Kaca </a:t>
            </a:r>
            <a:r>
              <a:rPr lang="sv-SE" altLang="en-US" sz="4000" dirty="0" smtClean="0">
                <a:solidFill>
                  <a:srgbClr val="002060"/>
                </a:solidFill>
                <a:latin typeface="Trebuchet MS" panose="020B0603020202020204" pitchFamily="34" charset="0"/>
              </a:rPr>
              <a:t>di </a:t>
            </a:r>
            <a:r>
              <a:rPr lang="sv-SE" altLang="en-US" sz="4000" dirty="0">
                <a:solidFill>
                  <a:srgbClr val="002060"/>
                </a:solidFill>
                <a:latin typeface="Trebuchet MS" panose="020B0603020202020204" pitchFamily="34" charset="0"/>
              </a:rPr>
              <a:t>Atmosfer</a:t>
            </a:r>
            <a:r>
              <a:rPr lang="en-US" altLang="en-US" sz="4000" dirty="0">
                <a:solidFill>
                  <a:srgbClr val="002060"/>
                </a:solidFill>
                <a:latin typeface="Trebuchet MS" panose="020B0603020202020204" pitchFamily="34" charset="0"/>
              </a:rPr>
              <a:t> </a:t>
            </a:r>
          </a:p>
        </p:txBody>
      </p:sp>
      <p:graphicFrame>
        <p:nvGraphicFramePr>
          <p:cNvPr id="200809" name="Group 105"/>
          <p:cNvGraphicFramePr>
            <a:graphicFrameLocks noGrp="1"/>
          </p:cNvGraphicFramePr>
          <p:nvPr>
            <p:extLst>
              <p:ext uri="{D42A27DB-BD31-4B8C-83A1-F6EECF244321}">
                <p14:modId xmlns:p14="http://schemas.microsoft.com/office/powerpoint/2010/main" val="2941354475"/>
              </p:ext>
            </p:extLst>
          </p:nvPr>
        </p:nvGraphicFramePr>
        <p:xfrm>
          <a:off x="2653554" y="1779494"/>
          <a:ext cx="7764463" cy="4570096"/>
        </p:xfrm>
        <a:graphic>
          <a:graphicData uri="http://schemas.openxmlformats.org/drawingml/2006/table">
            <a:tbl>
              <a:tblPr/>
              <a:tblGrid>
                <a:gridCol w="3287713"/>
                <a:gridCol w="4476750"/>
              </a:tblGrid>
              <a:tr h="58102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1" i="0" u="none" strike="noStrike" cap="none" normalizeH="0" baseline="0" dirty="0" smtClean="0">
                          <a:ln>
                            <a:noFill/>
                          </a:ln>
                          <a:solidFill>
                            <a:srgbClr val="002060"/>
                          </a:solidFill>
                          <a:effectLst/>
                          <a:latin typeface="Trebuchet MS" panose="020B0603020202020204" pitchFamily="34" charset="0"/>
                          <a:cs typeface="Arial" panose="020B0604020202020204" pitchFamily="34" charset="0"/>
                        </a:rPr>
                        <a:t>Gas </a:t>
                      </a:r>
                      <a:r>
                        <a:rPr kumimoji="0" lang="en-US" altLang="en-US" sz="2400" b="1" i="0" u="none" strike="noStrike" cap="none" normalizeH="0" baseline="0" dirty="0" err="1" smtClean="0">
                          <a:ln>
                            <a:noFill/>
                          </a:ln>
                          <a:solidFill>
                            <a:srgbClr val="002060"/>
                          </a:solidFill>
                          <a:effectLst/>
                          <a:latin typeface="Trebuchet MS" panose="020B0603020202020204" pitchFamily="34" charset="0"/>
                          <a:cs typeface="Arial" panose="020B0604020202020204" pitchFamily="34" charset="0"/>
                        </a:rPr>
                        <a:t>rumah</a:t>
                      </a:r>
                      <a:r>
                        <a:rPr kumimoji="0" lang="en-US" altLang="en-US" sz="2400" b="1" i="0" u="none" strike="noStrike" cap="none" normalizeH="0" baseline="0" dirty="0" smtClean="0">
                          <a:ln>
                            <a:noFill/>
                          </a:ln>
                          <a:solidFill>
                            <a:srgbClr val="002060"/>
                          </a:solidFill>
                          <a:effectLst/>
                          <a:latin typeface="Trebuchet MS" panose="020B0603020202020204" pitchFamily="34" charset="0"/>
                          <a:cs typeface="Arial" panose="020B0604020202020204" pitchFamily="34" charset="0"/>
                        </a:rPr>
                        <a:t> </a:t>
                      </a:r>
                      <a:r>
                        <a:rPr kumimoji="0" lang="en-US" altLang="en-US" sz="2400" b="1" i="0" u="none" strike="noStrike" cap="none" normalizeH="0" baseline="0" dirty="0" err="1" smtClean="0">
                          <a:ln>
                            <a:noFill/>
                          </a:ln>
                          <a:solidFill>
                            <a:srgbClr val="002060"/>
                          </a:solidFill>
                          <a:effectLst/>
                          <a:latin typeface="Trebuchet MS" panose="020B0603020202020204" pitchFamily="34" charset="0"/>
                          <a:cs typeface="Arial" panose="020B0604020202020204" pitchFamily="34" charset="0"/>
                        </a:rPr>
                        <a:t>kaca</a:t>
                      </a:r>
                      <a:r>
                        <a:rPr kumimoji="0" lang="en-US" altLang="en-US" sz="2400" b="0" i="0" u="none" strike="noStrike" cap="none" normalizeH="0" baseline="0" dirty="0" smtClean="0">
                          <a:ln>
                            <a:noFill/>
                          </a:ln>
                          <a:solidFill>
                            <a:srgbClr val="002060"/>
                          </a:solidFill>
                          <a:effectLst/>
                          <a:latin typeface="Trebuchet MS" panose="020B0603020202020204" pitchFamily="34" charset="0"/>
                          <a:cs typeface="Arial" panose="020B0604020202020204" pitchFamily="34" charset="0"/>
                        </a:rPr>
                        <a:t>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66FF33"/>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err="1" smtClean="0">
                          <a:ln>
                            <a:noFill/>
                          </a:ln>
                          <a:solidFill>
                            <a:srgbClr val="002060"/>
                          </a:solidFill>
                          <a:effectLst/>
                          <a:latin typeface="Trebuchet MS" panose="020B0603020202020204" pitchFamily="34" charset="0"/>
                          <a:cs typeface="Arial" panose="020B0604020202020204" pitchFamily="34" charset="0"/>
                        </a:rPr>
                        <a:t>Waktu</a:t>
                      </a:r>
                      <a:r>
                        <a:rPr kumimoji="0" lang="en-US" altLang="en-US" sz="2400" b="0" i="0" u="none" strike="noStrike" cap="none" normalizeH="0" baseline="0" dirty="0" smtClean="0">
                          <a:ln>
                            <a:noFill/>
                          </a:ln>
                          <a:solidFill>
                            <a:srgbClr val="002060"/>
                          </a:solidFill>
                          <a:effectLst/>
                          <a:latin typeface="Trebuchet MS" panose="020B0603020202020204" pitchFamily="34" charset="0"/>
                          <a:cs typeface="Arial" panose="020B0604020202020204" pitchFamily="34" charset="0"/>
                        </a:rPr>
                        <a:t> </a:t>
                      </a:r>
                      <a:r>
                        <a:rPr kumimoji="0" lang="en-US" altLang="en-US" sz="2400" b="0" i="0" u="none" strike="noStrike" cap="none" normalizeH="0" baseline="0" dirty="0" err="1" smtClean="0">
                          <a:ln>
                            <a:noFill/>
                          </a:ln>
                          <a:solidFill>
                            <a:srgbClr val="002060"/>
                          </a:solidFill>
                          <a:effectLst/>
                          <a:latin typeface="Trebuchet MS" panose="020B0603020202020204" pitchFamily="34" charset="0"/>
                          <a:cs typeface="Arial" panose="020B0604020202020204" pitchFamily="34" charset="0"/>
                        </a:rPr>
                        <a:t>tinggal</a:t>
                      </a:r>
                      <a:r>
                        <a:rPr kumimoji="0" lang="en-US" altLang="en-US" sz="2400" b="0" i="0" u="none" strike="noStrike" cap="none" normalizeH="0" baseline="0" dirty="0" smtClean="0">
                          <a:ln>
                            <a:noFill/>
                          </a:ln>
                          <a:solidFill>
                            <a:srgbClr val="002060"/>
                          </a:solidFill>
                          <a:effectLst/>
                          <a:latin typeface="Trebuchet MS" panose="020B0603020202020204" pitchFamily="34" charset="0"/>
                          <a:cs typeface="Arial" panose="020B0604020202020204" pitchFamily="34" charset="0"/>
                        </a:rPr>
                        <a:t> di </a:t>
                      </a:r>
                      <a:r>
                        <a:rPr kumimoji="0" lang="en-US" altLang="en-US" sz="2400" b="0" i="0" u="none" strike="noStrike" cap="none" normalizeH="0" baseline="0" dirty="0" err="1" smtClean="0">
                          <a:ln>
                            <a:noFill/>
                          </a:ln>
                          <a:solidFill>
                            <a:srgbClr val="002060"/>
                          </a:solidFill>
                          <a:effectLst/>
                          <a:latin typeface="Trebuchet MS" panose="020B0603020202020204" pitchFamily="34" charset="0"/>
                          <a:cs typeface="Arial" panose="020B0604020202020204" pitchFamily="34" charset="0"/>
                        </a:rPr>
                        <a:t>atmosfer</a:t>
                      </a:r>
                      <a:r>
                        <a:rPr kumimoji="0" lang="en-US" altLang="en-US" sz="2400" b="0" i="0" u="none" strike="noStrike" cap="none" normalizeH="0" baseline="0" dirty="0" smtClean="0">
                          <a:ln>
                            <a:noFill/>
                          </a:ln>
                          <a:solidFill>
                            <a:srgbClr val="002060"/>
                          </a:solidFill>
                          <a:effectLst/>
                          <a:latin typeface="Trebuchet MS" panose="020B0603020202020204" pitchFamily="34" charset="0"/>
                          <a:cs typeface="Arial" panose="020B0604020202020204" pitchFamily="34" charset="0"/>
                        </a:rPr>
                        <a:t> (</a:t>
                      </a:r>
                      <a:r>
                        <a:rPr kumimoji="0" lang="en-US" altLang="en-US" sz="2400" b="0" i="0" u="none" strike="noStrike" cap="none" normalizeH="0" baseline="0" dirty="0" err="1" smtClean="0">
                          <a:ln>
                            <a:noFill/>
                          </a:ln>
                          <a:solidFill>
                            <a:srgbClr val="002060"/>
                          </a:solidFill>
                          <a:effectLst/>
                          <a:latin typeface="Trebuchet MS" panose="020B0603020202020204" pitchFamily="34" charset="0"/>
                          <a:cs typeface="Arial" panose="020B0604020202020204" pitchFamily="34" charset="0"/>
                        </a:rPr>
                        <a:t>tahun</a:t>
                      </a:r>
                      <a:r>
                        <a:rPr kumimoji="0" lang="en-US" altLang="en-US" sz="2400" b="0" i="0" u="none" strike="noStrike" cap="none" normalizeH="0" baseline="0" dirty="0" smtClean="0">
                          <a:ln>
                            <a:noFill/>
                          </a:ln>
                          <a:solidFill>
                            <a:srgbClr val="002060"/>
                          </a:solidFill>
                          <a:effectLst/>
                          <a:latin typeface="Trebuchet MS" panose="020B0603020202020204" pitchFamily="34" charset="0"/>
                          <a:cs typeface="Arial" panose="020B0604020202020204" pitchFamily="34" charset="0"/>
                        </a:rPr>
                        <a: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66FF33"/>
                    </a:solidFill>
                  </a:tcPr>
                </a:tc>
              </a:tr>
              <a:tr h="57943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err="1" smtClean="0">
                          <a:ln>
                            <a:noFill/>
                          </a:ln>
                          <a:solidFill>
                            <a:srgbClr val="002060"/>
                          </a:solidFill>
                          <a:effectLst/>
                          <a:latin typeface="Arial" panose="020B0604020202020204" pitchFamily="34" charset="0"/>
                          <a:cs typeface="Arial" panose="020B0604020202020204" pitchFamily="34" charset="0"/>
                        </a:rPr>
                        <a:t>karbon</a:t>
                      </a:r>
                      <a:r>
                        <a:rPr kumimoji="0" lang="en-US" altLang="en-US" sz="2400" b="0" i="0" u="none" strike="noStrike" cap="none" normalizeH="0" baseline="0" dirty="0" smtClean="0">
                          <a:ln>
                            <a:noFill/>
                          </a:ln>
                          <a:solidFill>
                            <a:srgbClr val="002060"/>
                          </a:solidFill>
                          <a:effectLst/>
                          <a:latin typeface="Arial" panose="020B0604020202020204" pitchFamily="34" charset="0"/>
                          <a:cs typeface="Arial" panose="020B0604020202020204" pitchFamily="34" charset="0"/>
                        </a:rPr>
                        <a:t> </a:t>
                      </a:r>
                      <a:r>
                        <a:rPr kumimoji="0" lang="en-US" altLang="en-US" sz="2400" b="0" i="0" u="none" strike="noStrike" cap="none" normalizeH="0" baseline="0" dirty="0" err="1" smtClean="0">
                          <a:ln>
                            <a:noFill/>
                          </a:ln>
                          <a:solidFill>
                            <a:srgbClr val="002060"/>
                          </a:solidFill>
                          <a:effectLst/>
                          <a:latin typeface="Arial" panose="020B0604020202020204" pitchFamily="34" charset="0"/>
                          <a:cs typeface="Arial" panose="020B0604020202020204" pitchFamily="34" charset="0"/>
                        </a:rPr>
                        <a:t>dioksida</a:t>
                      </a:r>
                      <a:r>
                        <a:rPr kumimoji="0" lang="en-US" altLang="en-US" sz="2400" b="0" i="0" u="none" strike="noStrike" cap="none" normalizeH="0" baseline="0" dirty="0" smtClean="0">
                          <a:ln>
                            <a:noFill/>
                          </a:ln>
                          <a:solidFill>
                            <a:srgbClr val="002060"/>
                          </a:solidFill>
                          <a:effectLst/>
                          <a:latin typeface="Arial" panose="020B0604020202020204" pitchFamily="34" charset="0"/>
                          <a:cs typeface="Arial" panose="020B0604020202020204" pitchFamily="34" charset="0"/>
                        </a:rPr>
                        <a:t> (CO</a:t>
                      </a:r>
                      <a:r>
                        <a:rPr kumimoji="0" lang="en-US" altLang="en-US" sz="2400" b="0" i="0" u="none" strike="noStrike" cap="none" normalizeH="0" baseline="-25000" dirty="0" smtClean="0">
                          <a:ln>
                            <a:noFill/>
                          </a:ln>
                          <a:solidFill>
                            <a:srgbClr val="002060"/>
                          </a:solidFill>
                          <a:effectLst/>
                          <a:latin typeface="Arial" panose="020B0604020202020204" pitchFamily="34" charset="0"/>
                          <a:cs typeface="Arial" panose="020B0604020202020204" pitchFamily="34" charset="0"/>
                        </a:rPr>
                        <a:t>2</a:t>
                      </a:r>
                      <a:r>
                        <a:rPr kumimoji="0" lang="en-US" altLang="en-US" sz="2400" b="0" i="0" u="none" strike="noStrike" cap="none" normalizeH="0" baseline="0" dirty="0" smtClean="0">
                          <a:ln>
                            <a:noFill/>
                          </a:ln>
                          <a:solidFill>
                            <a:srgbClr val="002060"/>
                          </a:solidFill>
                          <a:effectLst/>
                          <a:latin typeface="Arial" panose="020B0604020202020204" pitchFamily="34" charset="0"/>
                          <a:cs typeface="Arial" panose="020B0604020202020204" pitchFamily="34" charset="0"/>
                        </a:rPr>
                        <a:t>)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smtClean="0">
                          <a:ln>
                            <a:noFill/>
                          </a:ln>
                          <a:solidFill>
                            <a:srgbClr val="002060"/>
                          </a:solidFill>
                          <a:effectLst/>
                          <a:latin typeface="Arial" panose="020B0604020202020204" pitchFamily="34" charset="0"/>
                          <a:cs typeface="Arial" panose="020B0604020202020204" pitchFamily="34" charset="0"/>
                        </a:rPr>
                        <a:t>50-200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58102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err="1" smtClean="0">
                          <a:ln>
                            <a:noFill/>
                          </a:ln>
                          <a:solidFill>
                            <a:srgbClr val="002060"/>
                          </a:solidFill>
                          <a:effectLst/>
                          <a:latin typeface="Arial" panose="020B0604020202020204" pitchFamily="34" charset="0"/>
                          <a:cs typeface="Arial" panose="020B0604020202020204" pitchFamily="34" charset="0"/>
                        </a:rPr>
                        <a:t>metana</a:t>
                      </a:r>
                      <a:r>
                        <a:rPr kumimoji="0" lang="en-US" altLang="en-US" sz="2400" b="0" i="0" u="none" strike="noStrike" cap="none" normalizeH="0" baseline="0" dirty="0" smtClean="0">
                          <a:ln>
                            <a:noFill/>
                          </a:ln>
                          <a:solidFill>
                            <a:srgbClr val="002060"/>
                          </a:solidFill>
                          <a:effectLst/>
                          <a:latin typeface="Arial" panose="020B0604020202020204" pitchFamily="34" charset="0"/>
                          <a:cs typeface="Arial" panose="020B0604020202020204" pitchFamily="34" charset="0"/>
                        </a:rPr>
                        <a:t> (CH</a:t>
                      </a:r>
                      <a:r>
                        <a:rPr kumimoji="0" lang="en-US" altLang="en-US" sz="2400" b="0" i="0" u="none" strike="noStrike" cap="none" normalizeH="0" baseline="-25000" dirty="0" smtClean="0">
                          <a:ln>
                            <a:noFill/>
                          </a:ln>
                          <a:solidFill>
                            <a:srgbClr val="002060"/>
                          </a:solidFill>
                          <a:effectLst/>
                          <a:latin typeface="Arial" panose="020B0604020202020204" pitchFamily="34" charset="0"/>
                          <a:cs typeface="Arial" panose="020B0604020202020204" pitchFamily="34" charset="0"/>
                        </a:rPr>
                        <a:t>4</a:t>
                      </a:r>
                      <a:r>
                        <a:rPr kumimoji="0" lang="en-US" altLang="en-US" sz="2400" b="0" i="0" u="none" strike="noStrike" cap="none" normalizeH="0" baseline="0" dirty="0" smtClean="0">
                          <a:ln>
                            <a:noFill/>
                          </a:ln>
                          <a:solidFill>
                            <a:srgbClr val="002060"/>
                          </a:solidFill>
                          <a:effectLst/>
                          <a:latin typeface="Arial" panose="020B0604020202020204" pitchFamily="34" charset="0"/>
                          <a:cs typeface="Arial" panose="020B0604020202020204" pitchFamily="34" charset="0"/>
                        </a:rPr>
                        <a:t>)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smtClean="0">
                          <a:ln>
                            <a:noFill/>
                          </a:ln>
                          <a:solidFill>
                            <a:srgbClr val="002060"/>
                          </a:solidFill>
                          <a:effectLst/>
                          <a:latin typeface="Arial" panose="020B0604020202020204" pitchFamily="34" charset="0"/>
                          <a:cs typeface="Arial" panose="020B0604020202020204" pitchFamily="34" charset="0"/>
                        </a:rPr>
                        <a:t>10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58102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smtClean="0">
                          <a:ln>
                            <a:noFill/>
                          </a:ln>
                          <a:solidFill>
                            <a:srgbClr val="002060"/>
                          </a:solidFill>
                          <a:effectLst/>
                          <a:latin typeface="Arial" panose="020B0604020202020204" pitchFamily="34" charset="0"/>
                          <a:cs typeface="Arial" panose="020B0604020202020204" pitchFamily="34" charset="0"/>
                        </a:rPr>
                        <a:t>ozon (O</a:t>
                      </a:r>
                      <a:r>
                        <a:rPr kumimoji="0" lang="en-US" altLang="en-US" sz="2400" b="0" i="0" u="none" strike="noStrike" cap="none" normalizeH="0" baseline="-25000" smtClean="0">
                          <a:ln>
                            <a:noFill/>
                          </a:ln>
                          <a:solidFill>
                            <a:srgbClr val="002060"/>
                          </a:solidFill>
                          <a:effectLst/>
                          <a:latin typeface="Arial" panose="020B0604020202020204" pitchFamily="34" charset="0"/>
                          <a:cs typeface="Arial" panose="020B0604020202020204" pitchFamily="34" charset="0"/>
                        </a:rPr>
                        <a:t>3</a:t>
                      </a:r>
                      <a:r>
                        <a:rPr kumimoji="0" lang="en-US" altLang="en-US" sz="2400" b="0" i="0" u="none" strike="noStrike" cap="none" normalizeH="0" baseline="0" smtClean="0">
                          <a:ln>
                            <a:noFill/>
                          </a:ln>
                          <a:solidFill>
                            <a:srgbClr val="002060"/>
                          </a:solidFill>
                          <a:effectLst/>
                          <a:latin typeface="Arial" panose="020B0604020202020204" pitchFamily="34" charset="0"/>
                          <a:cs typeface="Arial" panose="020B0604020202020204" pitchFamily="34" charset="0"/>
                        </a:rPr>
                        <a:t>)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smtClean="0">
                          <a:ln>
                            <a:noFill/>
                          </a:ln>
                          <a:solidFill>
                            <a:srgbClr val="002060"/>
                          </a:solidFill>
                          <a:effectLst/>
                          <a:latin typeface="Arial" panose="020B0604020202020204" pitchFamily="34" charset="0"/>
                          <a:cs typeface="Arial" panose="020B0604020202020204" pitchFamily="34" charset="0"/>
                        </a:rPr>
                        <a:t>0,1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58102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smtClean="0">
                          <a:ln>
                            <a:noFill/>
                          </a:ln>
                          <a:solidFill>
                            <a:srgbClr val="002060"/>
                          </a:solidFill>
                          <a:effectLst/>
                          <a:latin typeface="Arial" panose="020B0604020202020204" pitchFamily="34" charset="0"/>
                          <a:cs typeface="Arial" panose="020B0604020202020204" pitchFamily="34" charset="0"/>
                        </a:rPr>
                        <a:t>dinitrogen oksida (N</a:t>
                      </a:r>
                      <a:r>
                        <a:rPr kumimoji="0" lang="en-US" altLang="en-US" sz="2400" b="0" i="0" u="none" strike="noStrike" cap="none" normalizeH="0" baseline="-25000" smtClean="0">
                          <a:ln>
                            <a:noFill/>
                          </a:ln>
                          <a:solidFill>
                            <a:srgbClr val="002060"/>
                          </a:solidFill>
                          <a:effectLst/>
                          <a:latin typeface="Arial" panose="020B0604020202020204" pitchFamily="34" charset="0"/>
                          <a:cs typeface="Arial" panose="020B0604020202020204" pitchFamily="34" charset="0"/>
                        </a:rPr>
                        <a:t>2</a:t>
                      </a:r>
                      <a:r>
                        <a:rPr kumimoji="0" lang="en-US" altLang="en-US" sz="2400" b="0" i="0" u="none" strike="noStrike" cap="none" normalizeH="0" baseline="0" smtClean="0">
                          <a:ln>
                            <a:noFill/>
                          </a:ln>
                          <a:solidFill>
                            <a:srgbClr val="002060"/>
                          </a:solidFill>
                          <a:effectLst/>
                          <a:latin typeface="Arial" panose="020B0604020202020204" pitchFamily="34" charset="0"/>
                          <a:cs typeface="Arial" panose="020B0604020202020204" pitchFamily="34" charset="0"/>
                        </a:rPr>
                        <a:t>O)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smtClean="0">
                          <a:ln>
                            <a:noFill/>
                          </a:ln>
                          <a:solidFill>
                            <a:srgbClr val="002060"/>
                          </a:solidFill>
                          <a:effectLst/>
                          <a:latin typeface="Arial" panose="020B0604020202020204" pitchFamily="34" charset="0"/>
                          <a:cs typeface="Arial" panose="020B0604020202020204" pitchFamily="34" charset="0"/>
                        </a:rPr>
                        <a:t>150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601663">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smtClean="0">
                          <a:ln>
                            <a:noFill/>
                          </a:ln>
                          <a:solidFill>
                            <a:srgbClr val="002060"/>
                          </a:solidFill>
                          <a:effectLst/>
                          <a:latin typeface="Arial" panose="020B0604020202020204" pitchFamily="34" charset="0"/>
                          <a:cs typeface="Arial" panose="020B0604020202020204" pitchFamily="34" charset="0"/>
                        </a:rPr>
                        <a:t>CFC R-11 (CCl</a:t>
                      </a:r>
                      <a:r>
                        <a:rPr kumimoji="0" lang="en-US" altLang="en-US" sz="2400" b="0" i="0" u="none" strike="noStrike" cap="none" normalizeH="0" baseline="-25000" smtClean="0">
                          <a:ln>
                            <a:noFill/>
                          </a:ln>
                          <a:solidFill>
                            <a:srgbClr val="002060"/>
                          </a:solidFill>
                          <a:effectLst/>
                          <a:latin typeface="Arial" panose="020B0604020202020204" pitchFamily="34" charset="0"/>
                          <a:cs typeface="Arial" panose="020B0604020202020204" pitchFamily="34" charset="0"/>
                        </a:rPr>
                        <a:t>3</a:t>
                      </a:r>
                      <a:r>
                        <a:rPr kumimoji="0" lang="en-US" altLang="en-US" sz="2400" b="0" i="0" u="none" strike="noStrike" cap="none" normalizeH="0" baseline="0" smtClean="0">
                          <a:ln>
                            <a:noFill/>
                          </a:ln>
                          <a:solidFill>
                            <a:srgbClr val="002060"/>
                          </a:solidFill>
                          <a:effectLst/>
                          <a:latin typeface="Arial" panose="020B0604020202020204" pitchFamily="34" charset="0"/>
                          <a:cs typeface="Arial" panose="020B0604020202020204" pitchFamily="34" charset="0"/>
                        </a:rPr>
                        <a:t>F)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smtClean="0">
                          <a:ln>
                            <a:noFill/>
                          </a:ln>
                          <a:solidFill>
                            <a:srgbClr val="002060"/>
                          </a:solidFill>
                          <a:effectLst/>
                          <a:latin typeface="Arial" panose="020B0604020202020204" pitchFamily="34" charset="0"/>
                          <a:cs typeface="Arial" panose="020B0604020202020204" pitchFamily="34" charset="0"/>
                        </a:rPr>
                        <a:t>65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58102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smtClean="0">
                          <a:ln>
                            <a:noFill/>
                          </a:ln>
                          <a:solidFill>
                            <a:srgbClr val="002060"/>
                          </a:solidFill>
                          <a:effectLst/>
                          <a:latin typeface="Arial" panose="020B0604020202020204" pitchFamily="34" charset="0"/>
                          <a:cs typeface="Arial" panose="020B0604020202020204" pitchFamily="34" charset="0"/>
                        </a:rPr>
                        <a:t>CFC R-12 (CCl</a:t>
                      </a:r>
                      <a:r>
                        <a:rPr kumimoji="0" lang="en-US" altLang="en-US" sz="2400" b="0" i="0" u="none" strike="noStrike" cap="none" normalizeH="0" baseline="-25000" smtClean="0">
                          <a:ln>
                            <a:noFill/>
                          </a:ln>
                          <a:solidFill>
                            <a:srgbClr val="002060"/>
                          </a:solidFill>
                          <a:effectLst/>
                          <a:latin typeface="Arial" panose="020B0604020202020204" pitchFamily="34" charset="0"/>
                          <a:cs typeface="Arial" panose="020B0604020202020204" pitchFamily="34" charset="0"/>
                        </a:rPr>
                        <a:t>2</a:t>
                      </a:r>
                      <a:r>
                        <a:rPr kumimoji="0" lang="en-US" altLang="en-US" sz="2400" b="0" i="0" u="none" strike="noStrike" cap="none" normalizeH="0" baseline="0" smtClean="0">
                          <a:ln>
                            <a:noFill/>
                          </a:ln>
                          <a:solidFill>
                            <a:srgbClr val="002060"/>
                          </a:solidFill>
                          <a:effectLst/>
                          <a:latin typeface="Arial" panose="020B0604020202020204" pitchFamily="34" charset="0"/>
                          <a:cs typeface="Arial" panose="020B0604020202020204" pitchFamily="34" charset="0"/>
                        </a:rPr>
                        <a:t>F</a:t>
                      </a:r>
                      <a:r>
                        <a:rPr kumimoji="0" lang="en-US" altLang="en-US" sz="2400" b="0" i="0" u="none" strike="noStrike" cap="none" normalizeH="0" baseline="-25000" smtClean="0">
                          <a:ln>
                            <a:noFill/>
                          </a:ln>
                          <a:solidFill>
                            <a:srgbClr val="002060"/>
                          </a:solidFill>
                          <a:effectLst/>
                          <a:latin typeface="Arial" panose="020B0604020202020204" pitchFamily="34" charset="0"/>
                          <a:cs typeface="Arial" panose="020B0604020202020204" pitchFamily="34" charset="0"/>
                        </a:rPr>
                        <a:t>2</a:t>
                      </a:r>
                      <a:r>
                        <a:rPr kumimoji="0" lang="en-US" altLang="en-US" sz="2400" b="0" i="0" u="none" strike="noStrike" cap="none" normalizeH="0" baseline="0" smtClean="0">
                          <a:ln>
                            <a:noFill/>
                          </a:ln>
                          <a:solidFill>
                            <a:srgbClr val="002060"/>
                          </a:solidFill>
                          <a:effectLst/>
                          <a:latin typeface="Arial" panose="020B0604020202020204" pitchFamily="34" charset="0"/>
                          <a:cs typeface="Arial" panose="020B0604020202020204" pitchFamily="34" charset="0"/>
                        </a:rPr>
                        <a:t>)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smtClean="0">
                          <a:ln>
                            <a:noFill/>
                          </a:ln>
                          <a:solidFill>
                            <a:srgbClr val="002060"/>
                          </a:solidFill>
                          <a:effectLst/>
                          <a:latin typeface="Arial" panose="020B0604020202020204" pitchFamily="34" charset="0"/>
                          <a:cs typeface="Arial" panose="020B0604020202020204" pitchFamily="34" charset="0"/>
                        </a:rPr>
                        <a:t>130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425121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6610" name="Group 2"/>
          <p:cNvGrpSpPr>
            <a:grpSpLocks/>
          </p:cNvGrpSpPr>
          <p:nvPr/>
        </p:nvGrpSpPr>
        <p:grpSpPr bwMode="auto">
          <a:xfrm>
            <a:off x="1308570" y="1180073"/>
            <a:ext cx="9495304" cy="5975351"/>
            <a:chOff x="-114" y="895"/>
            <a:chExt cx="6033" cy="3714"/>
          </a:xfrm>
        </p:grpSpPr>
        <p:grpSp>
          <p:nvGrpSpPr>
            <p:cNvPr id="196611" name="Group 3"/>
            <p:cNvGrpSpPr>
              <a:grpSpLocks/>
            </p:cNvGrpSpPr>
            <p:nvPr/>
          </p:nvGrpSpPr>
          <p:grpSpPr bwMode="auto">
            <a:xfrm>
              <a:off x="-114" y="895"/>
              <a:ext cx="5943" cy="3714"/>
              <a:chOff x="-114" y="895"/>
              <a:chExt cx="5943" cy="3714"/>
            </a:xfrm>
          </p:grpSpPr>
          <p:grpSp>
            <p:nvGrpSpPr>
              <p:cNvPr id="196612" name="Group 4"/>
              <p:cNvGrpSpPr>
                <a:grpSpLocks/>
              </p:cNvGrpSpPr>
              <p:nvPr/>
            </p:nvGrpSpPr>
            <p:grpSpPr bwMode="auto">
              <a:xfrm>
                <a:off x="-114" y="895"/>
                <a:ext cx="5943" cy="3714"/>
                <a:chOff x="-114" y="895"/>
                <a:chExt cx="5943" cy="3714"/>
              </a:xfrm>
            </p:grpSpPr>
            <p:grpSp>
              <p:nvGrpSpPr>
                <p:cNvPr id="196613" name="Group 5"/>
                <p:cNvGrpSpPr>
                  <a:grpSpLocks/>
                </p:cNvGrpSpPr>
                <p:nvPr/>
              </p:nvGrpSpPr>
              <p:grpSpPr bwMode="auto">
                <a:xfrm>
                  <a:off x="-114" y="895"/>
                  <a:ext cx="5943" cy="3714"/>
                  <a:chOff x="-114" y="890"/>
                  <a:chExt cx="5943" cy="3714"/>
                </a:xfrm>
              </p:grpSpPr>
              <p:pic>
                <p:nvPicPr>
                  <p:cNvPr id="19661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90"/>
                    <a:ext cx="5760" cy="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96615" name="Group 7"/>
                  <p:cNvGrpSpPr>
                    <a:grpSpLocks/>
                  </p:cNvGrpSpPr>
                  <p:nvPr/>
                </p:nvGrpSpPr>
                <p:grpSpPr bwMode="auto">
                  <a:xfrm>
                    <a:off x="-114" y="935"/>
                    <a:ext cx="1225" cy="499"/>
                    <a:chOff x="-114" y="935"/>
                    <a:chExt cx="1225" cy="499"/>
                  </a:xfrm>
                </p:grpSpPr>
                <p:sp>
                  <p:nvSpPr>
                    <p:cNvPr id="196616" name="Rectangle 8"/>
                    <p:cNvSpPr>
                      <a:spLocks noChangeArrowheads="1"/>
                    </p:cNvSpPr>
                    <p:nvPr/>
                  </p:nvSpPr>
                  <p:spPr bwMode="auto">
                    <a:xfrm>
                      <a:off x="36" y="935"/>
                      <a:ext cx="984" cy="4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6617" name="Text Box 9"/>
                    <p:cNvSpPr txBox="1">
                      <a:spLocks noChangeArrowheads="1"/>
                    </p:cNvSpPr>
                    <p:nvPr/>
                  </p:nvSpPr>
                  <p:spPr bwMode="auto">
                    <a:xfrm>
                      <a:off x="-114" y="996"/>
                      <a:ext cx="1225" cy="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80000"/>
                        </a:lnSpc>
                        <a:spcBef>
                          <a:spcPct val="50000"/>
                        </a:spcBef>
                      </a:pPr>
                      <a:r>
                        <a:rPr lang="en-US" altLang="ja-JP">
                          <a:ea typeface="MS PGothic" panose="020B0600070205080204" pitchFamily="34" charset="-128"/>
                        </a:rPr>
                        <a:t>Temperature Change</a:t>
                      </a:r>
                    </a:p>
                    <a:p>
                      <a:pPr algn="ctr">
                        <a:lnSpc>
                          <a:spcPct val="10000"/>
                        </a:lnSpc>
                        <a:spcBef>
                          <a:spcPct val="50000"/>
                        </a:spcBef>
                      </a:pPr>
                      <a:r>
                        <a:rPr lang="en-US" altLang="ja-JP">
                          <a:ea typeface="MS PGothic" panose="020B0600070205080204" pitchFamily="34" charset="-128"/>
                        </a:rPr>
                        <a:t>(degree C)</a:t>
                      </a:r>
                    </a:p>
                  </p:txBody>
                </p:sp>
              </p:grpSp>
              <p:grpSp>
                <p:nvGrpSpPr>
                  <p:cNvPr id="196618" name="Group 10"/>
                  <p:cNvGrpSpPr>
                    <a:grpSpLocks/>
                  </p:cNvGrpSpPr>
                  <p:nvPr/>
                </p:nvGrpSpPr>
                <p:grpSpPr bwMode="auto">
                  <a:xfrm>
                    <a:off x="4604" y="1026"/>
                    <a:ext cx="1225" cy="454"/>
                    <a:chOff x="4604" y="1026"/>
                    <a:chExt cx="1225" cy="454"/>
                  </a:xfrm>
                </p:grpSpPr>
                <p:sp>
                  <p:nvSpPr>
                    <p:cNvPr id="196619" name="Rectangle 11"/>
                    <p:cNvSpPr>
                      <a:spLocks noChangeArrowheads="1"/>
                    </p:cNvSpPr>
                    <p:nvPr/>
                  </p:nvSpPr>
                  <p:spPr bwMode="auto">
                    <a:xfrm>
                      <a:off x="4694" y="1026"/>
                      <a:ext cx="998" cy="4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6620" name="Text Box 12"/>
                    <p:cNvSpPr txBox="1">
                      <a:spLocks noChangeArrowheads="1"/>
                    </p:cNvSpPr>
                    <p:nvPr/>
                  </p:nvSpPr>
                  <p:spPr bwMode="auto">
                    <a:xfrm>
                      <a:off x="4604" y="1040"/>
                      <a:ext cx="1225"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80000"/>
                        </a:lnSpc>
                        <a:spcBef>
                          <a:spcPct val="50000"/>
                        </a:spcBef>
                      </a:pPr>
                      <a:r>
                        <a:rPr lang="en-US" altLang="ja-JP">
                          <a:ea typeface="MS PGothic" panose="020B0600070205080204" pitchFamily="34" charset="-128"/>
                        </a:rPr>
                        <a:t>CO</a:t>
                      </a:r>
                      <a:r>
                        <a:rPr lang="en-US" altLang="ja-JP" baseline="-25000">
                          <a:ea typeface="MS PGothic" panose="020B0600070205080204" pitchFamily="34" charset="-128"/>
                        </a:rPr>
                        <a:t>2</a:t>
                      </a:r>
                      <a:r>
                        <a:rPr lang="en-US" altLang="ja-JP">
                          <a:ea typeface="MS PGothic" panose="020B0600070205080204" pitchFamily="34" charset="-128"/>
                        </a:rPr>
                        <a:t> </a:t>
                      </a:r>
                    </a:p>
                    <a:p>
                      <a:pPr algn="ctr">
                        <a:lnSpc>
                          <a:spcPct val="20000"/>
                        </a:lnSpc>
                        <a:spcBef>
                          <a:spcPct val="50000"/>
                        </a:spcBef>
                      </a:pPr>
                      <a:r>
                        <a:rPr lang="en-US" altLang="ja-JP">
                          <a:ea typeface="MS PGothic" panose="020B0600070205080204" pitchFamily="34" charset="-128"/>
                        </a:rPr>
                        <a:t>Concentration</a:t>
                      </a:r>
                    </a:p>
                    <a:p>
                      <a:pPr algn="ctr">
                        <a:lnSpc>
                          <a:spcPct val="20000"/>
                        </a:lnSpc>
                        <a:spcBef>
                          <a:spcPct val="50000"/>
                        </a:spcBef>
                      </a:pPr>
                      <a:r>
                        <a:rPr lang="en-US" altLang="ja-JP">
                          <a:ea typeface="MS PGothic" panose="020B0600070205080204" pitchFamily="34" charset="-128"/>
                        </a:rPr>
                        <a:t>(degree C)</a:t>
                      </a:r>
                    </a:p>
                  </p:txBody>
                </p:sp>
              </p:grpSp>
              <p:grpSp>
                <p:nvGrpSpPr>
                  <p:cNvPr id="196621" name="Group 13"/>
                  <p:cNvGrpSpPr>
                    <a:grpSpLocks/>
                  </p:cNvGrpSpPr>
                  <p:nvPr/>
                </p:nvGrpSpPr>
                <p:grpSpPr bwMode="auto">
                  <a:xfrm>
                    <a:off x="22" y="1434"/>
                    <a:ext cx="408" cy="2450"/>
                    <a:chOff x="22" y="1434"/>
                    <a:chExt cx="408" cy="2450"/>
                  </a:xfrm>
                </p:grpSpPr>
                <p:sp>
                  <p:nvSpPr>
                    <p:cNvPr id="196622" name="Rectangle 14"/>
                    <p:cNvSpPr>
                      <a:spLocks noChangeArrowheads="1"/>
                    </p:cNvSpPr>
                    <p:nvPr/>
                  </p:nvSpPr>
                  <p:spPr bwMode="auto">
                    <a:xfrm>
                      <a:off x="46" y="1434"/>
                      <a:ext cx="249" cy="24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6623" name="Text Box 15"/>
                    <p:cNvSpPr txBox="1">
                      <a:spLocks noChangeArrowheads="1"/>
                    </p:cNvSpPr>
                    <p:nvPr/>
                  </p:nvSpPr>
                  <p:spPr bwMode="auto">
                    <a:xfrm>
                      <a:off x="46" y="1480"/>
                      <a:ext cx="24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ja-JP" sz="1400">
                          <a:latin typeface="Trebuchet MS" panose="020B0603020202020204" pitchFamily="34" charset="0"/>
                          <a:ea typeface="MS PGothic" panose="020B0600070205080204" pitchFamily="34" charset="-128"/>
                        </a:rPr>
                        <a:t>15</a:t>
                      </a:r>
                    </a:p>
                  </p:txBody>
                </p:sp>
                <p:sp>
                  <p:nvSpPr>
                    <p:cNvPr id="196624" name="Text Box 16"/>
                    <p:cNvSpPr txBox="1">
                      <a:spLocks noChangeArrowheads="1"/>
                    </p:cNvSpPr>
                    <p:nvPr/>
                  </p:nvSpPr>
                  <p:spPr bwMode="auto">
                    <a:xfrm>
                      <a:off x="46" y="1877"/>
                      <a:ext cx="24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ja-JP" sz="1400">
                          <a:latin typeface="Trebuchet MS" panose="020B0603020202020204" pitchFamily="34" charset="0"/>
                          <a:ea typeface="MS PGothic" panose="020B0600070205080204" pitchFamily="34" charset="-128"/>
                        </a:rPr>
                        <a:t>10</a:t>
                      </a:r>
                    </a:p>
                  </p:txBody>
                </p:sp>
                <p:sp>
                  <p:nvSpPr>
                    <p:cNvPr id="196625" name="Text Box 17"/>
                    <p:cNvSpPr txBox="1">
                      <a:spLocks noChangeArrowheads="1"/>
                    </p:cNvSpPr>
                    <p:nvPr/>
                  </p:nvSpPr>
                  <p:spPr bwMode="auto">
                    <a:xfrm>
                      <a:off x="22" y="2341"/>
                      <a:ext cx="24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ja-JP" sz="1400">
                          <a:latin typeface="Trebuchet MS" panose="020B0603020202020204" pitchFamily="34" charset="0"/>
                          <a:ea typeface="MS PGothic" panose="020B0600070205080204" pitchFamily="34" charset="-128"/>
                        </a:rPr>
                        <a:t>5</a:t>
                      </a:r>
                    </a:p>
                  </p:txBody>
                </p:sp>
                <p:sp>
                  <p:nvSpPr>
                    <p:cNvPr id="196626" name="Text Box 18"/>
                    <p:cNvSpPr txBox="1">
                      <a:spLocks noChangeArrowheads="1"/>
                    </p:cNvSpPr>
                    <p:nvPr/>
                  </p:nvSpPr>
                  <p:spPr bwMode="auto">
                    <a:xfrm>
                      <a:off x="22" y="2795"/>
                      <a:ext cx="24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ja-JP" sz="1400">
                          <a:latin typeface="Trebuchet MS" panose="020B0603020202020204" pitchFamily="34" charset="0"/>
                          <a:ea typeface="MS PGothic" panose="020B0600070205080204" pitchFamily="34" charset="-128"/>
                        </a:rPr>
                        <a:t>0</a:t>
                      </a:r>
                    </a:p>
                  </p:txBody>
                </p:sp>
                <p:sp>
                  <p:nvSpPr>
                    <p:cNvPr id="196627" name="Text Box 19"/>
                    <p:cNvSpPr txBox="1">
                      <a:spLocks noChangeArrowheads="1"/>
                    </p:cNvSpPr>
                    <p:nvPr/>
                  </p:nvSpPr>
                  <p:spPr bwMode="auto">
                    <a:xfrm>
                      <a:off x="68" y="3283"/>
                      <a:ext cx="24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ja-JP" sz="1400">
                          <a:latin typeface="Trebuchet MS" panose="020B0603020202020204" pitchFamily="34" charset="0"/>
                          <a:ea typeface="MS PGothic" panose="020B0600070205080204" pitchFamily="34" charset="-128"/>
                        </a:rPr>
                        <a:t>-5</a:t>
                      </a:r>
                    </a:p>
                  </p:txBody>
                </p:sp>
                <p:sp>
                  <p:nvSpPr>
                    <p:cNvPr id="196628" name="Text Box 20"/>
                    <p:cNvSpPr txBox="1">
                      <a:spLocks noChangeArrowheads="1"/>
                    </p:cNvSpPr>
                    <p:nvPr/>
                  </p:nvSpPr>
                  <p:spPr bwMode="auto">
                    <a:xfrm>
                      <a:off x="22" y="3692"/>
                      <a:ext cx="40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ja-JP" sz="1400">
                          <a:latin typeface="Trebuchet MS" panose="020B0603020202020204" pitchFamily="34" charset="0"/>
                          <a:ea typeface="MS PGothic" panose="020B0600070205080204" pitchFamily="34" charset="-128"/>
                        </a:rPr>
                        <a:t>-10</a:t>
                      </a:r>
                    </a:p>
                  </p:txBody>
                </p:sp>
              </p:grpSp>
              <p:grpSp>
                <p:nvGrpSpPr>
                  <p:cNvPr id="196629" name="Group 21"/>
                  <p:cNvGrpSpPr>
                    <a:grpSpLocks/>
                  </p:cNvGrpSpPr>
                  <p:nvPr/>
                </p:nvGrpSpPr>
                <p:grpSpPr bwMode="auto">
                  <a:xfrm>
                    <a:off x="1066" y="3385"/>
                    <a:ext cx="1859" cy="405"/>
                    <a:chOff x="1066" y="3385"/>
                    <a:chExt cx="1859" cy="405"/>
                  </a:xfrm>
                </p:grpSpPr>
                <p:sp>
                  <p:nvSpPr>
                    <p:cNvPr id="196630" name="Text Box 22"/>
                    <p:cNvSpPr txBox="1">
                      <a:spLocks noChangeArrowheads="1"/>
                    </p:cNvSpPr>
                    <p:nvPr/>
                  </p:nvSpPr>
                  <p:spPr bwMode="auto">
                    <a:xfrm>
                      <a:off x="1066" y="3521"/>
                      <a:ext cx="1859" cy="26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ja-JP" sz="2200">
                          <a:ea typeface="MS PGothic" panose="020B0600070205080204" pitchFamily="34" charset="-128"/>
                        </a:rPr>
                        <a:t>Temperature Change</a:t>
                      </a:r>
                    </a:p>
                  </p:txBody>
                </p:sp>
                <p:grpSp>
                  <p:nvGrpSpPr>
                    <p:cNvPr id="196631" name="Group 23"/>
                    <p:cNvGrpSpPr>
                      <a:grpSpLocks/>
                    </p:cNvGrpSpPr>
                    <p:nvPr/>
                  </p:nvGrpSpPr>
                  <p:grpSpPr bwMode="auto">
                    <a:xfrm>
                      <a:off x="2336" y="3385"/>
                      <a:ext cx="181" cy="181"/>
                      <a:chOff x="2336" y="3385"/>
                      <a:chExt cx="181" cy="181"/>
                    </a:xfrm>
                  </p:grpSpPr>
                  <p:sp>
                    <p:nvSpPr>
                      <p:cNvPr id="196632" name="Rectangle 24"/>
                      <p:cNvSpPr>
                        <a:spLocks noChangeArrowheads="1"/>
                      </p:cNvSpPr>
                      <p:nvPr/>
                    </p:nvSpPr>
                    <p:spPr bwMode="auto">
                      <a:xfrm>
                        <a:off x="2336" y="3430"/>
                        <a:ext cx="181" cy="13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6633" name="Rectangle 25"/>
                      <p:cNvSpPr>
                        <a:spLocks noChangeArrowheads="1"/>
                      </p:cNvSpPr>
                      <p:nvPr/>
                    </p:nvSpPr>
                    <p:spPr bwMode="auto">
                      <a:xfrm>
                        <a:off x="2426" y="3385"/>
                        <a:ext cx="91" cy="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96634" name="Line 26"/>
                    <p:cNvSpPr>
                      <a:spLocks noChangeShapeType="1"/>
                    </p:cNvSpPr>
                    <p:nvPr/>
                  </p:nvSpPr>
                  <p:spPr bwMode="auto">
                    <a:xfrm flipV="1">
                      <a:off x="2381" y="3385"/>
                      <a:ext cx="91" cy="227"/>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96635" name="Group 27"/>
                  <p:cNvGrpSpPr>
                    <a:grpSpLocks/>
                  </p:cNvGrpSpPr>
                  <p:nvPr/>
                </p:nvGrpSpPr>
                <p:grpSpPr bwMode="auto">
                  <a:xfrm>
                    <a:off x="1292" y="2144"/>
                    <a:ext cx="1815" cy="787"/>
                    <a:chOff x="1292" y="2144"/>
                    <a:chExt cx="1815" cy="787"/>
                  </a:xfrm>
                </p:grpSpPr>
                <p:sp>
                  <p:nvSpPr>
                    <p:cNvPr id="196636" name="Text Box 28"/>
                    <p:cNvSpPr txBox="1">
                      <a:spLocks noChangeArrowheads="1"/>
                    </p:cNvSpPr>
                    <p:nvPr/>
                  </p:nvSpPr>
                  <p:spPr bwMode="auto">
                    <a:xfrm>
                      <a:off x="1292" y="2144"/>
                      <a:ext cx="1815" cy="2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ja-JP" sz="2400">
                          <a:ea typeface="MS PGothic" panose="020B0600070205080204" pitchFamily="34" charset="-128"/>
                        </a:rPr>
                        <a:t>CO</a:t>
                      </a:r>
                      <a:r>
                        <a:rPr lang="en-US" altLang="ja-JP" sz="2400" baseline="-25000">
                          <a:ea typeface="MS PGothic" panose="020B0600070205080204" pitchFamily="34" charset="-128"/>
                        </a:rPr>
                        <a:t>2</a:t>
                      </a:r>
                      <a:r>
                        <a:rPr lang="en-US" altLang="ja-JP" sz="2400">
                          <a:ea typeface="MS PGothic" panose="020B0600070205080204" pitchFamily="34" charset="-128"/>
                        </a:rPr>
                        <a:t> Concentration</a:t>
                      </a:r>
                    </a:p>
                  </p:txBody>
                </p:sp>
                <p:sp>
                  <p:nvSpPr>
                    <p:cNvPr id="196637" name="Rectangle 29"/>
                    <p:cNvSpPr>
                      <a:spLocks noChangeArrowheads="1"/>
                    </p:cNvSpPr>
                    <p:nvPr/>
                  </p:nvSpPr>
                  <p:spPr bwMode="auto">
                    <a:xfrm>
                      <a:off x="2562" y="2387"/>
                      <a:ext cx="318" cy="4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6638" name="Line 30"/>
                    <p:cNvSpPr>
                      <a:spLocks noChangeShapeType="1"/>
                    </p:cNvSpPr>
                    <p:nvPr/>
                  </p:nvSpPr>
                  <p:spPr bwMode="auto">
                    <a:xfrm>
                      <a:off x="2426" y="2387"/>
                      <a:ext cx="227" cy="544"/>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96639" name="AutoShape 31"/>
                  <p:cNvSpPr>
                    <a:spLocks noChangeArrowheads="1"/>
                  </p:cNvSpPr>
                  <p:nvPr/>
                </p:nvSpPr>
                <p:spPr bwMode="auto">
                  <a:xfrm>
                    <a:off x="3152" y="1480"/>
                    <a:ext cx="2177" cy="317"/>
                  </a:xfrm>
                  <a:prstGeom prst="rightArrow">
                    <a:avLst>
                      <a:gd name="adj1" fmla="val 50000"/>
                      <a:gd name="adj2" fmla="val 171688"/>
                    </a:avLst>
                  </a:prstGeom>
                  <a:solidFill>
                    <a:srgbClr val="FFFF99"/>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6640" name="AutoShape 32"/>
                  <p:cNvSpPr>
                    <a:spLocks noChangeArrowheads="1"/>
                  </p:cNvSpPr>
                  <p:nvPr/>
                </p:nvSpPr>
                <p:spPr bwMode="auto">
                  <a:xfrm>
                    <a:off x="3152" y="2296"/>
                    <a:ext cx="2177" cy="317"/>
                  </a:xfrm>
                  <a:prstGeom prst="rightArrow">
                    <a:avLst>
                      <a:gd name="adj1" fmla="val 50000"/>
                      <a:gd name="adj2" fmla="val 171688"/>
                    </a:avLst>
                  </a:prstGeom>
                  <a:solidFill>
                    <a:srgbClr val="FFFF99"/>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6641" name="Text Box 33"/>
                  <p:cNvSpPr txBox="1">
                    <a:spLocks noChangeArrowheads="1"/>
                  </p:cNvSpPr>
                  <p:nvPr/>
                </p:nvSpPr>
                <p:spPr bwMode="auto">
                  <a:xfrm>
                    <a:off x="3471" y="1521"/>
                    <a:ext cx="14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ja-JP" b="1">
                        <a:ea typeface="MS PGothic" panose="020B0600070205080204" pitchFamily="34" charset="-128"/>
                      </a:rPr>
                      <a:t>Current Level</a:t>
                    </a:r>
                  </a:p>
                </p:txBody>
              </p:sp>
              <p:sp>
                <p:nvSpPr>
                  <p:cNvPr id="196642" name="Text Box 34"/>
                  <p:cNvSpPr txBox="1">
                    <a:spLocks noChangeArrowheads="1"/>
                  </p:cNvSpPr>
                  <p:nvPr/>
                </p:nvSpPr>
                <p:spPr bwMode="auto">
                  <a:xfrm>
                    <a:off x="3471" y="2341"/>
                    <a:ext cx="14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ja-JP" b="1">
                        <a:ea typeface="MS PGothic" panose="020B0600070205080204" pitchFamily="34" charset="-128"/>
                      </a:rPr>
                      <a:t>1700AD Level</a:t>
                    </a:r>
                  </a:p>
                </p:txBody>
              </p:sp>
              <p:grpSp>
                <p:nvGrpSpPr>
                  <p:cNvPr id="196643" name="Group 35"/>
                  <p:cNvGrpSpPr>
                    <a:grpSpLocks/>
                  </p:cNvGrpSpPr>
                  <p:nvPr/>
                </p:nvGrpSpPr>
                <p:grpSpPr bwMode="auto">
                  <a:xfrm>
                    <a:off x="1474" y="3997"/>
                    <a:ext cx="3220" cy="250"/>
                    <a:chOff x="1474" y="3997"/>
                    <a:chExt cx="3220" cy="250"/>
                  </a:xfrm>
                </p:grpSpPr>
                <p:sp>
                  <p:nvSpPr>
                    <p:cNvPr id="196644" name="Text Box 36"/>
                    <p:cNvSpPr txBox="1">
                      <a:spLocks noChangeArrowheads="1"/>
                    </p:cNvSpPr>
                    <p:nvPr/>
                  </p:nvSpPr>
                  <p:spPr bwMode="auto">
                    <a:xfrm>
                      <a:off x="2200" y="3997"/>
                      <a:ext cx="2494" cy="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ja-JP" sz="2000">
                          <a:ea typeface="MS PGothic" panose="020B0600070205080204" pitchFamily="34" charset="-128"/>
                        </a:rPr>
                        <a:t>Thousand Years Before Present</a:t>
                      </a:r>
                    </a:p>
                  </p:txBody>
                </p:sp>
                <p:sp>
                  <p:nvSpPr>
                    <p:cNvPr id="196645" name="Rectangle 37"/>
                    <p:cNvSpPr>
                      <a:spLocks noChangeArrowheads="1"/>
                    </p:cNvSpPr>
                    <p:nvPr/>
                  </p:nvSpPr>
                  <p:spPr bwMode="auto">
                    <a:xfrm>
                      <a:off x="1474" y="4020"/>
                      <a:ext cx="771" cy="13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7591" name="Rectangle 7"/>
                  <p:cNvSpPr>
                    <a:spLocks noChangeArrowheads="1"/>
                  </p:cNvSpPr>
                  <p:nvPr/>
                </p:nvSpPr>
                <p:spPr bwMode="auto">
                  <a:xfrm>
                    <a:off x="0" y="3884"/>
                    <a:ext cx="5184"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ja-JP" sz="1400">
                        <a:latin typeface="Trebuchet MS" panose="020B0603020202020204" pitchFamily="34" charset="0"/>
                        <a:ea typeface="MS PGothic" panose="020B0600070205080204" pitchFamily="34" charset="-128"/>
                      </a:rPr>
                      <a:t>Sumber:</a:t>
                    </a:r>
                    <a:r>
                      <a:rPr lang="sv-SE" altLang="en-US" sz="1400">
                        <a:latin typeface="Trebuchet MS" panose="020B0603020202020204" pitchFamily="34" charset="0"/>
                      </a:rPr>
                      <a:t> PA Government Services Inc., 2000</a:t>
                    </a:r>
                    <a:br>
                      <a:rPr lang="sv-SE" altLang="en-US" sz="1400">
                        <a:latin typeface="Trebuchet MS" panose="020B0603020202020204" pitchFamily="34" charset="0"/>
                      </a:rPr>
                    </a:br>
                    <a:endParaRPr lang="en-US" altLang="ja-JP" sz="1400">
                      <a:latin typeface="Trebuchet MS" panose="020B0603020202020204" pitchFamily="34" charset="0"/>
                      <a:ea typeface="MS PGothic" panose="020B0600070205080204" pitchFamily="34" charset="-128"/>
                    </a:endParaRPr>
                  </a:p>
                </p:txBody>
              </p:sp>
            </p:grpSp>
            <p:sp>
              <p:nvSpPr>
                <p:cNvPr id="196647" name="Rectangle 39"/>
                <p:cNvSpPr>
                  <a:spLocks noChangeArrowheads="1"/>
                </p:cNvSpPr>
                <p:nvPr/>
              </p:nvSpPr>
              <p:spPr bwMode="auto">
                <a:xfrm>
                  <a:off x="158" y="3884"/>
                  <a:ext cx="5444" cy="13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96648" name="Text Box 40"/>
              <p:cNvSpPr txBox="1">
                <a:spLocks noChangeArrowheads="1"/>
              </p:cNvSpPr>
              <p:nvPr/>
            </p:nvSpPr>
            <p:spPr bwMode="auto">
              <a:xfrm>
                <a:off x="158" y="3884"/>
                <a:ext cx="31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ja-JP" sz="1400">
                    <a:latin typeface="Trebuchet MS" panose="020B0603020202020204" pitchFamily="34" charset="0"/>
                    <a:ea typeface="MS PGothic" panose="020B0600070205080204" pitchFamily="34" charset="-128"/>
                  </a:rPr>
                  <a:t>160</a:t>
                </a:r>
              </a:p>
            </p:txBody>
          </p:sp>
          <p:sp>
            <p:nvSpPr>
              <p:cNvPr id="196649" name="Text Box 41"/>
              <p:cNvSpPr txBox="1">
                <a:spLocks noChangeArrowheads="1"/>
              </p:cNvSpPr>
              <p:nvPr/>
            </p:nvSpPr>
            <p:spPr bwMode="auto">
              <a:xfrm>
                <a:off x="793" y="3884"/>
                <a:ext cx="31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ja-JP" sz="1400">
                    <a:latin typeface="Trebuchet MS" panose="020B0603020202020204" pitchFamily="34" charset="0"/>
                    <a:ea typeface="MS PGothic" panose="020B0600070205080204" pitchFamily="34" charset="-128"/>
                  </a:rPr>
                  <a:t>140</a:t>
                </a:r>
              </a:p>
            </p:txBody>
          </p:sp>
          <p:sp>
            <p:nvSpPr>
              <p:cNvPr id="196650" name="Text Box 42"/>
              <p:cNvSpPr txBox="1">
                <a:spLocks noChangeArrowheads="1"/>
              </p:cNvSpPr>
              <p:nvPr/>
            </p:nvSpPr>
            <p:spPr bwMode="auto">
              <a:xfrm>
                <a:off x="1428" y="3884"/>
                <a:ext cx="31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ja-JP" sz="1400">
                    <a:latin typeface="Trebuchet MS" panose="020B0603020202020204" pitchFamily="34" charset="0"/>
                    <a:ea typeface="MS PGothic" panose="020B0600070205080204" pitchFamily="34" charset="-128"/>
                  </a:rPr>
                  <a:t>120</a:t>
                </a:r>
              </a:p>
            </p:txBody>
          </p:sp>
          <p:sp>
            <p:nvSpPr>
              <p:cNvPr id="196651" name="Text Box 43"/>
              <p:cNvSpPr txBox="1">
                <a:spLocks noChangeArrowheads="1"/>
              </p:cNvSpPr>
              <p:nvPr/>
            </p:nvSpPr>
            <p:spPr bwMode="auto">
              <a:xfrm>
                <a:off x="2108" y="3884"/>
                <a:ext cx="31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ja-JP" sz="1400">
                    <a:latin typeface="Trebuchet MS" panose="020B0603020202020204" pitchFamily="34" charset="0"/>
                    <a:ea typeface="MS PGothic" panose="020B0600070205080204" pitchFamily="34" charset="-128"/>
                  </a:rPr>
                  <a:t>100</a:t>
                </a:r>
              </a:p>
            </p:txBody>
          </p:sp>
          <p:sp>
            <p:nvSpPr>
              <p:cNvPr id="196652" name="Text Box 44"/>
              <p:cNvSpPr txBox="1">
                <a:spLocks noChangeArrowheads="1"/>
              </p:cNvSpPr>
              <p:nvPr/>
            </p:nvSpPr>
            <p:spPr bwMode="auto">
              <a:xfrm>
                <a:off x="2744" y="3884"/>
                <a:ext cx="31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ja-JP" sz="1400">
                    <a:latin typeface="Trebuchet MS" panose="020B0603020202020204" pitchFamily="34" charset="0"/>
                    <a:ea typeface="MS PGothic" panose="020B0600070205080204" pitchFamily="34" charset="-128"/>
                  </a:rPr>
                  <a:t>80</a:t>
                </a:r>
              </a:p>
            </p:txBody>
          </p:sp>
          <p:sp>
            <p:nvSpPr>
              <p:cNvPr id="196653" name="Text Box 45"/>
              <p:cNvSpPr txBox="1">
                <a:spLocks noChangeArrowheads="1"/>
              </p:cNvSpPr>
              <p:nvPr/>
            </p:nvSpPr>
            <p:spPr bwMode="auto">
              <a:xfrm>
                <a:off x="3379" y="3884"/>
                <a:ext cx="31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ja-JP" sz="1400">
                    <a:latin typeface="Trebuchet MS" panose="020B0603020202020204" pitchFamily="34" charset="0"/>
                    <a:ea typeface="MS PGothic" panose="020B0600070205080204" pitchFamily="34" charset="-128"/>
                  </a:rPr>
                  <a:t>60</a:t>
                </a:r>
              </a:p>
            </p:txBody>
          </p:sp>
          <p:sp>
            <p:nvSpPr>
              <p:cNvPr id="196654" name="Text Box 46"/>
              <p:cNvSpPr txBox="1">
                <a:spLocks noChangeArrowheads="1"/>
              </p:cNvSpPr>
              <p:nvPr/>
            </p:nvSpPr>
            <p:spPr bwMode="auto">
              <a:xfrm>
                <a:off x="4059" y="3884"/>
                <a:ext cx="31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ja-JP" sz="1400">
                    <a:latin typeface="Trebuchet MS" panose="020B0603020202020204" pitchFamily="34" charset="0"/>
                    <a:ea typeface="MS PGothic" panose="020B0600070205080204" pitchFamily="34" charset="-128"/>
                  </a:rPr>
                  <a:t>40</a:t>
                </a:r>
              </a:p>
            </p:txBody>
          </p:sp>
          <p:sp>
            <p:nvSpPr>
              <p:cNvPr id="196655" name="Text Box 47"/>
              <p:cNvSpPr txBox="1">
                <a:spLocks noChangeArrowheads="1"/>
              </p:cNvSpPr>
              <p:nvPr/>
            </p:nvSpPr>
            <p:spPr bwMode="auto">
              <a:xfrm>
                <a:off x="4694" y="3884"/>
                <a:ext cx="31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ja-JP" sz="1400">
                    <a:latin typeface="Trebuchet MS" panose="020B0603020202020204" pitchFamily="34" charset="0"/>
                    <a:ea typeface="MS PGothic" panose="020B0600070205080204" pitchFamily="34" charset="-128"/>
                  </a:rPr>
                  <a:t>20</a:t>
                </a:r>
              </a:p>
            </p:txBody>
          </p:sp>
          <p:sp>
            <p:nvSpPr>
              <p:cNvPr id="196656" name="Text Box 48"/>
              <p:cNvSpPr txBox="1">
                <a:spLocks noChangeArrowheads="1"/>
              </p:cNvSpPr>
              <p:nvPr/>
            </p:nvSpPr>
            <p:spPr bwMode="auto">
              <a:xfrm>
                <a:off x="5329" y="3884"/>
                <a:ext cx="31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ja-JP" sz="1400">
                    <a:latin typeface="Trebuchet MS" panose="020B0603020202020204" pitchFamily="34" charset="0"/>
                    <a:ea typeface="MS PGothic" panose="020B0600070205080204" pitchFamily="34" charset="-128"/>
                  </a:rPr>
                  <a:t>0</a:t>
                </a:r>
              </a:p>
            </p:txBody>
          </p:sp>
        </p:grpSp>
        <p:grpSp>
          <p:nvGrpSpPr>
            <p:cNvPr id="196657" name="Group 49"/>
            <p:cNvGrpSpPr>
              <a:grpSpLocks/>
            </p:cNvGrpSpPr>
            <p:nvPr/>
          </p:nvGrpSpPr>
          <p:grpSpPr bwMode="auto">
            <a:xfrm>
              <a:off x="5465" y="981"/>
              <a:ext cx="454" cy="3339"/>
              <a:chOff x="5465" y="981"/>
              <a:chExt cx="454" cy="3339"/>
            </a:xfrm>
          </p:grpSpPr>
          <p:grpSp>
            <p:nvGrpSpPr>
              <p:cNvPr id="196658" name="Group 50"/>
              <p:cNvGrpSpPr>
                <a:grpSpLocks/>
              </p:cNvGrpSpPr>
              <p:nvPr/>
            </p:nvGrpSpPr>
            <p:grpSpPr bwMode="auto">
              <a:xfrm>
                <a:off x="5511" y="981"/>
                <a:ext cx="340" cy="3339"/>
                <a:chOff x="5511" y="981"/>
                <a:chExt cx="340" cy="3339"/>
              </a:xfrm>
            </p:grpSpPr>
            <p:sp>
              <p:nvSpPr>
                <p:cNvPr id="196659" name="Rectangle 51"/>
                <p:cNvSpPr>
                  <a:spLocks noChangeArrowheads="1"/>
                </p:cNvSpPr>
                <p:nvPr/>
              </p:nvSpPr>
              <p:spPr bwMode="auto">
                <a:xfrm>
                  <a:off x="5647" y="981"/>
                  <a:ext cx="204" cy="33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6660" name="Rectangle 52"/>
                <p:cNvSpPr>
                  <a:spLocks noChangeArrowheads="1"/>
                </p:cNvSpPr>
                <p:nvPr/>
              </p:nvSpPr>
              <p:spPr bwMode="auto">
                <a:xfrm>
                  <a:off x="5511" y="1525"/>
                  <a:ext cx="249" cy="235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96661" name="Text Box 53"/>
              <p:cNvSpPr txBox="1">
                <a:spLocks noChangeArrowheads="1"/>
              </p:cNvSpPr>
              <p:nvPr/>
            </p:nvSpPr>
            <p:spPr bwMode="auto">
              <a:xfrm>
                <a:off x="5465" y="1514"/>
                <a:ext cx="45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ja-JP" sz="1400">
                    <a:latin typeface="Trebuchet MS" panose="020B0603020202020204" pitchFamily="34" charset="0"/>
                    <a:ea typeface="MS PGothic" panose="020B0600070205080204" pitchFamily="34" charset="-128"/>
                  </a:rPr>
                  <a:t>360</a:t>
                </a:r>
              </a:p>
            </p:txBody>
          </p:sp>
          <p:sp>
            <p:nvSpPr>
              <p:cNvPr id="196662" name="Text Box 54"/>
              <p:cNvSpPr txBox="1">
                <a:spLocks noChangeArrowheads="1"/>
              </p:cNvSpPr>
              <p:nvPr/>
            </p:nvSpPr>
            <p:spPr bwMode="auto">
              <a:xfrm>
                <a:off x="5465" y="1741"/>
                <a:ext cx="45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ja-JP" sz="1400">
                    <a:latin typeface="Trebuchet MS" panose="020B0603020202020204" pitchFamily="34" charset="0"/>
                    <a:ea typeface="MS PGothic" panose="020B0600070205080204" pitchFamily="34" charset="-128"/>
                  </a:rPr>
                  <a:t>340</a:t>
                </a:r>
              </a:p>
            </p:txBody>
          </p:sp>
          <p:sp>
            <p:nvSpPr>
              <p:cNvPr id="196663" name="Text Box 55"/>
              <p:cNvSpPr txBox="1">
                <a:spLocks noChangeArrowheads="1"/>
              </p:cNvSpPr>
              <p:nvPr/>
            </p:nvSpPr>
            <p:spPr bwMode="auto">
              <a:xfrm>
                <a:off x="5465" y="1933"/>
                <a:ext cx="45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ja-JP" sz="1400">
                    <a:latin typeface="Trebuchet MS" panose="020B0603020202020204" pitchFamily="34" charset="0"/>
                    <a:ea typeface="MS PGothic" panose="020B0600070205080204" pitchFamily="34" charset="-128"/>
                  </a:rPr>
                  <a:t>320</a:t>
                </a:r>
              </a:p>
            </p:txBody>
          </p:sp>
          <p:sp>
            <p:nvSpPr>
              <p:cNvPr id="196664" name="Text Box 56"/>
              <p:cNvSpPr txBox="1">
                <a:spLocks noChangeArrowheads="1"/>
              </p:cNvSpPr>
              <p:nvPr/>
            </p:nvSpPr>
            <p:spPr bwMode="auto">
              <a:xfrm>
                <a:off x="5465" y="2149"/>
                <a:ext cx="45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ja-JP" sz="1400">
                    <a:latin typeface="Trebuchet MS" panose="020B0603020202020204" pitchFamily="34" charset="0"/>
                    <a:ea typeface="MS PGothic" panose="020B0600070205080204" pitchFamily="34" charset="-128"/>
                  </a:rPr>
                  <a:t>300</a:t>
                </a:r>
              </a:p>
            </p:txBody>
          </p:sp>
          <p:sp>
            <p:nvSpPr>
              <p:cNvPr id="196665" name="Text Box 57"/>
              <p:cNvSpPr txBox="1">
                <a:spLocks noChangeArrowheads="1"/>
              </p:cNvSpPr>
              <p:nvPr/>
            </p:nvSpPr>
            <p:spPr bwMode="auto">
              <a:xfrm>
                <a:off x="5465" y="2331"/>
                <a:ext cx="45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ja-JP" sz="1400">
                    <a:latin typeface="Trebuchet MS" panose="020B0603020202020204" pitchFamily="34" charset="0"/>
                    <a:ea typeface="MS PGothic" panose="020B0600070205080204" pitchFamily="34" charset="-128"/>
                  </a:rPr>
                  <a:t>280</a:t>
                </a:r>
              </a:p>
            </p:txBody>
          </p:sp>
          <p:sp>
            <p:nvSpPr>
              <p:cNvPr id="196666" name="Text Box 58"/>
              <p:cNvSpPr txBox="1">
                <a:spLocks noChangeArrowheads="1"/>
              </p:cNvSpPr>
              <p:nvPr/>
            </p:nvSpPr>
            <p:spPr bwMode="auto">
              <a:xfrm>
                <a:off x="5465" y="2523"/>
                <a:ext cx="45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ja-JP" sz="1400">
                    <a:latin typeface="Trebuchet MS" panose="020B0603020202020204" pitchFamily="34" charset="0"/>
                    <a:ea typeface="MS PGothic" panose="020B0600070205080204" pitchFamily="34" charset="-128"/>
                  </a:rPr>
                  <a:t>260</a:t>
                </a:r>
              </a:p>
            </p:txBody>
          </p:sp>
          <p:sp>
            <p:nvSpPr>
              <p:cNvPr id="196667" name="Text Box 59"/>
              <p:cNvSpPr txBox="1">
                <a:spLocks noChangeArrowheads="1"/>
              </p:cNvSpPr>
              <p:nvPr/>
            </p:nvSpPr>
            <p:spPr bwMode="auto">
              <a:xfrm>
                <a:off x="5466" y="2739"/>
                <a:ext cx="45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ja-JP" sz="1400">
                    <a:latin typeface="Trebuchet MS" panose="020B0603020202020204" pitchFamily="34" charset="0"/>
                    <a:ea typeface="MS PGothic" panose="020B0600070205080204" pitchFamily="34" charset="-128"/>
                  </a:rPr>
                  <a:t>240</a:t>
                </a:r>
              </a:p>
            </p:txBody>
          </p:sp>
          <p:sp>
            <p:nvSpPr>
              <p:cNvPr id="196668" name="Text Box 60"/>
              <p:cNvSpPr txBox="1">
                <a:spLocks noChangeArrowheads="1"/>
              </p:cNvSpPr>
              <p:nvPr/>
            </p:nvSpPr>
            <p:spPr bwMode="auto">
              <a:xfrm>
                <a:off x="5466" y="2931"/>
                <a:ext cx="45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ja-JP" sz="1400">
                    <a:latin typeface="Trebuchet MS" panose="020B0603020202020204" pitchFamily="34" charset="0"/>
                    <a:ea typeface="MS PGothic" panose="020B0600070205080204" pitchFamily="34" charset="-128"/>
                  </a:rPr>
                  <a:t>220</a:t>
                </a:r>
              </a:p>
            </p:txBody>
          </p:sp>
          <p:sp>
            <p:nvSpPr>
              <p:cNvPr id="196669" name="Text Box 61"/>
              <p:cNvSpPr txBox="1">
                <a:spLocks noChangeArrowheads="1"/>
              </p:cNvSpPr>
              <p:nvPr/>
            </p:nvSpPr>
            <p:spPr bwMode="auto">
              <a:xfrm>
                <a:off x="5465" y="3113"/>
                <a:ext cx="45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ja-JP" sz="1400">
                    <a:latin typeface="Trebuchet MS" panose="020B0603020202020204" pitchFamily="34" charset="0"/>
                    <a:ea typeface="MS PGothic" panose="020B0600070205080204" pitchFamily="34" charset="-128"/>
                  </a:rPr>
                  <a:t>200</a:t>
                </a:r>
              </a:p>
            </p:txBody>
          </p:sp>
          <p:sp>
            <p:nvSpPr>
              <p:cNvPr id="196670" name="Text Box 62"/>
              <p:cNvSpPr txBox="1">
                <a:spLocks noChangeArrowheads="1"/>
              </p:cNvSpPr>
              <p:nvPr/>
            </p:nvSpPr>
            <p:spPr bwMode="auto">
              <a:xfrm>
                <a:off x="5465" y="3329"/>
                <a:ext cx="45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ja-JP" sz="1400">
                    <a:latin typeface="Trebuchet MS" panose="020B0603020202020204" pitchFamily="34" charset="0"/>
                    <a:ea typeface="MS PGothic" panose="020B0600070205080204" pitchFamily="34" charset="-128"/>
                  </a:rPr>
                  <a:t>180</a:t>
                </a:r>
              </a:p>
            </p:txBody>
          </p:sp>
          <p:sp>
            <p:nvSpPr>
              <p:cNvPr id="196671" name="Text Box 63"/>
              <p:cNvSpPr txBox="1">
                <a:spLocks noChangeArrowheads="1"/>
              </p:cNvSpPr>
              <p:nvPr/>
            </p:nvSpPr>
            <p:spPr bwMode="auto">
              <a:xfrm>
                <a:off x="5465" y="3521"/>
                <a:ext cx="45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ja-JP" sz="1400">
                    <a:latin typeface="Trebuchet MS" panose="020B0603020202020204" pitchFamily="34" charset="0"/>
                    <a:ea typeface="MS PGothic" panose="020B0600070205080204" pitchFamily="34" charset="-128"/>
                  </a:rPr>
                  <a:t>160</a:t>
                </a:r>
              </a:p>
            </p:txBody>
          </p:sp>
          <p:sp>
            <p:nvSpPr>
              <p:cNvPr id="196672" name="Text Box 64"/>
              <p:cNvSpPr txBox="1">
                <a:spLocks noChangeArrowheads="1"/>
              </p:cNvSpPr>
              <p:nvPr/>
            </p:nvSpPr>
            <p:spPr bwMode="auto">
              <a:xfrm>
                <a:off x="5466" y="3737"/>
                <a:ext cx="45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ja-JP" sz="1400">
                    <a:latin typeface="Trebuchet MS" panose="020B0603020202020204" pitchFamily="34" charset="0"/>
                    <a:ea typeface="MS PGothic" panose="020B0600070205080204" pitchFamily="34" charset="-128"/>
                  </a:rPr>
                  <a:t>140</a:t>
                </a:r>
              </a:p>
            </p:txBody>
          </p:sp>
        </p:grpSp>
      </p:grpSp>
      <p:sp>
        <p:nvSpPr>
          <p:cNvPr id="67589" name="Rectangle 5"/>
          <p:cNvSpPr>
            <a:spLocks noChangeArrowheads="1"/>
          </p:cNvSpPr>
          <p:nvPr/>
        </p:nvSpPr>
        <p:spPr bwMode="auto">
          <a:xfrm>
            <a:off x="1524000" y="152400"/>
            <a:ext cx="8382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ja-JP" sz="3600" b="1" dirty="0" err="1">
                <a:latin typeface="Trebuchet MS" panose="020B0603020202020204" pitchFamily="34" charset="0"/>
                <a:ea typeface="MS PGothic" panose="020B0600070205080204" pitchFamily="34" charset="-128"/>
              </a:rPr>
              <a:t>Korelasi</a:t>
            </a:r>
            <a:r>
              <a:rPr lang="en-US" altLang="ja-JP" sz="3600" b="1" dirty="0">
                <a:latin typeface="Trebuchet MS" panose="020B0603020202020204" pitchFamily="34" charset="0"/>
                <a:ea typeface="MS PGothic" panose="020B0600070205080204" pitchFamily="34" charset="-128"/>
              </a:rPr>
              <a:t> CO</a:t>
            </a:r>
            <a:r>
              <a:rPr lang="en-US" altLang="ja-JP" sz="3600" b="1" baseline="-25000" dirty="0">
                <a:latin typeface="Trebuchet MS" panose="020B0603020202020204" pitchFamily="34" charset="0"/>
                <a:ea typeface="MS PGothic" panose="020B0600070205080204" pitchFamily="34" charset="-128"/>
              </a:rPr>
              <a:t>2</a:t>
            </a:r>
            <a:r>
              <a:rPr lang="en-US" altLang="ja-JP" sz="3600" b="1" dirty="0">
                <a:latin typeface="Trebuchet MS" panose="020B0603020202020204" pitchFamily="34" charset="0"/>
                <a:ea typeface="MS PGothic" panose="020B0600070205080204" pitchFamily="34" charset="-128"/>
              </a:rPr>
              <a:t> </a:t>
            </a:r>
            <a:r>
              <a:rPr lang="en-US" altLang="ja-JP" sz="3600" b="1" dirty="0" err="1">
                <a:latin typeface="Trebuchet MS" panose="020B0603020202020204" pitchFamily="34" charset="0"/>
                <a:ea typeface="MS PGothic" panose="020B0600070205080204" pitchFamily="34" charset="-128"/>
              </a:rPr>
              <a:t>dan</a:t>
            </a:r>
            <a:r>
              <a:rPr lang="en-US" altLang="ja-JP" sz="3600" b="1" dirty="0">
                <a:latin typeface="Trebuchet MS" panose="020B0603020202020204" pitchFamily="34" charset="0"/>
                <a:ea typeface="MS PGothic" panose="020B0600070205080204" pitchFamily="34" charset="-128"/>
              </a:rPr>
              <a:t> </a:t>
            </a:r>
            <a:r>
              <a:rPr lang="en-US" altLang="ja-JP" sz="3600" b="1" dirty="0" err="1">
                <a:latin typeface="Trebuchet MS" panose="020B0603020202020204" pitchFamily="34" charset="0"/>
                <a:ea typeface="MS PGothic" panose="020B0600070205080204" pitchFamily="34" charset="-128"/>
              </a:rPr>
              <a:t>Temperatur</a:t>
            </a:r>
            <a:endParaRPr lang="en-US" altLang="ja-JP" sz="3600" b="1" dirty="0">
              <a:latin typeface="Trebuchet MS" panose="020B0603020202020204" pitchFamily="34" charset="0"/>
              <a:ea typeface="MS PGothic" panose="020B0600070205080204" pitchFamily="34" charset="-128"/>
            </a:endParaRPr>
          </a:p>
        </p:txBody>
      </p:sp>
      <p:sp>
        <p:nvSpPr>
          <p:cNvPr id="196674" name="Text Box 66"/>
          <p:cNvSpPr txBox="1">
            <a:spLocks noChangeArrowheads="1"/>
          </p:cNvSpPr>
          <p:nvPr/>
        </p:nvSpPr>
        <p:spPr bwMode="auto">
          <a:xfrm>
            <a:off x="2058285" y="1325682"/>
            <a:ext cx="7853191" cy="1569660"/>
          </a:xfrm>
          <a:prstGeom prst="rect">
            <a:avLst/>
          </a:prstGeom>
          <a:solidFill>
            <a:srgbClr val="000080"/>
          </a:solidFill>
          <a:ln>
            <a:noFill/>
          </a:ln>
          <a:effectLst/>
          <a:extLs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66688" indent="-166688">
              <a:defRPr>
                <a:solidFill>
                  <a:schemeClr val="tx1"/>
                </a:solidFill>
                <a:latin typeface="Arial" panose="020B0604020202020204" pitchFamily="34" charset="0"/>
                <a:cs typeface="Arial" panose="020B0604020202020204" pitchFamily="34" charset="0"/>
              </a:defRPr>
            </a:lvl1pPr>
            <a:lvl2pPr>
              <a:defRPr>
                <a:solidFill>
                  <a:schemeClr val="tx1"/>
                </a:solidFill>
                <a:latin typeface="Arial" panose="020B0604020202020204" pitchFamily="34" charset="0"/>
                <a:cs typeface="Arial" panose="020B0604020202020204" pitchFamily="34" charset="0"/>
              </a:defRPr>
            </a:lvl2pPr>
            <a:lvl3pPr>
              <a:defRPr>
                <a:solidFill>
                  <a:schemeClr val="tx1"/>
                </a:solidFill>
                <a:latin typeface="Arial" panose="020B0604020202020204" pitchFamily="34" charset="0"/>
                <a:cs typeface="Arial" panose="020B0604020202020204" pitchFamily="34" charset="0"/>
              </a:defRPr>
            </a:lvl3pPr>
            <a:lvl4pPr>
              <a:defRPr>
                <a:solidFill>
                  <a:schemeClr val="tx1"/>
                </a:solidFill>
                <a:latin typeface="Arial" panose="020B0604020202020204" pitchFamily="34" charset="0"/>
                <a:cs typeface="Arial" panose="020B0604020202020204" pitchFamily="34" charset="0"/>
              </a:defRPr>
            </a:lvl4pPr>
            <a:lvl5pPr>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Tx/>
              <a:buChar char="•"/>
            </a:pPr>
            <a:r>
              <a:rPr lang="en-US" altLang="ja-JP" sz="2400" dirty="0" err="1">
                <a:solidFill>
                  <a:schemeClr val="bg1"/>
                </a:solidFill>
                <a:ea typeface="MS PGothic" panose="020B0600070205080204" pitchFamily="34" charset="-128"/>
              </a:rPr>
              <a:t>Temperatur</a:t>
            </a:r>
            <a:r>
              <a:rPr lang="en-US" altLang="ja-JP" sz="2400" dirty="0">
                <a:solidFill>
                  <a:schemeClr val="bg1"/>
                </a:solidFill>
                <a:ea typeface="MS PGothic" panose="020B0600070205080204" pitchFamily="34" charset="-128"/>
              </a:rPr>
              <a:t> </a:t>
            </a:r>
            <a:r>
              <a:rPr lang="en-US" altLang="ja-JP" sz="2400" dirty="0" err="1">
                <a:solidFill>
                  <a:schemeClr val="bg1"/>
                </a:solidFill>
                <a:ea typeface="MS PGothic" panose="020B0600070205080204" pitchFamily="34" charset="-128"/>
              </a:rPr>
              <a:t>atmosfer</a:t>
            </a:r>
            <a:r>
              <a:rPr lang="en-US" altLang="ja-JP" sz="2400" dirty="0">
                <a:solidFill>
                  <a:schemeClr val="bg1"/>
                </a:solidFill>
                <a:ea typeface="MS PGothic" panose="020B0600070205080204" pitchFamily="34" charset="-128"/>
              </a:rPr>
              <a:t> </a:t>
            </a:r>
            <a:r>
              <a:rPr lang="en-US" altLang="ja-JP" sz="2400" dirty="0" err="1">
                <a:solidFill>
                  <a:schemeClr val="bg1"/>
                </a:solidFill>
                <a:ea typeface="MS PGothic" panose="020B0600070205080204" pitchFamily="34" charset="-128"/>
              </a:rPr>
              <a:t>berfluktuasi</a:t>
            </a:r>
            <a:r>
              <a:rPr lang="en-US" altLang="ja-JP" sz="2400" dirty="0">
                <a:solidFill>
                  <a:schemeClr val="bg1"/>
                </a:solidFill>
                <a:ea typeface="MS PGothic" panose="020B0600070205080204" pitchFamily="34" charset="-128"/>
              </a:rPr>
              <a:t> </a:t>
            </a:r>
            <a:r>
              <a:rPr lang="en-US" altLang="ja-JP" sz="2400" dirty="0" err="1">
                <a:solidFill>
                  <a:schemeClr val="bg1"/>
                </a:solidFill>
                <a:ea typeface="MS PGothic" panose="020B0600070205080204" pitchFamily="34" charset="-128"/>
              </a:rPr>
              <a:t>dalam</a:t>
            </a:r>
            <a:r>
              <a:rPr lang="en-US" altLang="ja-JP" sz="2400" dirty="0">
                <a:solidFill>
                  <a:schemeClr val="bg1"/>
                </a:solidFill>
                <a:ea typeface="MS PGothic" panose="020B0600070205080204" pitchFamily="34" charset="-128"/>
              </a:rPr>
              <a:t> </a:t>
            </a:r>
            <a:r>
              <a:rPr lang="en-US" altLang="ja-JP" sz="2400" dirty="0" err="1">
                <a:solidFill>
                  <a:schemeClr val="bg1"/>
                </a:solidFill>
                <a:ea typeface="MS PGothic" panose="020B0600070205080204" pitchFamily="34" charset="-128"/>
              </a:rPr>
              <a:t>skala</a:t>
            </a:r>
            <a:r>
              <a:rPr lang="en-US" altLang="ja-JP" sz="2400" dirty="0">
                <a:solidFill>
                  <a:schemeClr val="bg1"/>
                </a:solidFill>
                <a:ea typeface="MS PGothic" panose="020B0600070205080204" pitchFamily="34" charset="-128"/>
              </a:rPr>
              <a:t> </a:t>
            </a:r>
            <a:r>
              <a:rPr lang="en-US" altLang="ja-JP" sz="2400" dirty="0" err="1">
                <a:solidFill>
                  <a:schemeClr val="bg1"/>
                </a:solidFill>
                <a:ea typeface="MS PGothic" panose="020B0600070205080204" pitchFamily="34" charset="-128"/>
              </a:rPr>
              <a:t>waktu</a:t>
            </a:r>
            <a:r>
              <a:rPr lang="en-US" altLang="ja-JP" sz="2400" dirty="0">
                <a:solidFill>
                  <a:schemeClr val="bg1"/>
                </a:solidFill>
                <a:ea typeface="MS PGothic" panose="020B0600070205080204" pitchFamily="34" charset="-128"/>
              </a:rPr>
              <a:t> yang </a:t>
            </a:r>
            <a:r>
              <a:rPr lang="en-US" altLang="ja-JP" sz="2400" dirty="0" err="1">
                <a:solidFill>
                  <a:schemeClr val="bg1"/>
                </a:solidFill>
                <a:ea typeface="MS PGothic" panose="020B0600070205080204" pitchFamily="34" charset="-128"/>
              </a:rPr>
              <a:t>panjang</a:t>
            </a:r>
            <a:r>
              <a:rPr lang="en-US" altLang="ja-JP" sz="2400" dirty="0">
                <a:solidFill>
                  <a:schemeClr val="bg1"/>
                </a:solidFill>
                <a:ea typeface="MS PGothic" panose="020B0600070205080204" pitchFamily="34" charset="-128"/>
              </a:rPr>
              <a:t> (</a:t>
            </a:r>
            <a:r>
              <a:rPr lang="en-US" altLang="ja-JP" sz="2400" dirty="0" err="1">
                <a:solidFill>
                  <a:schemeClr val="bg1"/>
                </a:solidFill>
                <a:ea typeface="MS PGothic" panose="020B0600070205080204" pitchFamily="34" charset="-128"/>
              </a:rPr>
              <a:t>ribuan</a:t>
            </a:r>
            <a:r>
              <a:rPr lang="en-US" altLang="ja-JP" sz="2400" dirty="0">
                <a:solidFill>
                  <a:schemeClr val="bg1"/>
                </a:solidFill>
                <a:ea typeface="MS PGothic" panose="020B0600070205080204" pitchFamily="34" charset="-128"/>
              </a:rPr>
              <a:t> </a:t>
            </a:r>
            <a:r>
              <a:rPr lang="en-US" altLang="ja-JP" sz="2400" dirty="0" err="1">
                <a:solidFill>
                  <a:schemeClr val="bg1"/>
                </a:solidFill>
                <a:ea typeface="MS PGothic" panose="020B0600070205080204" pitchFamily="34" charset="-128"/>
              </a:rPr>
              <a:t>tahun</a:t>
            </a:r>
            <a:r>
              <a:rPr lang="en-US" altLang="ja-JP" sz="2400" dirty="0">
                <a:solidFill>
                  <a:schemeClr val="bg1"/>
                </a:solidFill>
                <a:ea typeface="MS PGothic" panose="020B0600070205080204" pitchFamily="34" charset="-128"/>
              </a:rPr>
              <a:t>).</a:t>
            </a:r>
          </a:p>
          <a:p>
            <a:pPr>
              <a:buFontTx/>
              <a:buChar char="•"/>
            </a:pPr>
            <a:r>
              <a:rPr lang="en-US" altLang="ja-JP" sz="2400" dirty="0" err="1">
                <a:solidFill>
                  <a:schemeClr val="bg1"/>
                </a:solidFill>
                <a:ea typeface="MS PGothic" panose="020B0600070205080204" pitchFamily="34" charset="-128"/>
              </a:rPr>
              <a:t>Grafik</a:t>
            </a:r>
            <a:r>
              <a:rPr lang="en-US" altLang="ja-JP" sz="2400" dirty="0">
                <a:solidFill>
                  <a:schemeClr val="bg1"/>
                </a:solidFill>
                <a:ea typeface="MS PGothic" panose="020B0600070205080204" pitchFamily="34" charset="-128"/>
              </a:rPr>
              <a:t> </a:t>
            </a:r>
            <a:r>
              <a:rPr lang="en-US" altLang="ja-JP" sz="2400" dirty="0" err="1">
                <a:solidFill>
                  <a:schemeClr val="bg1"/>
                </a:solidFill>
                <a:ea typeface="MS PGothic" panose="020B0600070205080204" pitchFamily="34" charset="-128"/>
              </a:rPr>
              <a:t>menunjukkan</a:t>
            </a:r>
            <a:r>
              <a:rPr lang="en-US" altLang="ja-JP" sz="2400" dirty="0">
                <a:solidFill>
                  <a:schemeClr val="bg1"/>
                </a:solidFill>
                <a:ea typeface="MS PGothic" panose="020B0600070205080204" pitchFamily="34" charset="-128"/>
              </a:rPr>
              <a:t> </a:t>
            </a:r>
            <a:r>
              <a:rPr lang="en-US" altLang="ja-JP" sz="2400" dirty="0" err="1">
                <a:solidFill>
                  <a:schemeClr val="bg1"/>
                </a:solidFill>
                <a:ea typeface="MS PGothic" panose="020B0600070205080204" pitchFamily="34" charset="-128"/>
              </a:rPr>
              <a:t>adanya</a:t>
            </a:r>
            <a:r>
              <a:rPr lang="en-US" altLang="ja-JP" sz="2400" dirty="0">
                <a:solidFill>
                  <a:schemeClr val="bg1"/>
                </a:solidFill>
                <a:ea typeface="MS PGothic" panose="020B0600070205080204" pitchFamily="34" charset="-128"/>
              </a:rPr>
              <a:t> </a:t>
            </a:r>
            <a:r>
              <a:rPr lang="en-US" altLang="ja-JP" sz="2400" dirty="0" err="1">
                <a:solidFill>
                  <a:schemeClr val="bg1"/>
                </a:solidFill>
                <a:ea typeface="MS PGothic" panose="020B0600070205080204" pitchFamily="34" charset="-128"/>
              </a:rPr>
              <a:t>korelasi</a:t>
            </a:r>
            <a:r>
              <a:rPr lang="en-US" altLang="ja-JP" sz="2400" dirty="0">
                <a:solidFill>
                  <a:schemeClr val="bg1"/>
                </a:solidFill>
                <a:ea typeface="MS PGothic" panose="020B0600070205080204" pitchFamily="34" charset="-128"/>
              </a:rPr>
              <a:t> </a:t>
            </a:r>
            <a:r>
              <a:rPr lang="en-US" altLang="ja-JP" sz="2400" dirty="0" err="1">
                <a:solidFill>
                  <a:schemeClr val="bg1"/>
                </a:solidFill>
                <a:ea typeface="MS PGothic" panose="020B0600070205080204" pitchFamily="34" charset="-128"/>
              </a:rPr>
              <a:t>antara</a:t>
            </a:r>
            <a:r>
              <a:rPr lang="en-US" altLang="ja-JP" sz="2400" dirty="0">
                <a:solidFill>
                  <a:schemeClr val="bg1"/>
                </a:solidFill>
                <a:ea typeface="MS PGothic" panose="020B0600070205080204" pitchFamily="34" charset="-128"/>
              </a:rPr>
              <a:t> </a:t>
            </a:r>
            <a:r>
              <a:rPr lang="en-US" altLang="ja-JP" sz="2400" dirty="0" err="1">
                <a:solidFill>
                  <a:schemeClr val="bg1"/>
                </a:solidFill>
                <a:ea typeface="MS PGothic" panose="020B0600070205080204" pitchFamily="34" charset="-128"/>
              </a:rPr>
              <a:t>perubahan</a:t>
            </a:r>
            <a:r>
              <a:rPr lang="en-US" altLang="ja-JP" sz="2400" dirty="0">
                <a:solidFill>
                  <a:schemeClr val="bg1"/>
                </a:solidFill>
                <a:ea typeface="MS PGothic" panose="020B0600070205080204" pitchFamily="34" charset="-128"/>
              </a:rPr>
              <a:t> </a:t>
            </a:r>
            <a:r>
              <a:rPr lang="en-US" altLang="ja-JP" sz="2400" dirty="0" err="1">
                <a:solidFill>
                  <a:schemeClr val="bg1"/>
                </a:solidFill>
                <a:ea typeface="MS PGothic" panose="020B0600070205080204" pitchFamily="34" charset="-128"/>
              </a:rPr>
              <a:t>temperatur</a:t>
            </a:r>
            <a:r>
              <a:rPr lang="en-US" altLang="ja-JP" sz="2400" dirty="0">
                <a:solidFill>
                  <a:schemeClr val="bg1"/>
                </a:solidFill>
                <a:ea typeface="MS PGothic" panose="020B0600070205080204" pitchFamily="34" charset="-128"/>
              </a:rPr>
              <a:t> </a:t>
            </a:r>
            <a:r>
              <a:rPr lang="en-US" altLang="ja-JP" sz="2400" dirty="0" err="1">
                <a:solidFill>
                  <a:schemeClr val="bg1"/>
                </a:solidFill>
                <a:ea typeface="MS PGothic" panose="020B0600070205080204" pitchFamily="34" charset="-128"/>
              </a:rPr>
              <a:t>dengan</a:t>
            </a:r>
            <a:r>
              <a:rPr lang="en-US" altLang="ja-JP" sz="2400" dirty="0">
                <a:solidFill>
                  <a:schemeClr val="bg1"/>
                </a:solidFill>
                <a:ea typeface="MS PGothic" panose="020B0600070205080204" pitchFamily="34" charset="-128"/>
              </a:rPr>
              <a:t> </a:t>
            </a:r>
            <a:r>
              <a:rPr lang="en-US" altLang="ja-JP" sz="2400" dirty="0" err="1">
                <a:solidFill>
                  <a:schemeClr val="bg1"/>
                </a:solidFill>
                <a:ea typeface="MS PGothic" panose="020B0600070205080204" pitchFamily="34" charset="-128"/>
              </a:rPr>
              <a:t>konsentrasi</a:t>
            </a:r>
            <a:r>
              <a:rPr lang="en-US" altLang="ja-JP" sz="2400" dirty="0">
                <a:solidFill>
                  <a:schemeClr val="bg1"/>
                </a:solidFill>
                <a:ea typeface="MS PGothic" panose="020B0600070205080204" pitchFamily="34" charset="-128"/>
              </a:rPr>
              <a:t> CO2 di </a:t>
            </a:r>
            <a:r>
              <a:rPr lang="en-US" altLang="ja-JP" sz="2400" dirty="0" err="1">
                <a:solidFill>
                  <a:schemeClr val="bg1"/>
                </a:solidFill>
                <a:ea typeface="MS PGothic" panose="020B0600070205080204" pitchFamily="34" charset="-128"/>
              </a:rPr>
              <a:t>atmosfer</a:t>
            </a:r>
            <a:r>
              <a:rPr lang="en-US" altLang="ja-JP" sz="2400" dirty="0">
                <a:solidFill>
                  <a:schemeClr val="bg1"/>
                </a:solidFill>
                <a:ea typeface="MS PGothic" panose="020B0600070205080204" pitchFamily="34" charset="-128"/>
              </a:rPr>
              <a:t>.</a:t>
            </a:r>
          </a:p>
        </p:txBody>
      </p:sp>
    </p:spTree>
    <p:extLst>
      <p:ext uri="{BB962C8B-B14F-4D97-AF65-F5344CB8AC3E}">
        <p14:creationId xmlns:p14="http://schemas.microsoft.com/office/powerpoint/2010/main" val="1250893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7589"/>
                                        </p:tgtEl>
                                        <p:attrNameLst>
                                          <p:attrName>style.visibility</p:attrName>
                                        </p:attrNameLst>
                                      </p:cBhvr>
                                      <p:to>
                                        <p:strVal val="visible"/>
                                      </p:to>
                                    </p:set>
                                    <p:animEffect transition="in" filter="fade">
                                      <p:cBhvr>
                                        <p:cTn id="7" dur="1000"/>
                                        <p:tgtEl>
                                          <p:spTgt spid="67589"/>
                                        </p:tgtEl>
                                      </p:cBhvr>
                                    </p:animEffect>
                                    <p:anim calcmode="lin" valueType="num">
                                      <p:cBhvr>
                                        <p:cTn id="8" dur="1000" fill="hold"/>
                                        <p:tgtEl>
                                          <p:spTgt spid="67589"/>
                                        </p:tgtEl>
                                        <p:attrNameLst>
                                          <p:attrName>ppt_x</p:attrName>
                                        </p:attrNameLst>
                                      </p:cBhvr>
                                      <p:tavLst>
                                        <p:tav tm="0">
                                          <p:val>
                                            <p:strVal val="#ppt_x"/>
                                          </p:val>
                                        </p:tav>
                                        <p:tav tm="100000">
                                          <p:val>
                                            <p:strVal val="#ppt_x"/>
                                          </p:val>
                                        </p:tav>
                                      </p:tavLst>
                                    </p:anim>
                                    <p:anim calcmode="lin" valueType="num">
                                      <p:cBhvr>
                                        <p:cTn id="9" dur="1000" fill="hold"/>
                                        <p:tgtEl>
                                          <p:spTgt spid="67589"/>
                                        </p:tgtEl>
                                        <p:attrNameLst>
                                          <p:attrName>ppt_y</p:attrName>
                                        </p:attrNameLst>
                                      </p:cBhvr>
                                      <p:tavLst>
                                        <p:tav tm="0">
                                          <p:val>
                                            <p:strVal val="#ppt_y+.1"/>
                                          </p:val>
                                        </p:tav>
                                        <p:tav tm="100000">
                                          <p:val>
                                            <p:strVal val="#ppt_y"/>
                                          </p:val>
                                        </p:tav>
                                      </p:tavLst>
                                    </p:anim>
                                  </p:childTnLst>
                                </p:cTn>
                              </p:par>
                              <p:par>
                                <p:cTn id="10" presetID="1" presetClass="entr" presetSubtype="0" fill="hold" nodeType="withEffect">
                                  <p:stCondLst>
                                    <p:cond delay="0"/>
                                  </p:stCondLst>
                                  <p:childTnLst>
                                    <p:set>
                                      <p:cBhvr>
                                        <p:cTn id="11" dur="1" fill="hold">
                                          <p:stCondLst>
                                            <p:cond delay="0"/>
                                          </p:stCondLst>
                                        </p:cTn>
                                        <p:tgtEl>
                                          <p:spTgt spid="196610"/>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196674"/>
                                        </p:tgtEl>
                                        <p:attrNameLst>
                                          <p:attrName>style.visibility</p:attrName>
                                        </p:attrNameLst>
                                      </p:cBhvr>
                                      <p:to>
                                        <p:strVal val="visible"/>
                                      </p:to>
                                    </p:set>
                                    <p:anim calcmode="lin" valueType="num">
                                      <p:cBhvr additive="base">
                                        <p:cTn id="16" dur="500" fill="hold"/>
                                        <p:tgtEl>
                                          <p:spTgt spid="196674"/>
                                        </p:tgtEl>
                                        <p:attrNameLst>
                                          <p:attrName>ppt_x</p:attrName>
                                        </p:attrNameLst>
                                      </p:cBhvr>
                                      <p:tavLst>
                                        <p:tav tm="0">
                                          <p:val>
                                            <p:strVal val="#ppt_x"/>
                                          </p:val>
                                        </p:tav>
                                        <p:tav tm="100000">
                                          <p:val>
                                            <p:strVal val="#ppt_x"/>
                                          </p:val>
                                        </p:tav>
                                      </p:tavLst>
                                    </p:anim>
                                    <p:anim calcmode="lin" valueType="num">
                                      <p:cBhvr additive="base">
                                        <p:cTn id="17" dur="500" fill="hold"/>
                                        <p:tgtEl>
                                          <p:spTgt spid="1966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9" grpId="0"/>
      <p:bldP spid="196674" grpId="0" animBg="1"/>
    </p:bld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Banded_Design_Teal">
      <a:dk1>
        <a:srgbClr val="363D3D"/>
      </a:dk1>
      <a:lt1>
        <a:sysClr val="window" lastClr="FFFFFF"/>
      </a:lt1>
      <a:dk2>
        <a:srgbClr val="000000"/>
      </a:dk2>
      <a:lt2>
        <a:srgbClr val="E5E8E8"/>
      </a:lt2>
      <a:accent1>
        <a:srgbClr val="3AAFB2"/>
      </a:accent1>
      <a:accent2>
        <a:srgbClr val="6ABD45"/>
      </a:accent2>
      <a:accent3>
        <a:srgbClr val="EBCA21"/>
      </a:accent3>
      <a:accent4>
        <a:srgbClr val="EB8D21"/>
      </a:accent4>
      <a:accent5>
        <a:srgbClr val="EB5638"/>
      </a:accent5>
      <a:accent6>
        <a:srgbClr val="5172B1"/>
      </a:accent6>
      <a:hlink>
        <a:srgbClr val="3A9CDB"/>
      </a:hlink>
      <a:folHlink>
        <a:srgbClr val="5172B1"/>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anded_Design_Teal">
      <a:dk1>
        <a:srgbClr val="363D3D"/>
      </a:dk1>
      <a:lt1>
        <a:sysClr val="window" lastClr="FFFFFF"/>
      </a:lt1>
      <a:dk2>
        <a:srgbClr val="000000"/>
      </a:dk2>
      <a:lt2>
        <a:srgbClr val="E5E8E8"/>
      </a:lt2>
      <a:accent1>
        <a:srgbClr val="3AAFB2"/>
      </a:accent1>
      <a:accent2>
        <a:srgbClr val="6ABD45"/>
      </a:accent2>
      <a:accent3>
        <a:srgbClr val="EBCA21"/>
      </a:accent3>
      <a:accent4>
        <a:srgbClr val="EB8D21"/>
      </a:accent4>
      <a:accent5>
        <a:srgbClr val="EB5638"/>
      </a:accent5>
      <a:accent6>
        <a:srgbClr val="5172B1"/>
      </a:accent6>
      <a:hlink>
        <a:srgbClr val="3A9CDB"/>
      </a:hlink>
      <a:folHlink>
        <a:srgbClr val="5172B1"/>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0B0D886-CB8D-4564-A797-C05BC7D513A8}">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purl.org/dc/terms/"/>
    <ds:schemaRef ds:uri="40262f94-9f35-4ac3-9a90-690165a166b7"/>
    <ds:schemaRef ds:uri="a4f35948-e619-41b3-aa29-22878b09cfd2"/>
    <ds:schemaRef ds:uri="http://www.w3.org/XML/1998/namespace"/>
    <ds:schemaRef ds:uri="http://purl.org/dc/dcmitype/"/>
  </ds:schemaRefs>
</ds:datastoreItem>
</file>

<file path=customXml/itemProps2.xml><?xml version="1.0" encoding="utf-8"?>
<ds:datastoreItem xmlns:ds="http://schemas.openxmlformats.org/officeDocument/2006/customXml" ds:itemID="{FAC2023F-644C-4F7E-8E8C-CDBE4A63C7D1}">
  <ds:schemaRefs>
    <ds:schemaRef ds:uri="http://schemas.microsoft.com/sharepoint/v3/contenttype/forms"/>
  </ds:schemaRefs>
</ds:datastoreItem>
</file>

<file path=customXml/itemProps3.xml><?xml version="1.0" encoding="utf-8"?>
<ds:datastoreItem xmlns:ds="http://schemas.openxmlformats.org/officeDocument/2006/customXml" ds:itemID="{ED65A2C9-CB67-4F36-A412-EEC1AD297F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Retrospect</Template>
  <TotalTime>526</TotalTime>
  <Words>5920</Words>
  <Application>Microsoft Office PowerPoint</Application>
  <PresentationFormat>Widescreen</PresentationFormat>
  <Paragraphs>1058</Paragraphs>
  <Slides>71</Slides>
  <Notes>26</Notes>
  <HiddenSlides>0</HiddenSlides>
  <MMClips>0</MMClips>
  <ScaleCrop>false</ScaleCrop>
  <HeadingPairs>
    <vt:vector size="6" baseType="variant">
      <vt:variant>
        <vt:lpstr>Fonts Used</vt:lpstr>
      </vt:variant>
      <vt:variant>
        <vt:i4>25</vt:i4>
      </vt:variant>
      <vt:variant>
        <vt:lpstr>Theme</vt:lpstr>
      </vt:variant>
      <vt:variant>
        <vt:i4>1</vt:i4>
      </vt:variant>
      <vt:variant>
        <vt:lpstr>Slide Titles</vt:lpstr>
      </vt:variant>
      <vt:variant>
        <vt:i4>71</vt:i4>
      </vt:variant>
    </vt:vector>
  </HeadingPairs>
  <TitlesOfParts>
    <vt:vector size="97" baseType="lpstr">
      <vt:lpstr>ＭＳ ゴシック</vt:lpstr>
      <vt:lpstr>ＭＳ Ｐゴシック</vt:lpstr>
      <vt:lpstr>ＭＳ Ｐゴシック</vt:lpstr>
      <vt:lpstr>SimSun</vt:lpstr>
      <vt:lpstr>SimSun</vt:lpstr>
      <vt:lpstr>Abadi MT Condensed Light</vt:lpstr>
      <vt:lpstr>Arial</vt:lpstr>
      <vt:lpstr>Arial Black</vt:lpstr>
      <vt:lpstr>Arial Narrow</vt:lpstr>
      <vt:lpstr>Bauhaus 93</vt:lpstr>
      <vt:lpstr>Calibri</vt:lpstr>
      <vt:lpstr>Calibri Light</vt:lpstr>
      <vt:lpstr>Cambria</vt:lpstr>
      <vt:lpstr>Century Gothic</vt:lpstr>
      <vt:lpstr>Comic Sans MS</vt:lpstr>
      <vt:lpstr>Didot</vt:lpstr>
      <vt:lpstr>Garamond</vt:lpstr>
      <vt:lpstr>Gill Sans MT</vt:lpstr>
      <vt:lpstr>Lucida Console</vt:lpstr>
      <vt:lpstr>Rockwell</vt:lpstr>
      <vt:lpstr>Symbol</vt:lpstr>
      <vt:lpstr>Tahoma</vt:lpstr>
      <vt:lpstr>Times New Roman</vt:lpstr>
      <vt:lpstr>Trebuchet MS</vt:lpstr>
      <vt:lpstr>Wingdings</vt:lpstr>
      <vt:lpstr>Retrospect</vt:lpstr>
      <vt:lpstr>MITIGASI PERUBAHAN IKLIM DAERAH </vt:lpstr>
      <vt:lpstr>KONSEP PERUBAHAN IKLIM</vt:lpstr>
      <vt:lpstr>PEMBENTUK POLA CUACA &amp; IKLIM DI INDONESIA</vt:lpstr>
      <vt:lpstr>PowerPoint Presentation</vt:lpstr>
      <vt:lpstr>Prinsip Kerja CO2 Sebagai Gas Rumah Kaca (“The Greenhouse Effect”)</vt:lpstr>
      <vt:lpstr>Kontribusi Gas-Gas terhadap Pemanasan Global</vt:lpstr>
      <vt:lpstr>PowerPoint Presentation</vt:lpstr>
      <vt:lpstr>Waktu Tinggal Gas Rumah Kaca di Atmosfer </vt:lpstr>
      <vt:lpstr>PowerPoint Presentation</vt:lpstr>
      <vt:lpstr>PowerPoint Presentation</vt:lpstr>
      <vt:lpstr>Perubahan Energi</vt:lpstr>
      <vt:lpstr>Dampak Pemanasan global</vt:lpstr>
      <vt:lpstr>PowerPoint Presentation</vt:lpstr>
      <vt:lpstr>PowerPoint Presentation</vt:lpstr>
      <vt:lpstr>PROYEKSI PERUBAHAN TEMPERATUR GLOBAL </vt:lpstr>
      <vt:lpstr>PowerPoint Presentation</vt:lpstr>
      <vt:lpstr>PowerPoint Presentation</vt:lpstr>
      <vt:lpstr>PowerPoint Presentation</vt:lpstr>
      <vt:lpstr>PowerPoint Presentation</vt:lpstr>
      <vt:lpstr>  DAMPAK PERUBAHAN IKLIM</vt:lpstr>
      <vt:lpstr>Kenaikan Muka Laut Global</vt:lpstr>
      <vt:lpstr>PROYEKSI KENAIKAN MUKA LAUT INDONESIA</vt:lpstr>
      <vt:lpstr>PowerPoint Presentation</vt:lpstr>
      <vt:lpstr>Hilangnya Pulau-Pulau Sedang pada 2100</vt:lpstr>
      <vt:lpstr>KELEMBAGAAN </vt:lpstr>
      <vt:lpstr>PowerPoint Presentation</vt:lpstr>
      <vt:lpstr>PowerPoint Presentation</vt:lpstr>
      <vt:lpstr>PowerPoint Presentation</vt:lpstr>
      <vt:lpstr>PowerPoint Presentation</vt:lpstr>
      <vt:lpstr>Ditjen PPI</vt:lpstr>
      <vt:lpstr>Penanganan Perubahan Iklim:  Proses Iterative, Koordinatif, Sinergis, dan Integratif.</vt:lpstr>
      <vt:lpstr>Pengendalian Perubahan Iklim dalam Konteks Pembangunan Berkelanjutan.</vt:lpstr>
      <vt:lpstr>PowerPoint Presentation</vt:lpstr>
      <vt:lpstr>Cop 21</vt:lpstr>
      <vt:lpstr>PowerPoint Presentation</vt:lpstr>
      <vt:lpstr>Paris Agreement</vt:lpstr>
      <vt:lpstr>PARIS AGREEMENT – NDC DAN IMPLEMENTASINYA  DALAM KONTEKS GLOBAL DAN NASIONAL  </vt:lpstr>
      <vt:lpstr>KOMITMEN INDONESIA </vt:lpstr>
      <vt:lpstr>NDC MITIGASI</vt:lpstr>
      <vt:lpstr>AKSI MITIGASI UNTUK PENCAPAIAN TARGET NDC</vt:lpstr>
      <vt:lpstr>PowerPoint Presentation</vt:lpstr>
      <vt:lpstr>ADAPTASI DALAM NDC </vt:lpstr>
      <vt:lpstr>RPJMN 2015-2019</vt:lpstr>
      <vt:lpstr>PowerPoint Presentation</vt:lpstr>
      <vt:lpstr>Program  Pengendalian Perubahan Iklim </vt:lpstr>
      <vt:lpstr>Nationally Determined Contribution </vt:lpstr>
      <vt:lpstr>Internal </vt:lpstr>
      <vt:lpstr>PowerPoint Presentation</vt:lpstr>
      <vt:lpstr>PowerPoint Presentation</vt:lpstr>
      <vt:lpstr>Internal  PermenLHK No. P.39/Menlhk-Setjen/2015,</vt:lpstr>
      <vt:lpstr>PowerPoint Presentation</vt:lpstr>
      <vt:lpstr>ANTISIPASI = MITIGASI DAN ADAPTASI</vt:lpstr>
      <vt:lpstr>PowerPoint Presentation</vt:lpstr>
      <vt:lpstr>PowerPoint Presentation</vt:lpstr>
      <vt:lpstr>PowerPoint Presentation</vt:lpstr>
      <vt:lpstr>Gerakan Nasional Program Kampung Iklim</vt:lpstr>
      <vt:lpstr>PowerPoint Presentation</vt:lpstr>
      <vt:lpstr>Komponen Mitigasi dalam Proiklim </vt:lpstr>
      <vt:lpstr>PowerPoint Presentation</vt:lpstr>
      <vt:lpstr>Dasar Hukum ProKlim</vt:lpstr>
      <vt:lpstr>Permen LHK No. 84/2016 tentang Program Kampung Iklim</vt:lpstr>
      <vt:lpstr>PerDirjen PPI No. P.1/2017 : Pedoman Pelaksanaan Proklim</vt:lpstr>
      <vt:lpstr>PowerPoint Presentation</vt:lpstr>
      <vt:lpstr>PowerPoint Presentation</vt:lpstr>
      <vt:lpstr>Kebijakan Provinsi untuk ProKlim  Tahun 2016-2017</vt:lpstr>
      <vt:lpstr>Kebijakan Kab/Kota untuk ProKlim Tahun 2016-2017</vt:lpstr>
      <vt:lpstr>Kebijakan Provinsi untuk ProKlim Tahun 2018</vt:lpstr>
      <vt:lpstr>Contoh Kebijakan Kab/Kota untuk ProKlim Tahun 2018</vt:lpstr>
      <vt:lpstr>Contoh Kebijakan Kab/Kota untuk ProKlim Tahun 2018</vt:lpstr>
      <vt:lpstr>PowerPoint Presentation</vt:lpstr>
      <vt:lpstr>Terima Kasih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MITIGASI PERUBAHAN IKLIM DAERAH</dc:title>
  <dc:creator>emilya_gel</dc:creator>
  <cp:lastModifiedBy>emilya_gel</cp:lastModifiedBy>
  <cp:revision>16</cp:revision>
  <dcterms:created xsi:type="dcterms:W3CDTF">2018-11-14T00:52:47Z</dcterms:created>
  <dcterms:modified xsi:type="dcterms:W3CDTF">2019-05-03T04:48:12Z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